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18288000" cy="10287000"/>
  <p:notesSz cx="6858000" cy="9144000"/>
  <p:embeddedFontLst>
    <p:embeddedFont>
      <p:font typeface="Aileron" panose="020B0604020202020204" charset="0"/>
      <p:regular r:id="rId21"/>
    </p:embeddedFont>
    <p:embeddedFont>
      <p:font typeface="Aileron Bold" panose="020B0604020202020204" charset="0"/>
      <p:regular r:id="rId22"/>
      <p:bold r:id="rId23"/>
    </p:embeddedFont>
    <p:embeddedFont>
      <p:font typeface="Aileron Bold Italics" panose="020B0604020202020204" charset="0"/>
      <p:regular r:id="rId24"/>
      <p:bold r:id="rId25"/>
      <p:italic r:id="rId26"/>
      <p:boldItalic r:id="rId27"/>
    </p:embeddedFont>
    <p:embeddedFont>
      <p:font typeface="Aileron Heavy" panose="020B0604020202020204" charset="0"/>
      <p:regular r:id="rId28"/>
      <p:bold r:id="rId29"/>
    </p:embeddedFont>
    <p:embeddedFont>
      <p:font typeface="Akzidenz-Grotesk" panose="020B0604020202020204" charset="0"/>
      <p:regular r:id="rId30"/>
    </p:embeddedFont>
    <p:embeddedFont>
      <p:font typeface="Akzidenz-Grotesk Bold" panose="020B0604020202020204" charset="0"/>
      <p:regular r:id="rId31"/>
    </p:embeddedFont>
    <p:embeddedFont>
      <p:font typeface="Akzidenz-Grotesk Bold Italics" panose="020B0604020202020204" charset="0"/>
      <p:regular r:id="rId32"/>
    </p:embeddedFont>
    <p:embeddedFont>
      <p:font typeface="Akzidenz-Grotesk Heavy" panose="020B0604020202020204" charset="0"/>
      <p:regular r:id="rId33"/>
      <p:bold r:id="rId34"/>
    </p:embeddedFont>
    <p:embeddedFont>
      <p:font typeface="Akzidenz-Grotesk Medium" panose="020B0604020202020204" charset="0"/>
      <p:regular r:id="rId35"/>
    </p:embeddedFont>
    <p:embeddedFont>
      <p:font typeface="Arial Bold" panose="020B0604020202020204" charset="0"/>
      <p:regular r:id="rId36"/>
    </p:embeddedFont>
    <p:embeddedFont>
      <p:font typeface="Calibri" panose="020F0502020204030204" pitchFamily="34" charset="0"/>
      <p:regular r:id="rId37"/>
      <p:bold r:id="rId38"/>
      <p:italic r:id="rId39"/>
      <p:boldItalic r:id="rId40"/>
    </p:embeddedFont>
    <p:embeddedFont>
      <p:font typeface="Calibri (MS)" panose="020B0604020202020204" charset="0"/>
      <p:regular r:id="rId41"/>
    </p:embeddedFont>
    <p:embeddedFont>
      <p:font typeface="Helvetica" panose="020B0604020202020204" pitchFamily="34" charset="0"/>
      <p:regular r:id="rId42"/>
      <p:bold r:id="rId43"/>
      <p:italic r:id="rId44"/>
      <p:boldItalic r:id="rId45"/>
    </p:embeddedFont>
    <p:embeddedFont>
      <p:font typeface="Liberation Sans Bold" panose="020B0704020202020204" pitchFamily="34" charset="0"/>
      <p:regular r:id="rId46"/>
      <p:bold r:id="rId47"/>
    </p:embeddedFont>
    <p:embeddedFont>
      <p:font typeface="TT Rounds Condensed" panose="020B0604020202020204" charset="0"/>
      <p:regular r:id="rId4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60" d="100"/>
          <a:sy n="60" d="100"/>
        </p:scale>
        <p:origin x="706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51" d="100"/>
        <a:sy n="51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9" Type="http://schemas.openxmlformats.org/officeDocument/2006/relationships/font" Target="fonts/font19.fntdata"/><Relationship Id="rId21" Type="http://schemas.openxmlformats.org/officeDocument/2006/relationships/font" Target="fonts/font1.fntdata"/><Relationship Id="rId34" Type="http://schemas.openxmlformats.org/officeDocument/2006/relationships/font" Target="fonts/font14.fntdata"/><Relationship Id="rId42" Type="http://schemas.openxmlformats.org/officeDocument/2006/relationships/font" Target="fonts/font22.fntdata"/><Relationship Id="rId47" Type="http://schemas.openxmlformats.org/officeDocument/2006/relationships/font" Target="fonts/font27.fntdata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9.fntdata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font" Target="fonts/font17.fntdata"/><Relationship Id="rId40" Type="http://schemas.openxmlformats.org/officeDocument/2006/relationships/font" Target="fonts/font20.fntdata"/><Relationship Id="rId45" Type="http://schemas.openxmlformats.org/officeDocument/2006/relationships/font" Target="fonts/font2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font" Target="fonts/font16.fntdata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4" Type="http://schemas.openxmlformats.org/officeDocument/2006/relationships/font" Target="fonts/font24.fntdata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font" Target="fonts/font15.fntdata"/><Relationship Id="rId43" Type="http://schemas.openxmlformats.org/officeDocument/2006/relationships/font" Target="fonts/font23.fntdata"/><Relationship Id="rId48" Type="http://schemas.openxmlformats.org/officeDocument/2006/relationships/font" Target="fonts/font28.fntdata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font" Target="fonts/font18.fntdata"/><Relationship Id="rId46" Type="http://schemas.openxmlformats.org/officeDocument/2006/relationships/font" Target="fonts/font26.fntdata"/><Relationship Id="rId20" Type="http://schemas.openxmlformats.org/officeDocument/2006/relationships/notesMaster" Target="notesMasters/notesMaster1.xml"/><Relationship Id="rId41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08.06.2025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‹N°›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lgabiologics.com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88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7.jpeg"/><Relationship Id="rId5" Type="http://schemas.openxmlformats.org/officeDocument/2006/relationships/image" Target="../media/image21.jpeg"/><Relationship Id="rId4" Type="http://schemas.openxmlformats.org/officeDocument/2006/relationships/image" Target="../media/image7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4.svg"/><Relationship Id="rId7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1.png"/><Relationship Id="rId5" Type="http://schemas.openxmlformats.org/officeDocument/2006/relationships/image" Target="../media/image90.svg"/><Relationship Id="rId4" Type="http://schemas.openxmlformats.org/officeDocument/2006/relationships/image" Target="../media/image89.png"/><Relationship Id="rId9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7" Type="http://schemas.openxmlformats.org/officeDocument/2006/relationships/image" Target="../media/image95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4.jpe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13" Type="http://schemas.openxmlformats.org/officeDocument/2006/relationships/image" Target="../media/image107.svg"/><Relationship Id="rId3" Type="http://schemas.openxmlformats.org/officeDocument/2006/relationships/image" Target="../media/image97.png"/><Relationship Id="rId7" Type="http://schemas.openxmlformats.org/officeDocument/2006/relationships/image" Target="../media/image101.png"/><Relationship Id="rId12" Type="http://schemas.openxmlformats.org/officeDocument/2006/relationships/image" Target="../media/image106.png"/><Relationship Id="rId17" Type="http://schemas.openxmlformats.org/officeDocument/2006/relationships/image" Target="../media/image110.svg"/><Relationship Id="rId2" Type="http://schemas.openxmlformats.org/officeDocument/2006/relationships/image" Target="../media/image96.png"/><Relationship Id="rId16" Type="http://schemas.openxmlformats.org/officeDocument/2006/relationships/image" Target="../media/image10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0.png"/><Relationship Id="rId11" Type="http://schemas.openxmlformats.org/officeDocument/2006/relationships/image" Target="../media/image105.jpeg"/><Relationship Id="rId5" Type="http://schemas.openxmlformats.org/officeDocument/2006/relationships/image" Target="../media/image99.png"/><Relationship Id="rId15" Type="http://schemas.openxmlformats.org/officeDocument/2006/relationships/image" Target="../media/image93.png"/><Relationship Id="rId10" Type="http://schemas.openxmlformats.org/officeDocument/2006/relationships/image" Target="../media/image104.png"/><Relationship Id="rId4" Type="http://schemas.openxmlformats.org/officeDocument/2006/relationships/image" Target="../media/image98.png"/><Relationship Id="rId9" Type="http://schemas.openxmlformats.org/officeDocument/2006/relationships/image" Target="../media/image103.png"/><Relationship Id="rId14" Type="http://schemas.openxmlformats.org/officeDocument/2006/relationships/image" Target="../media/image10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png"/><Relationship Id="rId3" Type="http://schemas.openxmlformats.org/officeDocument/2006/relationships/image" Target="../media/image45.svg"/><Relationship Id="rId7" Type="http://schemas.openxmlformats.org/officeDocument/2006/relationships/image" Target="../media/image11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4.png"/><Relationship Id="rId5" Type="http://schemas.openxmlformats.org/officeDocument/2006/relationships/image" Target="../media/image113.svg"/><Relationship Id="rId4" Type="http://schemas.openxmlformats.org/officeDocument/2006/relationships/image" Target="../media/image112.png"/><Relationship Id="rId9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png"/><Relationship Id="rId13" Type="http://schemas.openxmlformats.org/officeDocument/2006/relationships/image" Target="../media/image129.svg"/><Relationship Id="rId18" Type="http://schemas.openxmlformats.org/officeDocument/2006/relationships/image" Target="../media/image134.png"/><Relationship Id="rId26" Type="http://schemas.openxmlformats.org/officeDocument/2006/relationships/image" Target="../media/image139.png"/><Relationship Id="rId3" Type="http://schemas.openxmlformats.org/officeDocument/2006/relationships/image" Target="../media/image119.svg"/><Relationship Id="rId21" Type="http://schemas.openxmlformats.org/officeDocument/2006/relationships/image" Target="../media/image137.svg"/><Relationship Id="rId7" Type="http://schemas.openxmlformats.org/officeDocument/2006/relationships/image" Target="../media/image123.svg"/><Relationship Id="rId12" Type="http://schemas.openxmlformats.org/officeDocument/2006/relationships/image" Target="../media/image128.png"/><Relationship Id="rId17" Type="http://schemas.openxmlformats.org/officeDocument/2006/relationships/image" Target="../media/image133.svg"/><Relationship Id="rId25" Type="http://schemas.openxmlformats.org/officeDocument/2006/relationships/image" Target="../media/image138.png"/><Relationship Id="rId2" Type="http://schemas.openxmlformats.org/officeDocument/2006/relationships/image" Target="../media/image118.png"/><Relationship Id="rId16" Type="http://schemas.openxmlformats.org/officeDocument/2006/relationships/image" Target="../media/image132.png"/><Relationship Id="rId20" Type="http://schemas.openxmlformats.org/officeDocument/2006/relationships/image" Target="../media/image1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2.png"/><Relationship Id="rId11" Type="http://schemas.openxmlformats.org/officeDocument/2006/relationships/image" Target="../media/image127.svg"/><Relationship Id="rId24" Type="http://schemas.openxmlformats.org/officeDocument/2006/relationships/image" Target="../media/image8.png"/><Relationship Id="rId5" Type="http://schemas.openxmlformats.org/officeDocument/2006/relationships/image" Target="../media/image121.svg"/><Relationship Id="rId15" Type="http://schemas.openxmlformats.org/officeDocument/2006/relationships/image" Target="../media/image131.svg"/><Relationship Id="rId23" Type="http://schemas.openxmlformats.org/officeDocument/2006/relationships/image" Target="../media/image67.svg"/><Relationship Id="rId28" Type="http://schemas.openxmlformats.org/officeDocument/2006/relationships/image" Target="../media/image42.png"/><Relationship Id="rId10" Type="http://schemas.openxmlformats.org/officeDocument/2006/relationships/image" Target="../media/image126.png"/><Relationship Id="rId19" Type="http://schemas.openxmlformats.org/officeDocument/2006/relationships/image" Target="../media/image135.svg"/><Relationship Id="rId4" Type="http://schemas.openxmlformats.org/officeDocument/2006/relationships/image" Target="../media/image120.png"/><Relationship Id="rId9" Type="http://schemas.openxmlformats.org/officeDocument/2006/relationships/image" Target="../media/image125.svg"/><Relationship Id="rId14" Type="http://schemas.openxmlformats.org/officeDocument/2006/relationships/image" Target="../media/image130.png"/><Relationship Id="rId22" Type="http://schemas.openxmlformats.org/officeDocument/2006/relationships/image" Target="../media/image66.png"/><Relationship Id="rId27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41.svg"/><Relationship Id="rId7" Type="http://schemas.openxmlformats.org/officeDocument/2006/relationships/image" Target="../media/image143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10" Type="http://schemas.openxmlformats.org/officeDocument/2006/relationships/image" Target="../media/image145.svg"/><Relationship Id="rId4" Type="http://schemas.openxmlformats.org/officeDocument/2006/relationships/image" Target="../media/image142.jpeg"/><Relationship Id="rId9" Type="http://schemas.openxmlformats.org/officeDocument/2006/relationships/image" Target="../media/image14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sv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6.png"/><Relationship Id="rId18" Type="http://schemas.openxmlformats.org/officeDocument/2006/relationships/image" Target="../media/image21.jpeg"/><Relationship Id="rId3" Type="http://schemas.openxmlformats.org/officeDocument/2006/relationships/image" Target="../media/image10.svg"/><Relationship Id="rId7" Type="http://schemas.openxmlformats.org/officeDocument/2006/relationships/image" Target="../media/image12.svg"/><Relationship Id="rId12" Type="http://schemas.openxmlformats.org/officeDocument/2006/relationships/image" Target="../media/image15.png"/><Relationship Id="rId17" Type="http://schemas.openxmlformats.org/officeDocument/2006/relationships/image" Target="../media/image20.jpeg"/><Relationship Id="rId2" Type="http://schemas.openxmlformats.org/officeDocument/2006/relationships/image" Target="../media/image9.png"/><Relationship Id="rId16" Type="http://schemas.openxmlformats.org/officeDocument/2006/relationships/image" Target="../media/image19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7.svg"/><Relationship Id="rId5" Type="http://schemas.openxmlformats.org/officeDocument/2006/relationships/image" Target="../media/image4.svg"/><Relationship Id="rId15" Type="http://schemas.openxmlformats.org/officeDocument/2006/relationships/image" Target="../media/image18.png"/><Relationship Id="rId10" Type="http://schemas.openxmlformats.org/officeDocument/2006/relationships/image" Target="../media/image6.png"/><Relationship Id="rId4" Type="http://schemas.openxmlformats.org/officeDocument/2006/relationships/image" Target="../media/image3.png"/><Relationship Id="rId9" Type="http://schemas.openxmlformats.org/officeDocument/2006/relationships/image" Target="../media/image14.svg"/><Relationship Id="rId14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8.png"/><Relationship Id="rId3" Type="http://schemas.openxmlformats.org/officeDocument/2006/relationships/image" Target="../media/image4.svg"/><Relationship Id="rId7" Type="http://schemas.openxmlformats.org/officeDocument/2006/relationships/image" Target="../media/image25.svg"/><Relationship Id="rId12" Type="http://schemas.openxmlformats.org/officeDocument/2006/relationships/image" Target="../media/image7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11" Type="http://schemas.openxmlformats.org/officeDocument/2006/relationships/image" Target="../media/image6.png"/><Relationship Id="rId5" Type="http://schemas.openxmlformats.org/officeDocument/2006/relationships/image" Target="../media/image23.svg"/><Relationship Id="rId10" Type="http://schemas.openxmlformats.org/officeDocument/2006/relationships/image" Target="../media/image28.sv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17" Type="http://schemas.openxmlformats.org/officeDocument/2006/relationships/image" Target="../media/image43.png"/><Relationship Id="rId2" Type="http://schemas.openxmlformats.org/officeDocument/2006/relationships/image" Target="../media/image8.png"/><Relationship Id="rId16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svg"/><Relationship Id="rId15" Type="http://schemas.openxmlformats.org/officeDocument/2006/relationships/image" Target="../media/image41.jpe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svg"/><Relationship Id="rId14" Type="http://schemas.openxmlformats.org/officeDocument/2006/relationships/image" Target="../media/image4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5.svg"/><Relationship Id="rId18" Type="http://schemas.openxmlformats.org/officeDocument/2006/relationships/image" Target="../media/image59.png"/><Relationship Id="rId3" Type="http://schemas.openxmlformats.org/officeDocument/2006/relationships/image" Target="../media/image45.svg"/><Relationship Id="rId21" Type="http://schemas.openxmlformats.org/officeDocument/2006/relationships/image" Target="../media/image62.png"/><Relationship Id="rId7" Type="http://schemas.openxmlformats.org/officeDocument/2006/relationships/image" Target="../media/image49.svg"/><Relationship Id="rId12" Type="http://schemas.openxmlformats.org/officeDocument/2006/relationships/image" Target="../media/image54.png"/><Relationship Id="rId17" Type="http://schemas.openxmlformats.org/officeDocument/2006/relationships/image" Target="../media/image58.png"/><Relationship Id="rId2" Type="http://schemas.openxmlformats.org/officeDocument/2006/relationships/image" Target="../media/image44.png"/><Relationship Id="rId16" Type="http://schemas.openxmlformats.org/officeDocument/2006/relationships/image" Target="../media/image8.png"/><Relationship Id="rId20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11" Type="http://schemas.openxmlformats.org/officeDocument/2006/relationships/image" Target="../media/image53.svg"/><Relationship Id="rId24" Type="http://schemas.openxmlformats.org/officeDocument/2006/relationships/image" Target="../media/image65.png"/><Relationship Id="rId5" Type="http://schemas.openxmlformats.org/officeDocument/2006/relationships/image" Target="../media/image47.svg"/><Relationship Id="rId15" Type="http://schemas.openxmlformats.org/officeDocument/2006/relationships/image" Target="../media/image57.svg"/><Relationship Id="rId23" Type="http://schemas.openxmlformats.org/officeDocument/2006/relationships/image" Target="../media/image64.png"/><Relationship Id="rId10" Type="http://schemas.openxmlformats.org/officeDocument/2006/relationships/image" Target="../media/image52.png"/><Relationship Id="rId19" Type="http://schemas.openxmlformats.org/officeDocument/2006/relationships/image" Target="../media/image60.png"/><Relationship Id="rId4" Type="http://schemas.openxmlformats.org/officeDocument/2006/relationships/image" Target="../media/image46.png"/><Relationship Id="rId9" Type="http://schemas.openxmlformats.org/officeDocument/2006/relationships/image" Target="../media/image51.svg"/><Relationship Id="rId14" Type="http://schemas.openxmlformats.org/officeDocument/2006/relationships/image" Target="../media/image56.png"/><Relationship Id="rId22" Type="http://schemas.openxmlformats.org/officeDocument/2006/relationships/image" Target="../media/image6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66.png"/><Relationship Id="rId7" Type="http://schemas.openxmlformats.org/officeDocument/2006/relationships/image" Target="../media/image6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10" Type="http://schemas.openxmlformats.org/officeDocument/2006/relationships/image" Target="../media/image70.png"/><Relationship Id="rId4" Type="http://schemas.openxmlformats.org/officeDocument/2006/relationships/image" Target="../media/image67.svg"/><Relationship Id="rId9" Type="http://schemas.openxmlformats.org/officeDocument/2006/relationships/image" Target="../media/image6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svg"/><Relationship Id="rId13" Type="http://schemas.openxmlformats.org/officeDocument/2006/relationships/image" Target="../media/image79.svg"/><Relationship Id="rId3" Type="http://schemas.openxmlformats.org/officeDocument/2006/relationships/image" Target="../media/image4.svg"/><Relationship Id="rId7" Type="http://schemas.openxmlformats.org/officeDocument/2006/relationships/image" Target="../media/image73.png"/><Relationship Id="rId12" Type="http://schemas.openxmlformats.org/officeDocument/2006/relationships/image" Target="../media/image7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png"/><Relationship Id="rId11" Type="http://schemas.openxmlformats.org/officeDocument/2006/relationships/image" Target="../media/image77.png"/><Relationship Id="rId5" Type="http://schemas.openxmlformats.org/officeDocument/2006/relationships/image" Target="../media/image71.jpeg"/><Relationship Id="rId10" Type="http://schemas.openxmlformats.org/officeDocument/2006/relationships/image" Target="../media/image76.svg"/><Relationship Id="rId4" Type="http://schemas.openxmlformats.org/officeDocument/2006/relationships/image" Target="../media/image8.png"/><Relationship Id="rId9" Type="http://schemas.openxmlformats.org/officeDocument/2006/relationships/image" Target="../media/image7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svg"/><Relationship Id="rId3" Type="http://schemas.openxmlformats.org/officeDocument/2006/relationships/image" Target="../media/image6.png"/><Relationship Id="rId7" Type="http://schemas.openxmlformats.org/officeDocument/2006/relationships/image" Target="../media/image82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png"/><Relationship Id="rId5" Type="http://schemas.openxmlformats.org/officeDocument/2006/relationships/image" Target="../media/image21.jpeg"/><Relationship Id="rId10" Type="http://schemas.openxmlformats.org/officeDocument/2006/relationships/image" Target="../media/image85.svg"/><Relationship Id="rId4" Type="http://schemas.openxmlformats.org/officeDocument/2006/relationships/image" Target="../media/image7.svg"/><Relationship Id="rId9" Type="http://schemas.openxmlformats.org/officeDocument/2006/relationships/image" Target="../media/image8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9525" y="-9525"/>
            <a:ext cx="18307050" cy="10306050"/>
            <a:chOff x="0" y="0"/>
            <a:chExt cx="24409400" cy="13741400"/>
          </a:xfrm>
        </p:grpSpPr>
        <p:sp>
          <p:nvSpPr>
            <p:cNvPr id="3" name="Freeform 3" descr="Image 3"/>
            <p:cNvSpPr/>
            <p:nvPr/>
          </p:nvSpPr>
          <p:spPr>
            <a:xfrm>
              <a:off x="0" y="0"/>
              <a:ext cx="24409400" cy="13741400"/>
            </a:xfrm>
            <a:custGeom>
              <a:avLst/>
              <a:gdLst/>
              <a:ahLst/>
              <a:cxnLst/>
              <a:rect l="l" t="t" r="r" b="b"/>
              <a:pathLst>
                <a:path w="24409400" h="13741400">
                  <a:moveTo>
                    <a:pt x="0" y="0"/>
                  </a:moveTo>
                  <a:lnTo>
                    <a:pt x="24409400" y="0"/>
                  </a:lnTo>
                  <a:lnTo>
                    <a:pt x="24409400" y="13741400"/>
                  </a:lnTo>
                  <a:lnTo>
                    <a:pt x="0" y="137414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61" r="-61"/>
              </a:stretch>
            </a:blipFill>
          </p:spPr>
        </p:sp>
      </p:grpSp>
      <p:grpSp>
        <p:nvGrpSpPr>
          <p:cNvPr id="4" name="Group 4"/>
          <p:cNvGrpSpPr/>
          <p:nvPr/>
        </p:nvGrpSpPr>
        <p:grpSpPr>
          <a:xfrm>
            <a:off x="2759763" y="7112862"/>
            <a:ext cx="12768475" cy="1313269"/>
            <a:chOff x="0" y="0"/>
            <a:chExt cx="17024633" cy="1751025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7024634" cy="1751025"/>
            </a:xfrm>
            <a:custGeom>
              <a:avLst/>
              <a:gdLst/>
              <a:ahLst/>
              <a:cxnLst/>
              <a:rect l="l" t="t" r="r" b="b"/>
              <a:pathLst>
                <a:path w="17024634" h="1751025">
                  <a:moveTo>
                    <a:pt x="0" y="0"/>
                  </a:moveTo>
                  <a:lnTo>
                    <a:pt x="17024634" y="0"/>
                  </a:lnTo>
                  <a:lnTo>
                    <a:pt x="17024634" y="1751025"/>
                  </a:lnTo>
                  <a:lnTo>
                    <a:pt x="0" y="1751025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19050"/>
              <a:ext cx="17024633" cy="1731975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ctr">
                <a:lnSpc>
                  <a:spcPts val="4536"/>
                </a:lnSpc>
              </a:pPr>
              <a:r>
                <a:rPr lang="en-US" sz="4200" dirty="0">
                  <a:solidFill>
                    <a:srgbClr val="FFFFFF"/>
                  </a:solidFill>
                  <a:latin typeface="Helvetica"/>
                  <a:ea typeface="Helvetica"/>
                  <a:cs typeface="Helvetica"/>
                  <a:sym typeface="Helvetica"/>
                </a:rPr>
                <a:t>Becoming the world leader of sustainable bioproduction of antibodies using microalgae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7604760" y="9658826"/>
            <a:ext cx="3078480" cy="468810"/>
            <a:chOff x="0" y="0"/>
            <a:chExt cx="4104640" cy="62508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4104640" cy="625080"/>
            </a:xfrm>
            <a:custGeom>
              <a:avLst/>
              <a:gdLst/>
              <a:ahLst/>
              <a:cxnLst/>
              <a:rect l="l" t="t" r="r" b="b"/>
              <a:pathLst>
                <a:path w="4104640" h="625080">
                  <a:moveTo>
                    <a:pt x="0" y="0"/>
                  </a:moveTo>
                  <a:lnTo>
                    <a:pt x="4104640" y="0"/>
                  </a:lnTo>
                  <a:lnTo>
                    <a:pt x="4104640" y="625080"/>
                  </a:lnTo>
                  <a:lnTo>
                    <a:pt x="0" y="62508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-9525"/>
              <a:ext cx="4104640" cy="634605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l">
                <a:lnSpc>
                  <a:spcPts val="2520"/>
                </a:lnSpc>
              </a:pPr>
              <a:r>
                <a:rPr lang="en-US" sz="2100" spc="19" dirty="0">
                  <a:solidFill>
                    <a:schemeClr val="bg1"/>
                  </a:solidFill>
                  <a:latin typeface="TT Rounds Condensed"/>
                  <a:ea typeface="TT Rounds Condensed"/>
                  <a:cs typeface="TT Rounds Condensed"/>
                  <a:sym typeface="TT Rounds Condensed"/>
                  <a:hlinkClick r:id="rId3" tooltip="http://www.algabiologics.com/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www.algabiologics.com</a:t>
              </a: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6565" y="3815644"/>
            <a:ext cx="6362183" cy="6471356"/>
            <a:chOff x="0" y="0"/>
            <a:chExt cx="8482911" cy="8628475"/>
          </a:xfrm>
        </p:grpSpPr>
        <p:sp>
          <p:nvSpPr>
            <p:cNvPr id="3" name="Freeform 3"/>
            <p:cNvSpPr/>
            <p:nvPr/>
          </p:nvSpPr>
          <p:spPr>
            <a:xfrm flipV="1">
              <a:off x="0" y="0"/>
              <a:ext cx="8482965" cy="8628507"/>
            </a:xfrm>
            <a:custGeom>
              <a:avLst/>
              <a:gdLst/>
              <a:ahLst/>
              <a:cxnLst/>
              <a:rect l="l" t="t" r="r" b="b"/>
              <a:pathLst>
                <a:path w="8482965" h="8628507">
                  <a:moveTo>
                    <a:pt x="0" y="0"/>
                  </a:moveTo>
                  <a:lnTo>
                    <a:pt x="8482965" y="0"/>
                  </a:lnTo>
                  <a:lnTo>
                    <a:pt x="8482965" y="8628507"/>
                  </a:lnTo>
                  <a:lnTo>
                    <a:pt x="0" y="862850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t="-11317" b="-11317"/>
              </a:stretch>
            </a:blipFill>
          </p:spPr>
        </p:sp>
      </p:grpSp>
      <p:sp>
        <p:nvSpPr>
          <p:cNvPr id="4" name="Freeform 4"/>
          <p:cNvSpPr/>
          <p:nvPr/>
        </p:nvSpPr>
        <p:spPr>
          <a:xfrm>
            <a:off x="13735249" y="1747347"/>
            <a:ext cx="2113620" cy="315122"/>
          </a:xfrm>
          <a:custGeom>
            <a:avLst/>
            <a:gdLst/>
            <a:ahLst/>
            <a:cxnLst/>
            <a:rect l="l" t="t" r="r" b="b"/>
            <a:pathLst>
              <a:path w="2113620" h="315122">
                <a:moveTo>
                  <a:pt x="0" y="0"/>
                </a:moveTo>
                <a:lnTo>
                  <a:pt x="2113620" y="0"/>
                </a:lnTo>
                <a:lnTo>
                  <a:pt x="2113620" y="315122"/>
                </a:lnTo>
                <a:lnTo>
                  <a:pt x="0" y="31512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t="-1362" b="-1362"/>
            </a:stretch>
          </a:blipFill>
        </p:spPr>
      </p:sp>
      <p:grpSp>
        <p:nvGrpSpPr>
          <p:cNvPr id="5" name="Group 5"/>
          <p:cNvGrpSpPr/>
          <p:nvPr/>
        </p:nvGrpSpPr>
        <p:grpSpPr>
          <a:xfrm>
            <a:off x="16803363" y="174796"/>
            <a:ext cx="1287992" cy="1170427"/>
            <a:chOff x="0" y="0"/>
            <a:chExt cx="1717323" cy="1560569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717294" cy="1560576"/>
            </a:xfrm>
            <a:custGeom>
              <a:avLst/>
              <a:gdLst/>
              <a:ahLst/>
              <a:cxnLst/>
              <a:rect l="l" t="t" r="r" b="b"/>
              <a:pathLst>
                <a:path w="1717294" h="1560576">
                  <a:moveTo>
                    <a:pt x="0" y="0"/>
                  </a:moveTo>
                  <a:lnTo>
                    <a:pt x="1717294" y="0"/>
                  </a:lnTo>
                  <a:lnTo>
                    <a:pt x="1717294" y="1560576"/>
                  </a:lnTo>
                  <a:lnTo>
                    <a:pt x="0" y="15605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t="-20" r="-1" b="-19"/>
              </a:stretch>
            </a:blipFill>
          </p:spPr>
        </p:sp>
      </p:grpSp>
      <p:grpSp>
        <p:nvGrpSpPr>
          <p:cNvPr id="7" name="Group 7"/>
          <p:cNvGrpSpPr/>
          <p:nvPr/>
        </p:nvGrpSpPr>
        <p:grpSpPr>
          <a:xfrm>
            <a:off x="1173574" y="4857975"/>
            <a:ext cx="4077724" cy="4077724"/>
            <a:chOff x="0" y="0"/>
            <a:chExt cx="5436965" cy="543696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5436870" cy="5436997"/>
            </a:xfrm>
            <a:custGeom>
              <a:avLst/>
              <a:gdLst/>
              <a:ahLst/>
              <a:cxnLst/>
              <a:rect l="l" t="t" r="r" b="b"/>
              <a:pathLst>
                <a:path w="5436870" h="5436997">
                  <a:moveTo>
                    <a:pt x="2718435" y="0"/>
                  </a:moveTo>
                  <a:cubicBezTo>
                    <a:pt x="1217041" y="0"/>
                    <a:pt x="0" y="1217041"/>
                    <a:pt x="0" y="2718435"/>
                  </a:cubicBezTo>
                  <a:cubicBezTo>
                    <a:pt x="0" y="4219829"/>
                    <a:pt x="1217041" y="5436997"/>
                    <a:pt x="2718435" y="5436997"/>
                  </a:cubicBezTo>
                  <a:cubicBezTo>
                    <a:pt x="4219829" y="5436997"/>
                    <a:pt x="5436870" y="4219956"/>
                    <a:pt x="5436870" y="2718562"/>
                  </a:cubicBezTo>
                  <a:cubicBezTo>
                    <a:pt x="5436870" y="1217168"/>
                    <a:pt x="4219829" y="0"/>
                    <a:pt x="2718435" y="0"/>
                  </a:cubicBezTo>
                  <a:close/>
                </a:path>
              </a:pathLst>
            </a:custGeom>
            <a:blipFill>
              <a:blip r:embed="rId6"/>
              <a:stretch>
                <a:fillRect l="-61112" r="-61113"/>
              </a:stretch>
            </a:blipFill>
          </p:spPr>
        </p:sp>
      </p:grpSp>
      <p:grpSp>
        <p:nvGrpSpPr>
          <p:cNvPr id="9" name="Group 9"/>
          <p:cNvGrpSpPr/>
          <p:nvPr/>
        </p:nvGrpSpPr>
        <p:grpSpPr>
          <a:xfrm>
            <a:off x="9153261" y="5077243"/>
            <a:ext cx="7650102" cy="4631413"/>
            <a:chOff x="0" y="0"/>
            <a:chExt cx="10200136" cy="6175217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0200132" cy="6175248"/>
            </a:xfrm>
            <a:custGeom>
              <a:avLst/>
              <a:gdLst/>
              <a:ahLst/>
              <a:cxnLst/>
              <a:rect l="l" t="t" r="r" b="b"/>
              <a:pathLst>
                <a:path w="10200132" h="6175248">
                  <a:moveTo>
                    <a:pt x="0" y="0"/>
                  </a:moveTo>
                  <a:lnTo>
                    <a:pt x="10200132" y="0"/>
                  </a:lnTo>
                  <a:lnTo>
                    <a:pt x="10200132" y="6175248"/>
                  </a:lnTo>
                  <a:lnTo>
                    <a:pt x="0" y="617524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/>
              </a:stretch>
            </a:blipFill>
          </p:spPr>
        </p:sp>
      </p:grpSp>
      <p:grpSp>
        <p:nvGrpSpPr>
          <p:cNvPr id="11" name="Group 11"/>
          <p:cNvGrpSpPr/>
          <p:nvPr/>
        </p:nvGrpSpPr>
        <p:grpSpPr>
          <a:xfrm>
            <a:off x="1028700" y="566075"/>
            <a:ext cx="15246337" cy="779148"/>
            <a:chOff x="0" y="0"/>
            <a:chExt cx="20328449" cy="1038864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0328449" cy="1038864"/>
            </a:xfrm>
            <a:custGeom>
              <a:avLst/>
              <a:gdLst/>
              <a:ahLst/>
              <a:cxnLst/>
              <a:rect l="l" t="t" r="r" b="b"/>
              <a:pathLst>
                <a:path w="20328449" h="1038864">
                  <a:moveTo>
                    <a:pt x="0" y="0"/>
                  </a:moveTo>
                  <a:lnTo>
                    <a:pt x="20328449" y="0"/>
                  </a:lnTo>
                  <a:lnTo>
                    <a:pt x="20328449" y="1038864"/>
                  </a:lnTo>
                  <a:lnTo>
                    <a:pt x="0" y="1038864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0" y="-9525"/>
              <a:ext cx="20328449" cy="1048389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ctr">
                <a:lnSpc>
                  <a:spcPts val="5488"/>
                </a:lnSpc>
              </a:pPr>
              <a:r>
                <a:rPr lang="en-US" sz="4498" b="1">
                  <a:solidFill>
                    <a:srgbClr val="00712D"/>
                  </a:solidFill>
                  <a:latin typeface="Akzidenz-Grotesk Bold"/>
                  <a:ea typeface="Akzidenz-Grotesk Bold"/>
                  <a:cs typeface="Akzidenz-Grotesk Bold"/>
                  <a:sym typeface="Akzidenz-Grotesk Bold"/>
                </a:rPr>
                <a:t>Biologics: the next-market for Alga Biologics</a:t>
              </a: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7722659" y="2464593"/>
            <a:ext cx="10094353" cy="1443288"/>
            <a:chOff x="-555937" y="0"/>
            <a:chExt cx="13459137" cy="1924383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2903200" cy="1693113"/>
            </a:xfrm>
            <a:custGeom>
              <a:avLst/>
              <a:gdLst/>
              <a:ahLst/>
              <a:cxnLst/>
              <a:rect l="l" t="t" r="r" b="b"/>
              <a:pathLst>
                <a:path w="12903200" h="1693113">
                  <a:moveTo>
                    <a:pt x="0" y="0"/>
                  </a:moveTo>
                  <a:lnTo>
                    <a:pt x="12903200" y="0"/>
                  </a:lnTo>
                  <a:lnTo>
                    <a:pt x="12903200" y="1693113"/>
                  </a:lnTo>
                  <a:lnTo>
                    <a:pt x="0" y="1693113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-555937" y="183645"/>
              <a:ext cx="12903200" cy="1740738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marL="0" lvl="1" indent="0" algn="l">
                <a:lnSpc>
                  <a:spcPts val="3359"/>
                </a:lnSpc>
              </a:pPr>
              <a:r>
                <a:rPr lang="en-US" sz="2400" b="1" dirty="0">
                  <a:solidFill>
                    <a:srgbClr val="00712D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Almost 40% of new drugs approvals were Biologics in 2024</a:t>
              </a:r>
            </a:p>
            <a:p>
              <a:pPr marL="0" lvl="1" indent="0" algn="l">
                <a:lnSpc>
                  <a:spcPts val="3359"/>
                </a:lnSpc>
                <a:buFont typeface="Arial"/>
                <a:buChar char="•"/>
              </a:pPr>
              <a:endParaRPr lang="en-US" sz="2400" b="1" dirty="0">
                <a:solidFill>
                  <a:srgbClr val="00712D"/>
                </a:solidFill>
                <a:latin typeface="Aileron Bold"/>
                <a:ea typeface="Aileron Bold"/>
                <a:cs typeface="Aileron Bold"/>
                <a:sym typeface="Aileron Bold"/>
              </a:endParaRPr>
            </a:p>
            <a:p>
              <a:pPr marL="0" lvl="1" indent="0" algn="l">
                <a:lnSpc>
                  <a:spcPts val="3359"/>
                </a:lnSpc>
              </a:pPr>
              <a:r>
                <a:rPr lang="en-US" sz="2400" b="1" dirty="0">
                  <a:solidFill>
                    <a:srgbClr val="00712D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Among them 81% were antibodies¹</a:t>
              </a:r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10071820" y="4459972"/>
            <a:ext cx="6362183" cy="409599"/>
            <a:chOff x="0" y="0"/>
            <a:chExt cx="8482911" cy="546132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8482911" cy="546132"/>
            </a:xfrm>
            <a:custGeom>
              <a:avLst/>
              <a:gdLst/>
              <a:ahLst/>
              <a:cxnLst/>
              <a:rect l="l" t="t" r="r" b="b"/>
              <a:pathLst>
                <a:path w="8482911" h="546132">
                  <a:moveTo>
                    <a:pt x="0" y="0"/>
                  </a:moveTo>
                  <a:lnTo>
                    <a:pt x="8482911" y="0"/>
                  </a:lnTo>
                  <a:lnTo>
                    <a:pt x="8482911" y="546132"/>
                  </a:lnTo>
                  <a:lnTo>
                    <a:pt x="0" y="546132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19" name="TextBox 19"/>
            <p:cNvSpPr txBox="1"/>
            <p:nvPr/>
          </p:nvSpPr>
          <p:spPr>
            <a:xfrm>
              <a:off x="0" y="0"/>
              <a:ext cx="8482911" cy="546132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ctr">
                <a:lnSpc>
                  <a:spcPts val="3360"/>
                </a:lnSpc>
              </a:pPr>
              <a:r>
                <a:rPr lang="en-US" sz="2799" b="1" dirty="0">
                  <a:solidFill>
                    <a:srgbClr val="00712D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Global sales in antibodies ($B)</a:t>
              </a:r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15471144" y="5851807"/>
            <a:ext cx="896399" cy="369332"/>
            <a:chOff x="0" y="0"/>
            <a:chExt cx="1195199" cy="492443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1195199" cy="492443"/>
            </a:xfrm>
            <a:custGeom>
              <a:avLst/>
              <a:gdLst/>
              <a:ahLst/>
              <a:cxnLst/>
              <a:rect l="l" t="t" r="r" b="b"/>
              <a:pathLst>
                <a:path w="1195199" h="492443">
                  <a:moveTo>
                    <a:pt x="0" y="0"/>
                  </a:moveTo>
                  <a:lnTo>
                    <a:pt x="1195199" y="0"/>
                  </a:lnTo>
                  <a:lnTo>
                    <a:pt x="1195199" y="492443"/>
                  </a:lnTo>
                  <a:lnTo>
                    <a:pt x="0" y="492443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22" name="TextBox 22"/>
            <p:cNvSpPr txBox="1"/>
            <p:nvPr/>
          </p:nvSpPr>
          <p:spPr>
            <a:xfrm>
              <a:off x="0" y="-38100"/>
              <a:ext cx="1195199" cy="530543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l">
                <a:lnSpc>
                  <a:spcPts val="2160"/>
                </a:lnSpc>
              </a:pPr>
              <a:r>
                <a:rPr lang="en-US" sz="1800" dirty="0">
                  <a:solidFill>
                    <a:srgbClr val="77933C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700$B</a:t>
              </a:r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106962" y="9882132"/>
            <a:ext cx="15741907" cy="515139"/>
            <a:chOff x="-5233413" y="-73499"/>
            <a:chExt cx="20989209" cy="686853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15755796" cy="613354"/>
            </a:xfrm>
            <a:custGeom>
              <a:avLst/>
              <a:gdLst/>
              <a:ahLst/>
              <a:cxnLst/>
              <a:rect l="l" t="t" r="r" b="b"/>
              <a:pathLst>
                <a:path w="15755796" h="613354">
                  <a:moveTo>
                    <a:pt x="0" y="0"/>
                  </a:moveTo>
                  <a:lnTo>
                    <a:pt x="15755796" y="0"/>
                  </a:lnTo>
                  <a:lnTo>
                    <a:pt x="15755796" y="613354"/>
                  </a:lnTo>
                  <a:lnTo>
                    <a:pt x="0" y="613354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25" name="TextBox 25"/>
            <p:cNvSpPr txBox="1"/>
            <p:nvPr/>
          </p:nvSpPr>
          <p:spPr>
            <a:xfrm>
              <a:off x="-5233413" y="-73499"/>
              <a:ext cx="15755796" cy="613354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l">
                <a:lnSpc>
                  <a:spcPts val="1679"/>
                </a:lnSpc>
              </a:pPr>
              <a:r>
                <a:rPr lang="en-US" sz="1600" b="1" i="1" dirty="0">
                  <a:solidFill>
                    <a:srgbClr val="262626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⁽¹⁾ Wang et al., (2025) European Journal of Medicinal Chemistry </a:t>
              </a: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57053"/>
            <a:ext cx="4710868" cy="5878547"/>
          </a:xfrm>
          <a:custGeom>
            <a:avLst/>
            <a:gdLst/>
            <a:ahLst/>
            <a:cxnLst/>
            <a:rect l="l" t="t" r="r" b="b"/>
            <a:pathLst>
              <a:path w="4710868" h="5878547">
                <a:moveTo>
                  <a:pt x="0" y="0"/>
                </a:moveTo>
                <a:lnTo>
                  <a:pt x="4710868" y="0"/>
                </a:lnTo>
                <a:lnTo>
                  <a:pt x="4710868" y="5878547"/>
                </a:lnTo>
                <a:lnTo>
                  <a:pt x="0" y="587854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t="-24" b="-24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5303252" y="7568250"/>
            <a:ext cx="12476043" cy="1861462"/>
          </a:xfrm>
          <a:custGeom>
            <a:avLst/>
            <a:gdLst/>
            <a:ahLst/>
            <a:cxnLst/>
            <a:rect l="l" t="t" r="r" b="b"/>
            <a:pathLst>
              <a:path w="12476043" h="1861462">
                <a:moveTo>
                  <a:pt x="0" y="0"/>
                </a:moveTo>
                <a:lnTo>
                  <a:pt x="12476043" y="0"/>
                </a:lnTo>
                <a:lnTo>
                  <a:pt x="12476043" y="1861462"/>
                </a:lnTo>
                <a:lnTo>
                  <a:pt x="0" y="186146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642982" y="1028700"/>
            <a:ext cx="3424903" cy="3424903"/>
            <a:chOff x="0" y="0"/>
            <a:chExt cx="4566537" cy="4566537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566412" cy="4566539"/>
            </a:xfrm>
            <a:custGeom>
              <a:avLst/>
              <a:gdLst/>
              <a:ahLst/>
              <a:cxnLst/>
              <a:rect l="l" t="t" r="r" b="b"/>
              <a:pathLst>
                <a:path w="4566412" h="4566539">
                  <a:moveTo>
                    <a:pt x="2283206" y="0"/>
                  </a:moveTo>
                  <a:cubicBezTo>
                    <a:pt x="1022223" y="0"/>
                    <a:pt x="0" y="1022223"/>
                    <a:pt x="0" y="2283206"/>
                  </a:cubicBezTo>
                  <a:cubicBezTo>
                    <a:pt x="0" y="3544189"/>
                    <a:pt x="1022223" y="4566539"/>
                    <a:pt x="2283206" y="4566539"/>
                  </a:cubicBezTo>
                  <a:cubicBezTo>
                    <a:pt x="3544189" y="4566539"/>
                    <a:pt x="4566412" y="3544316"/>
                    <a:pt x="4566412" y="2283333"/>
                  </a:cubicBezTo>
                  <a:cubicBezTo>
                    <a:pt x="4566412" y="1022350"/>
                    <a:pt x="3544316" y="0"/>
                    <a:pt x="2283206" y="0"/>
                  </a:cubicBezTo>
                  <a:close/>
                </a:path>
              </a:pathLst>
            </a:custGeom>
            <a:blipFill>
              <a:blip r:embed="rId6"/>
              <a:stretch>
                <a:fillRect l="-10539" r="-10542"/>
              </a:stretch>
            </a:blipFill>
          </p:spPr>
        </p:sp>
      </p:grpSp>
      <p:sp>
        <p:nvSpPr>
          <p:cNvPr id="6" name="Freeform 6"/>
          <p:cNvSpPr/>
          <p:nvPr/>
        </p:nvSpPr>
        <p:spPr>
          <a:xfrm>
            <a:off x="14472486" y="1793542"/>
            <a:ext cx="2113620" cy="315122"/>
          </a:xfrm>
          <a:custGeom>
            <a:avLst/>
            <a:gdLst/>
            <a:ahLst/>
            <a:cxnLst/>
            <a:rect l="l" t="t" r="r" b="b"/>
            <a:pathLst>
              <a:path w="2113620" h="315122">
                <a:moveTo>
                  <a:pt x="0" y="0"/>
                </a:moveTo>
                <a:lnTo>
                  <a:pt x="2113620" y="0"/>
                </a:lnTo>
                <a:lnTo>
                  <a:pt x="2113620" y="315122"/>
                </a:lnTo>
                <a:lnTo>
                  <a:pt x="0" y="31512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t="-1362" b="-1362"/>
            </a:stretch>
          </a:blipFill>
        </p:spPr>
      </p:sp>
      <p:grpSp>
        <p:nvGrpSpPr>
          <p:cNvPr id="7" name="Group 7"/>
          <p:cNvGrpSpPr/>
          <p:nvPr/>
        </p:nvGrpSpPr>
        <p:grpSpPr>
          <a:xfrm>
            <a:off x="5417675" y="416998"/>
            <a:ext cx="10833588" cy="948690"/>
            <a:chOff x="0" y="0"/>
            <a:chExt cx="14444784" cy="126492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4444783" cy="1264920"/>
            </a:xfrm>
            <a:custGeom>
              <a:avLst/>
              <a:gdLst/>
              <a:ahLst/>
              <a:cxnLst/>
              <a:rect l="l" t="t" r="r" b="b"/>
              <a:pathLst>
                <a:path w="14444783" h="1264920">
                  <a:moveTo>
                    <a:pt x="0" y="0"/>
                  </a:moveTo>
                  <a:lnTo>
                    <a:pt x="14444783" y="0"/>
                  </a:lnTo>
                  <a:lnTo>
                    <a:pt x="14444783" y="1264920"/>
                  </a:lnTo>
                  <a:lnTo>
                    <a:pt x="0" y="126492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0"/>
              <a:ext cx="14444784" cy="1264920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ctr">
                <a:lnSpc>
                  <a:spcPts val="6099"/>
                </a:lnSpc>
              </a:pPr>
              <a:r>
                <a:rPr lang="en-US" sz="4999" b="1">
                  <a:solidFill>
                    <a:srgbClr val="00712D"/>
                  </a:solidFill>
                  <a:latin typeface="Akzidenz-Grotesk Bold"/>
                  <a:ea typeface="Akzidenz-Grotesk Bold"/>
                  <a:cs typeface="Akzidenz-Grotesk Bold"/>
                  <a:sym typeface="Akzidenz-Grotesk Bold"/>
                </a:rPr>
                <a:t>Three contracts already signed</a:t>
              </a: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6124481" y="8115313"/>
            <a:ext cx="11122367" cy="1314399"/>
            <a:chOff x="0" y="0"/>
            <a:chExt cx="14829823" cy="1752532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4829823" cy="1752532"/>
            </a:xfrm>
            <a:custGeom>
              <a:avLst/>
              <a:gdLst/>
              <a:ahLst/>
              <a:cxnLst/>
              <a:rect l="l" t="t" r="r" b="b"/>
              <a:pathLst>
                <a:path w="14829823" h="1752532">
                  <a:moveTo>
                    <a:pt x="0" y="0"/>
                  </a:moveTo>
                  <a:lnTo>
                    <a:pt x="14829823" y="0"/>
                  </a:lnTo>
                  <a:lnTo>
                    <a:pt x="14829823" y="1752532"/>
                  </a:lnTo>
                  <a:lnTo>
                    <a:pt x="0" y="1752532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0" y="-47625"/>
              <a:ext cx="14829823" cy="1800157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ctr">
                <a:lnSpc>
                  <a:spcPts val="3471"/>
                </a:lnSpc>
              </a:pPr>
              <a:r>
                <a:rPr lang="en-US" sz="2479" b="1" spc="61">
                  <a:solidFill>
                    <a:srgbClr val="F8F8EE"/>
                  </a:solidFill>
                  <a:latin typeface="Akzidenz-Grotesk Bold"/>
                  <a:ea typeface="Akzidenz-Grotesk Bold"/>
                  <a:cs typeface="Akzidenz-Grotesk Bold"/>
                  <a:sym typeface="Akzidenz-Grotesk Bold"/>
                </a:rPr>
                <a:t>The outputs of these contracts will extend Alga Biologics demonstrations and lead to revenues in 2025.</a:t>
              </a:r>
            </a:p>
            <a:p>
              <a:pPr algn="ctr">
                <a:lnSpc>
                  <a:spcPts val="3471"/>
                </a:lnSpc>
              </a:pPr>
              <a:endParaRPr lang="en-US" sz="2479" b="1" spc="61">
                <a:solidFill>
                  <a:srgbClr val="F8F8EE"/>
                </a:solidFill>
                <a:latin typeface="Akzidenz-Grotesk Bold"/>
                <a:ea typeface="Akzidenz-Grotesk Bold"/>
                <a:cs typeface="Akzidenz-Grotesk Bold"/>
                <a:sym typeface="Akzidenz-Grotesk Bold"/>
              </a:endParaRP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5303252" y="3066448"/>
            <a:ext cx="12476043" cy="1462388"/>
            <a:chOff x="0" y="0"/>
            <a:chExt cx="16634724" cy="1949851"/>
          </a:xfrm>
        </p:grpSpPr>
        <p:sp>
          <p:nvSpPr>
            <p:cNvPr id="14" name="Freeform 14"/>
            <p:cNvSpPr/>
            <p:nvPr/>
          </p:nvSpPr>
          <p:spPr>
            <a:xfrm>
              <a:off x="-1524" y="-1524"/>
              <a:ext cx="16637761" cy="1952879"/>
            </a:xfrm>
            <a:custGeom>
              <a:avLst/>
              <a:gdLst/>
              <a:ahLst/>
              <a:cxnLst/>
              <a:rect l="l" t="t" r="r" b="b"/>
              <a:pathLst>
                <a:path w="16637761" h="1952879">
                  <a:moveTo>
                    <a:pt x="1524" y="0"/>
                  </a:moveTo>
                  <a:lnTo>
                    <a:pt x="16636237" y="0"/>
                  </a:lnTo>
                  <a:cubicBezTo>
                    <a:pt x="16637126" y="0"/>
                    <a:pt x="16637761" y="762"/>
                    <a:pt x="16637761" y="1524"/>
                  </a:cubicBezTo>
                  <a:lnTo>
                    <a:pt x="16637761" y="1951355"/>
                  </a:lnTo>
                  <a:cubicBezTo>
                    <a:pt x="16637761" y="1952244"/>
                    <a:pt x="16637000" y="1952879"/>
                    <a:pt x="16636237" y="1952879"/>
                  </a:cubicBezTo>
                  <a:lnTo>
                    <a:pt x="1524" y="1952879"/>
                  </a:lnTo>
                  <a:cubicBezTo>
                    <a:pt x="635" y="1952879"/>
                    <a:pt x="0" y="1952117"/>
                    <a:pt x="0" y="1951355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951355"/>
                  </a:lnTo>
                  <a:lnTo>
                    <a:pt x="1524" y="1951355"/>
                  </a:lnTo>
                  <a:lnTo>
                    <a:pt x="1524" y="1949831"/>
                  </a:lnTo>
                  <a:lnTo>
                    <a:pt x="16636237" y="1949831"/>
                  </a:lnTo>
                  <a:lnTo>
                    <a:pt x="16636237" y="1951355"/>
                  </a:lnTo>
                  <a:lnTo>
                    <a:pt x="16634713" y="1951355"/>
                  </a:lnTo>
                  <a:lnTo>
                    <a:pt x="16634713" y="1524"/>
                  </a:lnTo>
                  <a:lnTo>
                    <a:pt x="16636237" y="1524"/>
                  </a:lnTo>
                  <a:lnTo>
                    <a:pt x="1663623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004C43"/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0" y="-28575"/>
              <a:ext cx="16634724" cy="1978426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ctr">
                <a:lnSpc>
                  <a:spcPts val="2940"/>
                </a:lnSpc>
              </a:pPr>
              <a:r>
                <a:rPr lang="en-US" sz="2200" b="1" dirty="0">
                  <a:solidFill>
                    <a:srgbClr val="382E16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Client 1</a:t>
              </a:r>
            </a:p>
            <a:p>
              <a:pPr algn="ctr">
                <a:lnSpc>
                  <a:spcPts val="2940"/>
                </a:lnSpc>
              </a:pPr>
              <a:r>
                <a:rPr lang="en-US" sz="2100" spc="52" dirty="0">
                  <a:solidFill>
                    <a:srgbClr val="00712D"/>
                  </a:solidFill>
                  <a:latin typeface="Akzidenz-Grotesk Medium"/>
                  <a:ea typeface="Akzidenz-Grotesk Medium"/>
                  <a:cs typeface="Akzidenz-Grotesk Medium"/>
                  <a:sym typeface="Akzidenz-Grotesk Medium"/>
                </a:rPr>
                <a:t>Production of two proprietary antibodies belonging to the client </a:t>
              </a:r>
            </a:p>
            <a:p>
              <a:pPr algn="ctr">
                <a:lnSpc>
                  <a:spcPts val="2940"/>
                </a:lnSpc>
              </a:pPr>
              <a:r>
                <a:rPr lang="en-US" sz="2100" spc="52" dirty="0">
                  <a:solidFill>
                    <a:srgbClr val="00712D"/>
                  </a:solidFill>
                  <a:latin typeface="Akzidenz-Grotesk Medium"/>
                  <a:ea typeface="Akzidenz-Grotesk Medium"/>
                  <a:cs typeface="Akzidenz-Grotesk Medium"/>
                  <a:sym typeface="Akzidenz-Grotesk Medium"/>
                </a:rPr>
                <a:t>using Alga Biologics’ technology. </a:t>
              </a:r>
            </a:p>
            <a:p>
              <a:pPr algn="ctr">
                <a:lnSpc>
                  <a:spcPts val="2940"/>
                </a:lnSpc>
              </a:pPr>
              <a:r>
                <a:rPr lang="en-US" sz="2100" spc="52" dirty="0">
                  <a:solidFill>
                    <a:srgbClr val="00712D"/>
                  </a:solidFill>
                  <a:latin typeface="Akzidenz-Grotesk Medium"/>
                  <a:ea typeface="Akzidenz-Grotesk Medium"/>
                  <a:cs typeface="Akzidenz-Grotesk Medium"/>
                  <a:sym typeface="Akzidenz-Grotesk Medium"/>
                </a:rPr>
                <a:t>The antibodies are intended to be used for diagnostic (IVD) by the client.</a:t>
              </a: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6958070" y="67761"/>
            <a:ext cx="1287992" cy="1170427"/>
            <a:chOff x="0" y="0"/>
            <a:chExt cx="1717323" cy="1560569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717294" cy="1560576"/>
            </a:xfrm>
            <a:custGeom>
              <a:avLst/>
              <a:gdLst/>
              <a:ahLst/>
              <a:cxnLst/>
              <a:rect l="l" t="t" r="r" b="b"/>
              <a:pathLst>
                <a:path w="1717294" h="1560576">
                  <a:moveTo>
                    <a:pt x="0" y="0"/>
                  </a:moveTo>
                  <a:lnTo>
                    <a:pt x="1717294" y="0"/>
                  </a:lnTo>
                  <a:lnTo>
                    <a:pt x="1717294" y="1560576"/>
                  </a:lnTo>
                  <a:lnTo>
                    <a:pt x="0" y="15605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/>
              <a:stretch>
                <a:fillRect t="-20" r="-1" b="-19"/>
              </a:stretch>
            </a:blipFill>
          </p:spPr>
        </p:sp>
      </p:grpSp>
      <p:grpSp>
        <p:nvGrpSpPr>
          <p:cNvPr id="18" name="Group 18"/>
          <p:cNvGrpSpPr/>
          <p:nvPr/>
        </p:nvGrpSpPr>
        <p:grpSpPr>
          <a:xfrm>
            <a:off x="5303251" y="4856701"/>
            <a:ext cx="12476043" cy="1090491"/>
            <a:chOff x="0" y="0"/>
            <a:chExt cx="16634724" cy="1453988"/>
          </a:xfrm>
        </p:grpSpPr>
        <p:sp>
          <p:nvSpPr>
            <p:cNvPr id="19" name="Freeform 19"/>
            <p:cNvSpPr/>
            <p:nvPr/>
          </p:nvSpPr>
          <p:spPr>
            <a:xfrm>
              <a:off x="-1524" y="-1524"/>
              <a:ext cx="16637761" cy="1457071"/>
            </a:xfrm>
            <a:custGeom>
              <a:avLst/>
              <a:gdLst/>
              <a:ahLst/>
              <a:cxnLst/>
              <a:rect l="l" t="t" r="r" b="b"/>
              <a:pathLst>
                <a:path w="16637761" h="1457071">
                  <a:moveTo>
                    <a:pt x="1524" y="0"/>
                  </a:moveTo>
                  <a:lnTo>
                    <a:pt x="16636237" y="0"/>
                  </a:lnTo>
                  <a:cubicBezTo>
                    <a:pt x="16637126" y="0"/>
                    <a:pt x="16637761" y="762"/>
                    <a:pt x="16637761" y="1524"/>
                  </a:cubicBezTo>
                  <a:lnTo>
                    <a:pt x="16637761" y="1455547"/>
                  </a:lnTo>
                  <a:cubicBezTo>
                    <a:pt x="16637761" y="1456436"/>
                    <a:pt x="16637000" y="1457071"/>
                    <a:pt x="16636237" y="1457071"/>
                  </a:cubicBezTo>
                  <a:lnTo>
                    <a:pt x="1524" y="1457071"/>
                  </a:lnTo>
                  <a:cubicBezTo>
                    <a:pt x="635" y="1457071"/>
                    <a:pt x="0" y="1456309"/>
                    <a:pt x="0" y="1455547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455547"/>
                  </a:lnTo>
                  <a:lnTo>
                    <a:pt x="1524" y="1455547"/>
                  </a:lnTo>
                  <a:lnTo>
                    <a:pt x="1524" y="1454023"/>
                  </a:lnTo>
                  <a:lnTo>
                    <a:pt x="16636237" y="1454023"/>
                  </a:lnTo>
                  <a:lnTo>
                    <a:pt x="16636237" y="1455547"/>
                  </a:lnTo>
                  <a:lnTo>
                    <a:pt x="16634713" y="1455547"/>
                  </a:lnTo>
                  <a:lnTo>
                    <a:pt x="16634713" y="1524"/>
                  </a:lnTo>
                  <a:lnTo>
                    <a:pt x="16636237" y="1524"/>
                  </a:lnTo>
                  <a:lnTo>
                    <a:pt x="1663623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77933C"/>
            </a:solidFill>
          </p:spPr>
        </p:sp>
        <p:sp>
          <p:nvSpPr>
            <p:cNvPr id="20" name="TextBox 20"/>
            <p:cNvSpPr txBox="1"/>
            <p:nvPr/>
          </p:nvSpPr>
          <p:spPr>
            <a:xfrm>
              <a:off x="0" y="-28575"/>
              <a:ext cx="16634724" cy="1482563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ctr">
                <a:lnSpc>
                  <a:spcPts val="2940"/>
                </a:lnSpc>
              </a:pPr>
              <a:r>
                <a:rPr lang="en-US" sz="2200" b="1" dirty="0">
                  <a:solidFill>
                    <a:srgbClr val="382E16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Client 2 </a:t>
              </a:r>
            </a:p>
            <a:p>
              <a:pPr algn="ctr">
                <a:lnSpc>
                  <a:spcPts val="2940"/>
                </a:lnSpc>
              </a:pPr>
              <a:r>
                <a:rPr lang="en-US" sz="2100" spc="52" dirty="0">
                  <a:solidFill>
                    <a:srgbClr val="00712D"/>
                  </a:solidFill>
                  <a:latin typeface="Akzidenz-Grotesk Medium"/>
                  <a:ea typeface="Akzidenz-Grotesk Medium"/>
                  <a:cs typeface="Akzidenz-Grotesk Medium"/>
                  <a:sym typeface="Akzidenz-Grotesk Medium"/>
                </a:rPr>
                <a:t>Use of Alga Biologics microalgae-made </a:t>
              </a:r>
              <a:r>
                <a:rPr lang="en-US" sz="2100" spc="52" dirty="0" err="1">
                  <a:solidFill>
                    <a:srgbClr val="00712D"/>
                  </a:solidFill>
                  <a:latin typeface="Akzidenz-Grotesk Medium"/>
                  <a:ea typeface="Akzidenz-Grotesk Medium"/>
                  <a:cs typeface="Akzidenz-Grotesk Medium"/>
                  <a:sym typeface="Akzidenz-Grotesk Medium"/>
                </a:rPr>
                <a:t>TrastuzumAb</a:t>
              </a:r>
              <a:r>
                <a:rPr lang="en-US" sz="2100" spc="52" dirty="0">
                  <a:solidFill>
                    <a:srgbClr val="00712D"/>
                  </a:solidFill>
                  <a:latin typeface="Akzidenz-Grotesk Medium"/>
                  <a:ea typeface="Akzidenz-Grotesk Medium"/>
                  <a:cs typeface="Akzidenz-Grotesk Medium"/>
                  <a:sym typeface="Akzidenz-Grotesk Medium"/>
                </a:rPr>
                <a:t> in immunoassays </a:t>
              </a:r>
            </a:p>
            <a:p>
              <a:pPr algn="ctr">
                <a:lnSpc>
                  <a:spcPts val="2940"/>
                </a:lnSpc>
              </a:pPr>
              <a:r>
                <a:rPr lang="en-US" sz="2100" spc="52" dirty="0">
                  <a:solidFill>
                    <a:srgbClr val="00712D"/>
                  </a:solidFill>
                  <a:latin typeface="Akzidenz-Grotesk Medium"/>
                  <a:ea typeface="Akzidenz-Grotesk Medium"/>
                  <a:cs typeface="Akzidenz-Grotesk Medium"/>
                  <a:sym typeface="Akzidenz-Grotesk Medium"/>
                </a:rPr>
                <a:t>using </a:t>
              </a:r>
              <a:r>
                <a:rPr lang="en-US" sz="2100" spc="52" dirty="0" err="1">
                  <a:solidFill>
                    <a:srgbClr val="00712D"/>
                  </a:solidFill>
                  <a:latin typeface="Akzidenz-Grotesk Medium"/>
                  <a:ea typeface="Akzidenz-Grotesk Medium"/>
                  <a:cs typeface="Akzidenz-Grotesk Medium"/>
                  <a:sym typeface="Akzidenz-Grotesk Medium"/>
                </a:rPr>
                <a:t>ultrafluorescent</a:t>
              </a:r>
              <a:r>
                <a:rPr lang="en-US" sz="2100" spc="52" dirty="0">
                  <a:solidFill>
                    <a:srgbClr val="00712D"/>
                  </a:solidFill>
                  <a:latin typeface="Akzidenz-Grotesk Medium"/>
                  <a:ea typeface="Akzidenz-Grotesk Medium"/>
                  <a:cs typeface="Akzidenz-Grotesk Medium"/>
                  <a:sym typeface="Akzidenz-Grotesk Medium"/>
                </a:rPr>
                <a:t> nanoparticle technology.</a:t>
              </a:r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5303251" y="6229596"/>
            <a:ext cx="12476043" cy="1090491"/>
            <a:chOff x="0" y="0"/>
            <a:chExt cx="16634724" cy="1453988"/>
          </a:xfrm>
        </p:grpSpPr>
        <p:sp>
          <p:nvSpPr>
            <p:cNvPr id="22" name="Freeform 22"/>
            <p:cNvSpPr/>
            <p:nvPr/>
          </p:nvSpPr>
          <p:spPr>
            <a:xfrm>
              <a:off x="-1524" y="-1524"/>
              <a:ext cx="16637761" cy="1457071"/>
            </a:xfrm>
            <a:custGeom>
              <a:avLst/>
              <a:gdLst/>
              <a:ahLst/>
              <a:cxnLst/>
              <a:rect l="l" t="t" r="r" b="b"/>
              <a:pathLst>
                <a:path w="16637761" h="1457071">
                  <a:moveTo>
                    <a:pt x="1524" y="0"/>
                  </a:moveTo>
                  <a:lnTo>
                    <a:pt x="16636237" y="0"/>
                  </a:lnTo>
                  <a:cubicBezTo>
                    <a:pt x="16637126" y="0"/>
                    <a:pt x="16637761" y="762"/>
                    <a:pt x="16637761" y="1524"/>
                  </a:cubicBezTo>
                  <a:lnTo>
                    <a:pt x="16637761" y="1455547"/>
                  </a:lnTo>
                  <a:cubicBezTo>
                    <a:pt x="16637761" y="1456436"/>
                    <a:pt x="16637000" y="1457071"/>
                    <a:pt x="16636237" y="1457071"/>
                  </a:cubicBezTo>
                  <a:lnTo>
                    <a:pt x="1524" y="1457071"/>
                  </a:lnTo>
                  <a:cubicBezTo>
                    <a:pt x="635" y="1457071"/>
                    <a:pt x="0" y="1456309"/>
                    <a:pt x="0" y="1455547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455547"/>
                  </a:lnTo>
                  <a:lnTo>
                    <a:pt x="1524" y="1455547"/>
                  </a:lnTo>
                  <a:lnTo>
                    <a:pt x="1524" y="1454023"/>
                  </a:lnTo>
                  <a:lnTo>
                    <a:pt x="16636237" y="1454023"/>
                  </a:lnTo>
                  <a:lnTo>
                    <a:pt x="16636237" y="1455547"/>
                  </a:lnTo>
                  <a:lnTo>
                    <a:pt x="16634713" y="1455547"/>
                  </a:lnTo>
                  <a:lnTo>
                    <a:pt x="16634713" y="1524"/>
                  </a:lnTo>
                  <a:lnTo>
                    <a:pt x="16636237" y="1524"/>
                  </a:lnTo>
                  <a:lnTo>
                    <a:pt x="1663623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77933C"/>
            </a:solidFill>
          </p:spPr>
        </p:sp>
        <p:sp>
          <p:nvSpPr>
            <p:cNvPr id="23" name="TextBox 23"/>
            <p:cNvSpPr txBox="1"/>
            <p:nvPr/>
          </p:nvSpPr>
          <p:spPr>
            <a:xfrm>
              <a:off x="0" y="-28575"/>
              <a:ext cx="16634724" cy="1482563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ctr">
                <a:lnSpc>
                  <a:spcPts val="2940"/>
                </a:lnSpc>
              </a:pPr>
              <a:r>
                <a:rPr lang="en-US" sz="2200" b="1" dirty="0">
                  <a:solidFill>
                    <a:srgbClr val="382E16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Client 3</a:t>
              </a:r>
            </a:p>
            <a:p>
              <a:pPr algn="ctr">
                <a:lnSpc>
                  <a:spcPts val="2940"/>
                </a:lnSpc>
              </a:pPr>
              <a:r>
                <a:rPr lang="en-US" sz="2100" spc="52" dirty="0">
                  <a:solidFill>
                    <a:srgbClr val="00712D"/>
                  </a:solidFill>
                  <a:latin typeface="Akzidenz-Grotesk Medium"/>
                  <a:ea typeface="Akzidenz-Grotesk Medium"/>
                  <a:cs typeface="Akzidenz-Grotesk Medium"/>
                  <a:sym typeface="Akzidenz-Grotesk Medium"/>
                </a:rPr>
                <a:t>Production using Alga </a:t>
              </a:r>
              <a:r>
                <a:rPr lang="en-US" sz="2100" spc="52" dirty="0" err="1">
                  <a:solidFill>
                    <a:srgbClr val="00712D"/>
                  </a:solidFill>
                  <a:latin typeface="Akzidenz-Grotesk Medium"/>
                  <a:ea typeface="Akzidenz-Grotesk Medium"/>
                  <a:cs typeface="Akzidenz-Grotesk Medium"/>
                  <a:sym typeface="Akzidenz-Grotesk Medium"/>
                </a:rPr>
                <a:t>Biologics’technology</a:t>
              </a:r>
              <a:r>
                <a:rPr lang="en-US" sz="2100" spc="52" dirty="0">
                  <a:solidFill>
                    <a:srgbClr val="00712D"/>
                  </a:solidFill>
                  <a:latin typeface="Akzidenz-Grotesk Medium"/>
                  <a:ea typeface="Akzidenz-Grotesk Medium"/>
                  <a:cs typeface="Akzidenz-Grotesk Medium"/>
                  <a:sym typeface="Akzidenz-Grotesk Medium"/>
                </a:rPr>
                <a:t> of the client VHH proprietary antibody </a:t>
              </a:r>
            </a:p>
            <a:p>
              <a:pPr algn="ctr">
                <a:lnSpc>
                  <a:spcPts val="2940"/>
                </a:lnSpc>
              </a:pPr>
              <a:r>
                <a:rPr lang="en-US" sz="2100" spc="52" dirty="0">
                  <a:solidFill>
                    <a:srgbClr val="00712D"/>
                  </a:solidFill>
                  <a:latin typeface="Akzidenz-Grotesk Medium"/>
                  <a:ea typeface="Akzidenz-Grotesk Medium"/>
                  <a:cs typeface="Akzidenz-Grotesk Medium"/>
                  <a:sym typeface="Akzidenz-Grotesk Medium"/>
                </a:rPr>
                <a:t>intended to be used for research purposes.</a:t>
              </a: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127610" y="3087013"/>
            <a:ext cx="13532739" cy="6377303"/>
          </a:xfrm>
          <a:custGeom>
            <a:avLst/>
            <a:gdLst/>
            <a:ahLst/>
            <a:cxnLst/>
            <a:rect l="l" t="t" r="r" b="b"/>
            <a:pathLst>
              <a:path w="13532739" h="6377303">
                <a:moveTo>
                  <a:pt x="0" y="0"/>
                </a:moveTo>
                <a:lnTo>
                  <a:pt x="13532739" y="0"/>
                </a:lnTo>
                <a:lnTo>
                  <a:pt x="13532739" y="6377303"/>
                </a:lnTo>
                <a:lnTo>
                  <a:pt x="0" y="637730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3984103" y="240839"/>
            <a:ext cx="10833588" cy="2104721"/>
            <a:chOff x="0" y="0"/>
            <a:chExt cx="14444784" cy="280629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4444783" cy="2806294"/>
            </a:xfrm>
            <a:custGeom>
              <a:avLst/>
              <a:gdLst/>
              <a:ahLst/>
              <a:cxnLst/>
              <a:rect l="l" t="t" r="r" b="b"/>
              <a:pathLst>
                <a:path w="14444783" h="2806294">
                  <a:moveTo>
                    <a:pt x="0" y="0"/>
                  </a:moveTo>
                  <a:lnTo>
                    <a:pt x="14444783" y="0"/>
                  </a:lnTo>
                  <a:lnTo>
                    <a:pt x="14444783" y="2806294"/>
                  </a:lnTo>
                  <a:lnTo>
                    <a:pt x="0" y="2806294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9525"/>
              <a:ext cx="14444784" cy="2815819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ctr">
                <a:lnSpc>
                  <a:spcPts val="6100"/>
                </a:lnSpc>
              </a:pPr>
              <a:r>
                <a:rPr lang="en-US" sz="5000" b="1">
                  <a:solidFill>
                    <a:srgbClr val="00712D"/>
                  </a:solidFill>
                  <a:latin typeface="Akzidenz-Grotesk Bold"/>
                  <a:ea typeface="Akzidenz-Grotesk Bold"/>
                  <a:cs typeface="Akzidenz-Grotesk Bold"/>
                  <a:sym typeface="Akzidenz-Grotesk Bold"/>
                </a:rPr>
                <a:t>Into the competitive landscape:</a:t>
              </a:r>
            </a:p>
            <a:p>
              <a:pPr algn="ctr">
                <a:lnSpc>
                  <a:spcPts val="4636"/>
                </a:lnSpc>
              </a:pPr>
              <a:r>
                <a:rPr lang="en-US" sz="3800" b="1">
                  <a:solidFill>
                    <a:srgbClr val="AAC789"/>
                  </a:solidFill>
                  <a:latin typeface="Akzidenz-Grotesk Bold"/>
                  <a:ea typeface="Akzidenz-Grotesk Bold"/>
                  <a:cs typeface="Akzidenz-Grotesk Bold"/>
                  <a:sym typeface="Akzidenz-Grotesk Bold"/>
                </a:rPr>
                <a:t>Only Alga Biologics has yet succeeded in producing microalgae based antibodies</a:t>
              </a:r>
            </a:p>
          </p:txBody>
        </p:sp>
      </p:grpSp>
      <p:sp>
        <p:nvSpPr>
          <p:cNvPr id="6" name="Freeform 6"/>
          <p:cNvSpPr/>
          <p:nvPr/>
        </p:nvSpPr>
        <p:spPr>
          <a:xfrm>
            <a:off x="16372357" y="443487"/>
            <a:ext cx="1287992" cy="1170427"/>
          </a:xfrm>
          <a:custGeom>
            <a:avLst/>
            <a:gdLst/>
            <a:ahLst/>
            <a:cxnLst/>
            <a:rect l="l" t="t" r="r" b="b"/>
            <a:pathLst>
              <a:path w="1287992" h="1170427">
                <a:moveTo>
                  <a:pt x="0" y="0"/>
                </a:moveTo>
                <a:lnTo>
                  <a:pt x="1287992" y="0"/>
                </a:lnTo>
                <a:lnTo>
                  <a:pt x="1287992" y="1170426"/>
                </a:lnTo>
                <a:lnTo>
                  <a:pt x="0" y="117042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0" y="-57053"/>
            <a:ext cx="3375575" cy="4212277"/>
          </a:xfrm>
          <a:custGeom>
            <a:avLst/>
            <a:gdLst/>
            <a:ahLst/>
            <a:cxnLst/>
            <a:rect l="l" t="t" r="r" b="b"/>
            <a:pathLst>
              <a:path w="3375575" h="4212277">
                <a:moveTo>
                  <a:pt x="0" y="0"/>
                </a:moveTo>
                <a:lnTo>
                  <a:pt x="3375575" y="0"/>
                </a:lnTo>
                <a:lnTo>
                  <a:pt x="3375575" y="4212277"/>
                </a:lnTo>
                <a:lnTo>
                  <a:pt x="0" y="421227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t="-24" b="-24"/>
            </a:stretch>
          </a:blipFill>
        </p:spPr>
      </p:sp>
      <p:grpSp>
        <p:nvGrpSpPr>
          <p:cNvPr id="8" name="Group 8"/>
          <p:cNvGrpSpPr/>
          <p:nvPr/>
        </p:nvGrpSpPr>
        <p:grpSpPr>
          <a:xfrm>
            <a:off x="341037" y="691148"/>
            <a:ext cx="2693502" cy="2395864"/>
            <a:chOff x="0" y="0"/>
            <a:chExt cx="5661317" cy="5035729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5661161" cy="5035730"/>
            </a:xfrm>
            <a:custGeom>
              <a:avLst/>
              <a:gdLst/>
              <a:ahLst/>
              <a:cxnLst/>
              <a:rect l="l" t="t" r="r" b="b"/>
              <a:pathLst>
                <a:path w="5661161" h="5035730">
                  <a:moveTo>
                    <a:pt x="2830581" y="0"/>
                  </a:moveTo>
                  <a:cubicBezTo>
                    <a:pt x="1267290" y="0"/>
                    <a:pt x="0" y="1127252"/>
                    <a:pt x="0" y="2517795"/>
                  </a:cubicBezTo>
                  <a:cubicBezTo>
                    <a:pt x="0" y="3908339"/>
                    <a:pt x="1267290" y="5035730"/>
                    <a:pt x="2830581" y="5035730"/>
                  </a:cubicBezTo>
                  <a:cubicBezTo>
                    <a:pt x="4393871" y="5035730"/>
                    <a:pt x="5661161" y="3908479"/>
                    <a:pt x="5661161" y="2517935"/>
                  </a:cubicBezTo>
                  <a:cubicBezTo>
                    <a:pt x="5661161" y="1127392"/>
                    <a:pt x="4394028" y="0"/>
                    <a:pt x="2830581" y="0"/>
                  </a:cubicBezTo>
                  <a:close/>
                </a:path>
              </a:pathLst>
            </a:custGeom>
            <a:blipFill>
              <a:blip r:embed="rId6"/>
              <a:stretch>
                <a:fillRect l="-9301" r="-9301"/>
              </a:stretch>
            </a:blipFill>
          </p:spPr>
        </p:sp>
      </p:grpSp>
      <p:sp>
        <p:nvSpPr>
          <p:cNvPr id="10" name="Freeform 10"/>
          <p:cNvSpPr/>
          <p:nvPr/>
        </p:nvSpPr>
        <p:spPr>
          <a:xfrm>
            <a:off x="13619675" y="4842424"/>
            <a:ext cx="2973540" cy="966401"/>
          </a:xfrm>
          <a:custGeom>
            <a:avLst/>
            <a:gdLst/>
            <a:ahLst/>
            <a:cxnLst/>
            <a:rect l="l" t="t" r="r" b="b"/>
            <a:pathLst>
              <a:path w="2973540" h="966401">
                <a:moveTo>
                  <a:pt x="0" y="0"/>
                </a:moveTo>
                <a:lnTo>
                  <a:pt x="2973540" y="0"/>
                </a:lnTo>
                <a:lnTo>
                  <a:pt x="2973540" y="966400"/>
                </a:lnTo>
                <a:lnTo>
                  <a:pt x="0" y="96640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400000">
            <a:off x="4654545" y="4033750"/>
            <a:ext cx="8855395" cy="3651104"/>
            <a:chOff x="0" y="0"/>
            <a:chExt cx="2332285" cy="96160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32285" cy="961608"/>
            </a:xfrm>
            <a:custGeom>
              <a:avLst/>
              <a:gdLst/>
              <a:ahLst/>
              <a:cxnLst/>
              <a:rect l="l" t="t" r="r" b="b"/>
              <a:pathLst>
                <a:path w="2332285" h="961608">
                  <a:moveTo>
                    <a:pt x="87426" y="0"/>
                  </a:moveTo>
                  <a:lnTo>
                    <a:pt x="2244859" y="0"/>
                  </a:lnTo>
                  <a:cubicBezTo>
                    <a:pt x="2293143" y="0"/>
                    <a:pt x="2332285" y="39142"/>
                    <a:pt x="2332285" y="87426"/>
                  </a:cubicBezTo>
                  <a:lnTo>
                    <a:pt x="2332285" y="874182"/>
                  </a:lnTo>
                  <a:cubicBezTo>
                    <a:pt x="2332285" y="897369"/>
                    <a:pt x="2323074" y="919606"/>
                    <a:pt x="2306679" y="936001"/>
                  </a:cubicBezTo>
                  <a:cubicBezTo>
                    <a:pt x="2290283" y="952397"/>
                    <a:pt x="2268046" y="961608"/>
                    <a:pt x="2244859" y="961608"/>
                  </a:cubicBezTo>
                  <a:lnTo>
                    <a:pt x="87426" y="961608"/>
                  </a:lnTo>
                  <a:cubicBezTo>
                    <a:pt x="39142" y="961608"/>
                    <a:pt x="0" y="922466"/>
                    <a:pt x="0" y="874182"/>
                  </a:cubicBezTo>
                  <a:lnTo>
                    <a:pt x="0" y="87426"/>
                  </a:lnTo>
                  <a:cubicBezTo>
                    <a:pt x="0" y="39142"/>
                    <a:pt x="39142" y="0"/>
                    <a:pt x="87426" y="0"/>
                  </a:cubicBezTo>
                  <a:close/>
                </a:path>
              </a:pathLst>
            </a:custGeom>
            <a:solidFill>
              <a:srgbClr val="D6E0BE"/>
            </a:solidFill>
            <a:ln cap="rnd">
              <a:noFill/>
              <a:prstDash val="solid"/>
              <a:round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0" y="-57150"/>
              <a:ext cx="2332285" cy="101875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50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7770980" y="1888045"/>
            <a:ext cx="1045623" cy="1021421"/>
            <a:chOff x="0" y="0"/>
            <a:chExt cx="6024830" cy="5885381"/>
          </a:xfrm>
        </p:grpSpPr>
        <p:sp>
          <p:nvSpPr>
            <p:cNvPr id="6" name="Freeform 6"/>
            <p:cNvSpPr/>
            <p:nvPr/>
          </p:nvSpPr>
          <p:spPr>
            <a:xfrm>
              <a:off x="0" y="-7620"/>
              <a:ext cx="6029910" cy="5895541"/>
            </a:xfrm>
            <a:custGeom>
              <a:avLst/>
              <a:gdLst/>
              <a:ahLst/>
              <a:cxnLst/>
              <a:rect l="l" t="t" r="r" b="b"/>
              <a:pathLst>
                <a:path w="6029910" h="5895541">
                  <a:moveTo>
                    <a:pt x="4262702" y="5815353"/>
                  </a:moveTo>
                  <a:cubicBezTo>
                    <a:pt x="4227839" y="5824861"/>
                    <a:pt x="4200901" y="5837538"/>
                    <a:pt x="4173962" y="5840707"/>
                  </a:cubicBezTo>
                  <a:cubicBezTo>
                    <a:pt x="4021836" y="5853384"/>
                    <a:pt x="3871294" y="5866062"/>
                    <a:pt x="3719168" y="5877154"/>
                  </a:cubicBezTo>
                  <a:cubicBezTo>
                    <a:pt x="3641520" y="5881908"/>
                    <a:pt x="3563872" y="5886662"/>
                    <a:pt x="3486224" y="5888247"/>
                  </a:cubicBezTo>
                  <a:cubicBezTo>
                    <a:pt x="3402238" y="5891416"/>
                    <a:pt x="3318252" y="5895541"/>
                    <a:pt x="3235850" y="5893001"/>
                  </a:cubicBezTo>
                  <a:cubicBezTo>
                    <a:pt x="3156618" y="5891416"/>
                    <a:pt x="3077385" y="5886662"/>
                    <a:pt x="3001322" y="5872400"/>
                  </a:cubicBezTo>
                  <a:cubicBezTo>
                    <a:pt x="2903074" y="5854969"/>
                    <a:pt x="2803241" y="5854969"/>
                    <a:pt x="2706578" y="5839123"/>
                  </a:cubicBezTo>
                  <a:cubicBezTo>
                    <a:pt x="2454619" y="5797922"/>
                    <a:pt x="2197906" y="5809015"/>
                    <a:pt x="1944363" y="5791583"/>
                  </a:cubicBezTo>
                  <a:cubicBezTo>
                    <a:pt x="1801744" y="5782075"/>
                    <a:pt x="1659126" y="5759891"/>
                    <a:pt x="1516508" y="5740874"/>
                  </a:cubicBezTo>
                  <a:cubicBezTo>
                    <a:pt x="1354874" y="5720274"/>
                    <a:pt x="1193240" y="5696505"/>
                    <a:pt x="1030021" y="5674319"/>
                  </a:cubicBezTo>
                  <a:cubicBezTo>
                    <a:pt x="911172" y="5658473"/>
                    <a:pt x="790739" y="5642626"/>
                    <a:pt x="671890" y="5626780"/>
                  </a:cubicBezTo>
                  <a:cubicBezTo>
                    <a:pt x="668721" y="5626780"/>
                    <a:pt x="665552" y="5625195"/>
                    <a:pt x="662383" y="5625195"/>
                  </a:cubicBezTo>
                  <a:cubicBezTo>
                    <a:pt x="562550" y="5582410"/>
                    <a:pt x="456378" y="5549133"/>
                    <a:pt x="364469" y="5493670"/>
                  </a:cubicBezTo>
                  <a:cubicBezTo>
                    <a:pt x="209173" y="5398591"/>
                    <a:pt x="142618" y="5246465"/>
                    <a:pt x="136280" y="5067399"/>
                  </a:cubicBezTo>
                  <a:cubicBezTo>
                    <a:pt x="134695" y="5005598"/>
                    <a:pt x="126772" y="4945382"/>
                    <a:pt x="126772" y="4883581"/>
                  </a:cubicBezTo>
                  <a:cubicBezTo>
                    <a:pt x="128356" y="4798009"/>
                    <a:pt x="134695" y="4714023"/>
                    <a:pt x="139449" y="4630037"/>
                  </a:cubicBezTo>
                  <a:cubicBezTo>
                    <a:pt x="152126" y="4379662"/>
                    <a:pt x="158465" y="4129288"/>
                    <a:pt x="139449" y="3878914"/>
                  </a:cubicBezTo>
                  <a:cubicBezTo>
                    <a:pt x="122018" y="3653894"/>
                    <a:pt x="106171" y="3430459"/>
                    <a:pt x="88740" y="3205439"/>
                  </a:cubicBezTo>
                  <a:cubicBezTo>
                    <a:pt x="77648" y="3061236"/>
                    <a:pt x="63386" y="2918618"/>
                    <a:pt x="53878" y="2774414"/>
                  </a:cubicBezTo>
                  <a:cubicBezTo>
                    <a:pt x="47539" y="2679336"/>
                    <a:pt x="49124" y="2582672"/>
                    <a:pt x="42785" y="2487593"/>
                  </a:cubicBezTo>
                  <a:cubicBezTo>
                    <a:pt x="39616" y="2433715"/>
                    <a:pt x="22185" y="2381422"/>
                    <a:pt x="20600" y="2327544"/>
                  </a:cubicBezTo>
                  <a:cubicBezTo>
                    <a:pt x="14262" y="2197603"/>
                    <a:pt x="12677" y="2066077"/>
                    <a:pt x="9508" y="1934551"/>
                  </a:cubicBezTo>
                  <a:cubicBezTo>
                    <a:pt x="7923" y="1883843"/>
                    <a:pt x="0" y="1833134"/>
                    <a:pt x="1585" y="1782425"/>
                  </a:cubicBezTo>
                  <a:cubicBezTo>
                    <a:pt x="3169" y="1703193"/>
                    <a:pt x="12677" y="1623960"/>
                    <a:pt x="14262" y="1544728"/>
                  </a:cubicBezTo>
                  <a:cubicBezTo>
                    <a:pt x="15846" y="1452819"/>
                    <a:pt x="6339" y="1360909"/>
                    <a:pt x="9508" y="1270584"/>
                  </a:cubicBezTo>
                  <a:cubicBezTo>
                    <a:pt x="9508" y="1183428"/>
                    <a:pt x="20600" y="1097857"/>
                    <a:pt x="31693" y="1010702"/>
                  </a:cubicBezTo>
                  <a:cubicBezTo>
                    <a:pt x="34862" y="980594"/>
                    <a:pt x="57047" y="953655"/>
                    <a:pt x="63386" y="923546"/>
                  </a:cubicBezTo>
                  <a:cubicBezTo>
                    <a:pt x="90325" y="774589"/>
                    <a:pt x="118849" y="625633"/>
                    <a:pt x="188573" y="487768"/>
                  </a:cubicBezTo>
                  <a:cubicBezTo>
                    <a:pt x="204420" y="457660"/>
                    <a:pt x="229774" y="430721"/>
                    <a:pt x="253544" y="406951"/>
                  </a:cubicBezTo>
                  <a:cubicBezTo>
                    <a:pt x="261467" y="399028"/>
                    <a:pt x="280483" y="403782"/>
                    <a:pt x="285237" y="403782"/>
                  </a:cubicBezTo>
                  <a:cubicBezTo>
                    <a:pt x="296329" y="383181"/>
                    <a:pt x="302668" y="362581"/>
                    <a:pt x="315345" y="353073"/>
                  </a:cubicBezTo>
                  <a:cubicBezTo>
                    <a:pt x="383485" y="300780"/>
                    <a:pt x="454794" y="262748"/>
                    <a:pt x="543534" y="253240"/>
                  </a:cubicBezTo>
                  <a:cubicBezTo>
                    <a:pt x="610089" y="245317"/>
                    <a:pt x="675060" y="216793"/>
                    <a:pt x="741615" y="200947"/>
                  </a:cubicBezTo>
                  <a:cubicBezTo>
                    <a:pt x="822432" y="181931"/>
                    <a:pt x="903249" y="159746"/>
                    <a:pt x="987235" y="148654"/>
                  </a:cubicBezTo>
                  <a:cubicBezTo>
                    <a:pt x="1063298" y="139146"/>
                    <a:pt x="1136192" y="118545"/>
                    <a:pt x="1213840" y="112207"/>
                  </a:cubicBezTo>
                  <a:cubicBezTo>
                    <a:pt x="1293072" y="105868"/>
                    <a:pt x="1372305" y="86852"/>
                    <a:pt x="1453122" y="80514"/>
                  </a:cubicBezTo>
                  <a:cubicBezTo>
                    <a:pt x="1671803" y="64667"/>
                    <a:pt x="1892069" y="53575"/>
                    <a:pt x="2110750" y="40898"/>
                  </a:cubicBezTo>
                  <a:cubicBezTo>
                    <a:pt x="2164629" y="37728"/>
                    <a:pt x="2218506" y="40898"/>
                    <a:pt x="2272384" y="42482"/>
                  </a:cubicBezTo>
                  <a:cubicBezTo>
                    <a:pt x="2299324" y="44067"/>
                    <a:pt x="2326263" y="50405"/>
                    <a:pt x="2354786" y="53575"/>
                  </a:cubicBezTo>
                  <a:cubicBezTo>
                    <a:pt x="2367463" y="55159"/>
                    <a:pt x="2380141" y="50405"/>
                    <a:pt x="2392818" y="50405"/>
                  </a:cubicBezTo>
                  <a:cubicBezTo>
                    <a:pt x="2430849" y="50405"/>
                    <a:pt x="2470465" y="50405"/>
                    <a:pt x="2508497" y="48821"/>
                  </a:cubicBezTo>
                  <a:cubicBezTo>
                    <a:pt x="2581391" y="45652"/>
                    <a:pt x="2655869" y="37728"/>
                    <a:pt x="2728763" y="37728"/>
                  </a:cubicBezTo>
                  <a:cubicBezTo>
                    <a:pt x="2800072" y="37728"/>
                    <a:pt x="2871381" y="42482"/>
                    <a:pt x="2942690" y="45652"/>
                  </a:cubicBezTo>
                  <a:lnTo>
                    <a:pt x="2999738" y="45652"/>
                  </a:lnTo>
                  <a:cubicBezTo>
                    <a:pt x="3086893" y="42482"/>
                    <a:pt x="3172464" y="42482"/>
                    <a:pt x="3259620" y="37728"/>
                  </a:cubicBezTo>
                  <a:cubicBezTo>
                    <a:pt x="3343606" y="32974"/>
                    <a:pt x="3426008" y="21882"/>
                    <a:pt x="3509994" y="17128"/>
                  </a:cubicBezTo>
                  <a:cubicBezTo>
                    <a:pt x="3549610" y="13959"/>
                    <a:pt x="3590811" y="13959"/>
                    <a:pt x="3630428" y="21882"/>
                  </a:cubicBezTo>
                  <a:cubicBezTo>
                    <a:pt x="3690644" y="32974"/>
                    <a:pt x="3747691" y="39313"/>
                    <a:pt x="3807908" y="21882"/>
                  </a:cubicBezTo>
                  <a:cubicBezTo>
                    <a:pt x="3830093" y="15543"/>
                    <a:pt x="3858617" y="26636"/>
                    <a:pt x="3883971" y="29805"/>
                  </a:cubicBezTo>
                  <a:cubicBezTo>
                    <a:pt x="3895064" y="31390"/>
                    <a:pt x="3907741" y="34559"/>
                    <a:pt x="3914079" y="29805"/>
                  </a:cubicBezTo>
                  <a:cubicBezTo>
                    <a:pt x="3956865" y="0"/>
                    <a:pt x="3996481" y="6350"/>
                    <a:pt x="4037682" y="32974"/>
                  </a:cubicBezTo>
                  <a:cubicBezTo>
                    <a:pt x="4042436" y="36144"/>
                    <a:pt x="4055113" y="28220"/>
                    <a:pt x="4064621" y="28220"/>
                  </a:cubicBezTo>
                  <a:cubicBezTo>
                    <a:pt x="4102652" y="28220"/>
                    <a:pt x="4140684" y="28220"/>
                    <a:pt x="4180300" y="29805"/>
                  </a:cubicBezTo>
                  <a:cubicBezTo>
                    <a:pt x="4208824" y="31390"/>
                    <a:pt x="4235762" y="40898"/>
                    <a:pt x="4264287" y="44067"/>
                  </a:cubicBezTo>
                  <a:cubicBezTo>
                    <a:pt x="4326087" y="51990"/>
                    <a:pt x="4389474" y="64667"/>
                    <a:pt x="4452860" y="64667"/>
                  </a:cubicBezTo>
                  <a:cubicBezTo>
                    <a:pt x="4571708" y="66252"/>
                    <a:pt x="4690557" y="71006"/>
                    <a:pt x="4807820" y="96360"/>
                  </a:cubicBezTo>
                  <a:cubicBezTo>
                    <a:pt x="4917161" y="120130"/>
                    <a:pt x="5029671" y="120130"/>
                    <a:pt x="5140596" y="139146"/>
                  </a:cubicBezTo>
                  <a:cubicBezTo>
                    <a:pt x="5207152" y="150238"/>
                    <a:pt x="5275292" y="170839"/>
                    <a:pt x="5332339" y="204116"/>
                  </a:cubicBezTo>
                  <a:cubicBezTo>
                    <a:pt x="5394140" y="238979"/>
                    <a:pt x="5441679" y="296026"/>
                    <a:pt x="5497142" y="343565"/>
                  </a:cubicBezTo>
                  <a:cubicBezTo>
                    <a:pt x="5517743" y="360996"/>
                    <a:pt x="5547851" y="373674"/>
                    <a:pt x="5562113" y="395859"/>
                  </a:cubicBezTo>
                  <a:cubicBezTo>
                    <a:pt x="5603314" y="456075"/>
                    <a:pt x="5639760" y="519461"/>
                    <a:pt x="5676207" y="582847"/>
                  </a:cubicBezTo>
                  <a:cubicBezTo>
                    <a:pt x="5703146" y="628802"/>
                    <a:pt x="5730086" y="676341"/>
                    <a:pt x="5750686" y="723881"/>
                  </a:cubicBezTo>
                  <a:cubicBezTo>
                    <a:pt x="5772870" y="779343"/>
                    <a:pt x="5790302" y="836391"/>
                    <a:pt x="5807733" y="895023"/>
                  </a:cubicBezTo>
                  <a:cubicBezTo>
                    <a:pt x="5834672" y="986932"/>
                    <a:pt x="5866365" y="1078842"/>
                    <a:pt x="5883796" y="1173921"/>
                  </a:cubicBezTo>
                  <a:cubicBezTo>
                    <a:pt x="5909151" y="1307031"/>
                    <a:pt x="5921828" y="1443311"/>
                    <a:pt x="5940844" y="1578006"/>
                  </a:cubicBezTo>
                  <a:cubicBezTo>
                    <a:pt x="5947182" y="1622376"/>
                    <a:pt x="5955105" y="1666746"/>
                    <a:pt x="5958275" y="1711116"/>
                  </a:cubicBezTo>
                  <a:cubicBezTo>
                    <a:pt x="5967783" y="1837888"/>
                    <a:pt x="5974121" y="1963075"/>
                    <a:pt x="5982044" y="2089847"/>
                  </a:cubicBezTo>
                  <a:cubicBezTo>
                    <a:pt x="5993137" y="2246727"/>
                    <a:pt x="6008984" y="2402022"/>
                    <a:pt x="6016907" y="2558902"/>
                  </a:cubicBezTo>
                  <a:cubicBezTo>
                    <a:pt x="6024830" y="2709444"/>
                    <a:pt x="6029910" y="2861570"/>
                    <a:pt x="6027370" y="3013696"/>
                  </a:cubicBezTo>
                  <a:cubicBezTo>
                    <a:pt x="6023245" y="3267240"/>
                    <a:pt x="6010568" y="3519199"/>
                    <a:pt x="5997891" y="3772743"/>
                  </a:cubicBezTo>
                  <a:cubicBezTo>
                    <a:pt x="5989968" y="3929622"/>
                    <a:pt x="5978875" y="4084918"/>
                    <a:pt x="5963028" y="4240214"/>
                  </a:cubicBezTo>
                  <a:cubicBezTo>
                    <a:pt x="5947182" y="4395509"/>
                    <a:pt x="5923412" y="4549220"/>
                    <a:pt x="5905981" y="4704515"/>
                  </a:cubicBezTo>
                  <a:cubicBezTo>
                    <a:pt x="5893304" y="4812271"/>
                    <a:pt x="5890135" y="4920027"/>
                    <a:pt x="5875873" y="5026199"/>
                  </a:cubicBezTo>
                  <a:cubicBezTo>
                    <a:pt x="5863196" y="5122862"/>
                    <a:pt x="5815656" y="5208433"/>
                    <a:pt x="5752271" y="5279742"/>
                  </a:cubicBezTo>
                  <a:cubicBezTo>
                    <a:pt x="5699977" y="5339959"/>
                    <a:pt x="5658776" y="5408099"/>
                    <a:pt x="5604899" y="5466731"/>
                  </a:cubicBezTo>
                  <a:cubicBezTo>
                    <a:pt x="5557359" y="5519024"/>
                    <a:pt x="5505065" y="5571318"/>
                    <a:pt x="5422664" y="5572902"/>
                  </a:cubicBezTo>
                  <a:cubicBezTo>
                    <a:pt x="5403648" y="5572902"/>
                    <a:pt x="5386217" y="5591918"/>
                    <a:pt x="5367201" y="5601426"/>
                  </a:cubicBezTo>
                  <a:cubicBezTo>
                    <a:pt x="5286384" y="5636288"/>
                    <a:pt x="5202398" y="5666396"/>
                    <a:pt x="5123165" y="5704428"/>
                  </a:cubicBezTo>
                  <a:cubicBezTo>
                    <a:pt x="4977378" y="5774152"/>
                    <a:pt x="4820498" y="5785245"/>
                    <a:pt x="4663617" y="5791583"/>
                  </a:cubicBezTo>
                  <a:cubicBezTo>
                    <a:pt x="4603401" y="5794753"/>
                    <a:pt x="4541600" y="5789998"/>
                    <a:pt x="4481383" y="5794753"/>
                  </a:cubicBezTo>
                  <a:cubicBezTo>
                    <a:pt x="4451275" y="5796337"/>
                    <a:pt x="4422751" y="5810600"/>
                    <a:pt x="4394228" y="5816938"/>
                  </a:cubicBezTo>
                  <a:cubicBezTo>
                    <a:pt x="4381550" y="5820107"/>
                    <a:pt x="4368873" y="5818523"/>
                    <a:pt x="4354611" y="5820107"/>
                  </a:cubicBezTo>
                  <a:cubicBezTo>
                    <a:pt x="4335596" y="5821691"/>
                    <a:pt x="4316580" y="5826446"/>
                    <a:pt x="4297564" y="5824861"/>
                  </a:cubicBezTo>
                  <a:cubicBezTo>
                    <a:pt x="4278548" y="5821691"/>
                    <a:pt x="4265871" y="5815353"/>
                    <a:pt x="4262702" y="5815353"/>
                  </a:cubicBezTo>
                  <a:close/>
                </a:path>
              </a:pathLst>
            </a:custGeom>
            <a:blipFill>
              <a:blip r:embed="rId2"/>
              <a:stretch>
                <a:fillRect t="-6147" r="-28962" b="-109799"/>
              </a:stretch>
            </a:blipFill>
          </p:spPr>
        </p:sp>
      </p:grpSp>
      <p:grpSp>
        <p:nvGrpSpPr>
          <p:cNvPr id="7" name="Group 7"/>
          <p:cNvGrpSpPr/>
          <p:nvPr/>
        </p:nvGrpSpPr>
        <p:grpSpPr>
          <a:xfrm>
            <a:off x="9443282" y="1888045"/>
            <a:ext cx="972423" cy="1033854"/>
            <a:chOff x="0" y="0"/>
            <a:chExt cx="6367845" cy="6770125"/>
          </a:xfrm>
        </p:grpSpPr>
        <p:sp>
          <p:nvSpPr>
            <p:cNvPr id="8" name="Freeform 8"/>
            <p:cNvSpPr/>
            <p:nvPr/>
          </p:nvSpPr>
          <p:spPr>
            <a:xfrm>
              <a:off x="0" y="-7620"/>
              <a:ext cx="6372925" cy="6780286"/>
            </a:xfrm>
            <a:custGeom>
              <a:avLst/>
              <a:gdLst/>
              <a:ahLst/>
              <a:cxnLst/>
              <a:rect l="l" t="t" r="r" b="b"/>
              <a:pathLst>
                <a:path w="6372925" h="6780286">
                  <a:moveTo>
                    <a:pt x="4505393" y="6688425"/>
                  </a:moveTo>
                  <a:cubicBezTo>
                    <a:pt x="4468545" y="6699362"/>
                    <a:pt x="4440073" y="6713945"/>
                    <a:pt x="4411600" y="6717591"/>
                  </a:cubicBezTo>
                  <a:cubicBezTo>
                    <a:pt x="4250813" y="6732174"/>
                    <a:pt x="4091701" y="6746757"/>
                    <a:pt x="3930913" y="6759516"/>
                  </a:cubicBezTo>
                  <a:cubicBezTo>
                    <a:pt x="3848845" y="6764986"/>
                    <a:pt x="3766776" y="6770454"/>
                    <a:pt x="3684708" y="6772277"/>
                  </a:cubicBezTo>
                  <a:cubicBezTo>
                    <a:pt x="3595940" y="6775922"/>
                    <a:pt x="3507172" y="6780286"/>
                    <a:pt x="3420079" y="6777746"/>
                  </a:cubicBezTo>
                  <a:cubicBezTo>
                    <a:pt x="3336336" y="6775922"/>
                    <a:pt x="3252592" y="6770454"/>
                    <a:pt x="3172198" y="6754049"/>
                  </a:cubicBezTo>
                  <a:cubicBezTo>
                    <a:pt x="3068357" y="6733997"/>
                    <a:pt x="2962840" y="6733997"/>
                    <a:pt x="2860673" y="6715768"/>
                  </a:cubicBezTo>
                  <a:cubicBezTo>
                    <a:pt x="2594369" y="6668373"/>
                    <a:pt x="2323041" y="6681134"/>
                    <a:pt x="2055062" y="6661082"/>
                  </a:cubicBezTo>
                  <a:cubicBezTo>
                    <a:pt x="1904324" y="6650145"/>
                    <a:pt x="1753586" y="6624625"/>
                    <a:pt x="1602848" y="6602750"/>
                  </a:cubicBezTo>
                  <a:cubicBezTo>
                    <a:pt x="1432012" y="6579053"/>
                    <a:pt x="1261175" y="6551710"/>
                    <a:pt x="1088664" y="6526190"/>
                  </a:cubicBezTo>
                  <a:cubicBezTo>
                    <a:pt x="963049" y="6507961"/>
                    <a:pt x="835759" y="6489732"/>
                    <a:pt x="710144" y="6471504"/>
                  </a:cubicBezTo>
                  <a:cubicBezTo>
                    <a:pt x="706794" y="6471504"/>
                    <a:pt x="703444" y="6469681"/>
                    <a:pt x="700094" y="6469681"/>
                  </a:cubicBezTo>
                  <a:cubicBezTo>
                    <a:pt x="594578" y="6420463"/>
                    <a:pt x="482362" y="6382184"/>
                    <a:pt x="385219" y="6318383"/>
                  </a:cubicBezTo>
                  <a:cubicBezTo>
                    <a:pt x="221082" y="6209011"/>
                    <a:pt x="150738" y="6034016"/>
                    <a:pt x="144039" y="5828032"/>
                  </a:cubicBezTo>
                  <a:cubicBezTo>
                    <a:pt x="142364" y="5756940"/>
                    <a:pt x="133989" y="5687671"/>
                    <a:pt x="133989" y="5616580"/>
                  </a:cubicBezTo>
                  <a:cubicBezTo>
                    <a:pt x="135664" y="5518144"/>
                    <a:pt x="142364" y="5421533"/>
                    <a:pt x="147388" y="5324921"/>
                  </a:cubicBezTo>
                  <a:cubicBezTo>
                    <a:pt x="160787" y="5036908"/>
                    <a:pt x="167487" y="4748895"/>
                    <a:pt x="147388" y="4460882"/>
                  </a:cubicBezTo>
                  <a:cubicBezTo>
                    <a:pt x="128965" y="4202035"/>
                    <a:pt x="112216" y="3945011"/>
                    <a:pt x="93793" y="3686164"/>
                  </a:cubicBezTo>
                  <a:cubicBezTo>
                    <a:pt x="82068" y="3520283"/>
                    <a:pt x="66995" y="3356225"/>
                    <a:pt x="56945" y="3190344"/>
                  </a:cubicBezTo>
                  <a:cubicBezTo>
                    <a:pt x="50246" y="3080972"/>
                    <a:pt x="51921" y="2969778"/>
                    <a:pt x="45221" y="2860406"/>
                  </a:cubicBezTo>
                  <a:cubicBezTo>
                    <a:pt x="41872" y="2798428"/>
                    <a:pt x="23448" y="2738274"/>
                    <a:pt x="21773" y="2676296"/>
                  </a:cubicBezTo>
                  <a:cubicBezTo>
                    <a:pt x="15074" y="2526821"/>
                    <a:pt x="13399" y="2375523"/>
                    <a:pt x="10049" y="2224225"/>
                  </a:cubicBezTo>
                  <a:cubicBezTo>
                    <a:pt x="8374" y="2165894"/>
                    <a:pt x="0" y="2107562"/>
                    <a:pt x="1675" y="2049230"/>
                  </a:cubicBezTo>
                  <a:cubicBezTo>
                    <a:pt x="3350" y="1958087"/>
                    <a:pt x="13399" y="1866944"/>
                    <a:pt x="15074" y="1775800"/>
                  </a:cubicBezTo>
                  <a:cubicBezTo>
                    <a:pt x="16749" y="1670074"/>
                    <a:pt x="6699" y="1564348"/>
                    <a:pt x="10049" y="1460444"/>
                  </a:cubicBezTo>
                  <a:cubicBezTo>
                    <a:pt x="10049" y="1360187"/>
                    <a:pt x="21773" y="1261752"/>
                    <a:pt x="33497" y="1161494"/>
                  </a:cubicBezTo>
                  <a:cubicBezTo>
                    <a:pt x="36847" y="1126860"/>
                    <a:pt x="60295" y="1095871"/>
                    <a:pt x="66995" y="1061237"/>
                  </a:cubicBezTo>
                  <a:cubicBezTo>
                    <a:pt x="95467" y="889887"/>
                    <a:pt x="125615" y="718538"/>
                    <a:pt x="199309" y="559948"/>
                  </a:cubicBezTo>
                  <a:cubicBezTo>
                    <a:pt x="216058" y="525314"/>
                    <a:pt x="242856" y="494325"/>
                    <a:pt x="267979" y="466982"/>
                  </a:cubicBezTo>
                  <a:cubicBezTo>
                    <a:pt x="276353" y="457868"/>
                    <a:pt x="296452" y="463337"/>
                    <a:pt x="301476" y="463337"/>
                  </a:cubicBezTo>
                  <a:cubicBezTo>
                    <a:pt x="313200" y="439639"/>
                    <a:pt x="319900" y="415942"/>
                    <a:pt x="333299" y="405005"/>
                  </a:cubicBezTo>
                  <a:cubicBezTo>
                    <a:pt x="405318" y="344850"/>
                    <a:pt x="480687" y="301101"/>
                    <a:pt x="574479" y="290164"/>
                  </a:cubicBezTo>
                  <a:cubicBezTo>
                    <a:pt x="644824" y="281050"/>
                    <a:pt x="713493" y="248238"/>
                    <a:pt x="783838" y="230010"/>
                  </a:cubicBezTo>
                  <a:cubicBezTo>
                    <a:pt x="869256" y="208135"/>
                    <a:pt x="954674" y="182615"/>
                    <a:pt x="1043442" y="169855"/>
                  </a:cubicBezTo>
                  <a:cubicBezTo>
                    <a:pt x="1123836" y="158918"/>
                    <a:pt x="1200880" y="135221"/>
                    <a:pt x="1282948" y="127929"/>
                  </a:cubicBezTo>
                  <a:cubicBezTo>
                    <a:pt x="1366692" y="120638"/>
                    <a:pt x="1450435" y="98763"/>
                    <a:pt x="1535853" y="91472"/>
                  </a:cubicBezTo>
                  <a:cubicBezTo>
                    <a:pt x="1766985" y="73243"/>
                    <a:pt x="1999792" y="60483"/>
                    <a:pt x="2230923" y="45900"/>
                  </a:cubicBezTo>
                  <a:cubicBezTo>
                    <a:pt x="2287869" y="42254"/>
                    <a:pt x="2344814" y="45900"/>
                    <a:pt x="2401760" y="47723"/>
                  </a:cubicBezTo>
                  <a:cubicBezTo>
                    <a:pt x="2430232" y="49546"/>
                    <a:pt x="2458705" y="56837"/>
                    <a:pt x="2488853" y="60483"/>
                  </a:cubicBezTo>
                  <a:cubicBezTo>
                    <a:pt x="2502252" y="62306"/>
                    <a:pt x="2515651" y="56837"/>
                    <a:pt x="2529050" y="56837"/>
                  </a:cubicBezTo>
                  <a:cubicBezTo>
                    <a:pt x="2569246" y="56837"/>
                    <a:pt x="2611118" y="56837"/>
                    <a:pt x="2651315" y="55015"/>
                  </a:cubicBezTo>
                  <a:cubicBezTo>
                    <a:pt x="2728359" y="51369"/>
                    <a:pt x="2807077" y="42254"/>
                    <a:pt x="2884121" y="42254"/>
                  </a:cubicBezTo>
                  <a:cubicBezTo>
                    <a:pt x="2959490" y="42254"/>
                    <a:pt x="3034859" y="47723"/>
                    <a:pt x="3110228" y="51369"/>
                  </a:cubicBezTo>
                  <a:lnTo>
                    <a:pt x="3170524" y="51369"/>
                  </a:lnTo>
                  <a:cubicBezTo>
                    <a:pt x="3262642" y="47723"/>
                    <a:pt x="3353084" y="47723"/>
                    <a:pt x="3445202" y="42254"/>
                  </a:cubicBezTo>
                  <a:cubicBezTo>
                    <a:pt x="3533970" y="36786"/>
                    <a:pt x="3621063" y="24026"/>
                    <a:pt x="3709831" y="18557"/>
                  </a:cubicBezTo>
                  <a:cubicBezTo>
                    <a:pt x="3751703" y="14911"/>
                    <a:pt x="3795249" y="14911"/>
                    <a:pt x="3837121" y="24026"/>
                  </a:cubicBezTo>
                  <a:cubicBezTo>
                    <a:pt x="3900766" y="36786"/>
                    <a:pt x="3961061" y="44077"/>
                    <a:pt x="4024706" y="24026"/>
                  </a:cubicBezTo>
                  <a:cubicBezTo>
                    <a:pt x="4048154" y="16734"/>
                    <a:pt x="4078302" y="29494"/>
                    <a:pt x="4105100" y="33140"/>
                  </a:cubicBezTo>
                  <a:cubicBezTo>
                    <a:pt x="4116824" y="34963"/>
                    <a:pt x="4130223" y="38609"/>
                    <a:pt x="4136922" y="33140"/>
                  </a:cubicBezTo>
                  <a:cubicBezTo>
                    <a:pt x="4182144" y="0"/>
                    <a:pt x="4224015" y="6350"/>
                    <a:pt x="4267562" y="36786"/>
                  </a:cubicBezTo>
                  <a:cubicBezTo>
                    <a:pt x="4272586" y="40432"/>
                    <a:pt x="4285985" y="31317"/>
                    <a:pt x="4296034" y="31317"/>
                  </a:cubicBezTo>
                  <a:cubicBezTo>
                    <a:pt x="4336231" y="31317"/>
                    <a:pt x="4376428" y="31317"/>
                    <a:pt x="4418300" y="33140"/>
                  </a:cubicBezTo>
                  <a:cubicBezTo>
                    <a:pt x="4448447" y="34963"/>
                    <a:pt x="4476920" y="45900"/>
                    <a:pt x="4507068" y="49546"/>
                  </a:cubicBezTo>
                  <a:cubicBezTo>
                    <a:pt x="4572388" y="58660"/>
                    <a:pt x="4639382" y="73243"/>
                    <a:pt x="4706377" y="73243"/>
                  </a:cubicBezTo>
                  <a:cubicBezTo>
                    <a:pt x="4831992" y="75066"/>
                    <a:pt x="4957607" y="80535"/>
                    <a:pt x="5081547" y="109701"/>
                  </a:cubicBezTo>
                  <a:cubicBezTo>
                    <a:pt x="5197113" y="137043"/>
                    <a:pt x="5316029" y="137043"/>
                    <a:pt x="5433269" y="158918"/>
                  </a:cubicBezTo>
                  <a:cubicBezTo>
                    <a:pt x="5503614" y="171678"/>
                    <a:pt x="5575633" y="195375"/>
                    <a:pt x="5635928" y="233655"/>
                  </a:cubicBezTo>
                  <a:cubicBezTo>
                    <a:pt x="5701248" y="273758"/>
                    <a:pt x="5751494" y="339382"/>
                    <a:pt x="5810114" y="394068"/>
                  </a:cubicBezTo>
                  <a:cubicBezTo>
                    <a:pt x="5831888" y="414119"/>
                    <a:pt x="5863710" y="428702"/>
                    <a:pt x="5878784" y="454222"/>
                  </a:cubicBezTo>
                  <a:cubicBezTo>
                    <a:pt x="5922331" y="523491"/>
                    <a:pt x="5960852" y="596406"/>
                    <a:pt x="5999375" y="669320"/>
                  </a:cubicBezTo>
                  <a:cubicBezTo>
                    <a:pt x="6027847" y="722184"/>
                    <a:pt x="6056320" y="776870"/>
                    <a:pt x="6078093" y="831556"/>
                  </a:cubicBezTo>
                  <a:cubicBezTo>
                    <a:pt x="6101541" y="895356"/>
                    <a:pt x="6119965" y="960979"/>
                    <a:pt x="6138388" y="1028425"/>
                  </a:cubicBezTo>
                  <a:cubicBezTo>
                    <a:pt x="6166861" y="1134151"/>
                    <a:pt x="6200359" y="1239878"/>
                    <a:pt x="6218782" y="1349250"/>
                  </a:cubicBezTo>
                  <a:cubicBezTo>
                    <a:pt x="6245580" y="1502370"/>
                    <a:pt x="6258979" y="1659137"/>
                    <a:pt x="6279077" y="1814080"/>
                  </a:cubicBezTo>
                  <a:cubicBezTo>
                    <a:pt x="6285776" y="1865121"/>
                    <a:pt x="6294151" y="1916161"/>
                    <a:pt x="6297501" y="1967201"/>
                  </a:cubicBezTo>
                  <a:cubicBezTo>
                    <a:pt x="6307550" y="2113031"/>
                    <a:pt x="6314249" y="2257037"/>
                    <a:pt x="6322624" y="2402866"/>
                  </a:cubicBezTo>
                  <a:cubicBezTo>
                    <a:pt x="6334348" y="2583330"/>
                    <a:pt x="6351097" y="2761971"/>
                    <a:pt x="6359471" y="2942435"/>
                  </a:cubicBezTo>
                  <a:cubicBezTo>
                    <a:pt x="6367845" y="3115607"/>
                    <a:pt x="6372925" y="3290602"/>
                    <a:pt x="6370385" y="3465597"/>
                  </a:cubicBezTo>
                  <a:cubicBezTo>
                    <a:pt x="6366170" y="3757256"/>
                    <a:pt x="6352771" y="4047092"/>
                    <a:pt x="6339372" y="4338751"/>
                  </a:cubicBezTo>
                  <a:cubicBezTo>
                    <a:pt x="6330998" y="4519214"/>
                    <a:pt x="6319274" y="4697855"/>
                    <a:pt x="6302525" y="4876496"/>
                  </a:cubicBezTo>
                  <a:cubicBezTo>
                    <a:pt x="6285776" y="5055137"/>
                    <a:pt x="6260654" y="5231955"/>
                    <a:pt x="6242230" y="5410596"/>
                  </a:cubicBezTo>
                  <a:cubicBezTo>
                    <a:pt x="6228831" y="5534551"/>
                    <a:pt x="6225482" y="5658506"/>
                    <a:pt x="6210407" y="5780638"/>
                  </a:cubicBezTo>
                  <a:cubicBezTo>
                    <a:pt x="6197009" y="5891832"/>
                    <a:pt x="6146763" y="5990267"/>
                    <a:pt x="6079768" y="6072296"/>
                  </a:cubicBezTo>
                  <a:cubicBezTo>
                    <a:pt x="6024498" y="6141565"/>
                    <a:pt x="5980951" y="6219948"/>
                    <a:pt x="5924005" y="6287394"/>
                  </a:cubicBezTo>
                  <a:cubicBezTo>
                    <a:pt x="5873760" y="6347549"/>
                    <a:pt x="5818489" y="6407704"/>
                    <a:pt x="5731396" y="6409527"/>
                  </a:cubicBezTo>
                  <a:cubicBezTo>
                    <a:pt x="5711297" y="6409527"/>
                    <a:pt x="5692873" y="6431401"/>
                    <a:pt x="5672775" y="6442338"/>
                  </a:cubicBezTo>
                  <a:cubicBezTo>
                    <a:pt x="5587357" y="6482441"/>
                    <a:pt x="5498589" y="6517075"/>
                    <a:pt x="5414845" y="6560825"/>
                  </a:cubicBezTo>
                  <a:cubicBezTo>
                    <a:pt x="5260758" y="6641031"/>
                    <a:pt x="5094946" y="6653790"/>
                    <a:pt x="4929134" y="6661082"/>
                  </a:cubicBezTo>
                  <a:cubicBezTo>
                    <a:pt x="4865489" y="6664728"/>
                    <a:pt x="4800169" y="6659259"/>
                    <a:pt x="4736524" y="6664728"/>
                  </a:cubicBezTo>
                  <a:cubicBezTo>
                    <a:pt x="4704702" y="6666550"/>
                    <a:pt x="4674555" y="6682957"/>
                    <a:pt x="4644406" y="6690248"/>
                  </a:cubicBezTo>
                  <a:cubicBezTo>
                    <a:pt x="4631008" y="6693893"/>
                    <a:pt x="4617609" y="6692071"/>
                    <a:pt x="4602535" y="6693893"/>
                  </a:cubicBezTo>
                  <a:cubicBezTo>
                    <a:pt x="4582437" y="6695716"/>
                    <a:pt x="4562338" y="6701185"/>
                    <a:pt x="4542240" y="6699362"/>
                  </a:cubicBezTo>
                  <a:cubicBezTo>
                    <a:pt x="4522141" y="6695716"/>
                    <a:pt x="4508743" y="6688425"/>
                    <a:pt x="4505393" y="6688425"/>
                  </a:cubicBezTo>
                  <a:close/>
                </a:path>
              </a:pathLst>
            </a:custGeom>
            <a:blipFill>
              <a:blip r:embed="rId3"/>
              <a:stretch>
                <a:fillRect l="-2858" r="-2858" b="-34376"/>
              </a:stretch>
            </a:blipFill>
          </p:spPr>
        </p:sp>
      </p:grpSp>
      <p:grpSp>
        <p:nvGrpSpPr>
          <p:cNvPr id="9" name="Group 9"/>
          <p:cNvGrpSpPr/>
          <p:nvPr/>
        </p:nvGrpSpPr>
        <p:grpSpPr>
          <a:xfrm>
            <a:off x="9470307" y="4590429"/>
            <a:ext cx="945397" cy="923515"/>
            <a:chOff x="0" y="0"/>
            <a:chExt cx="4828540" cy="4716780"/>
          </a:xfrm>
        </p:grpSpPr>
        <p:sp>
          <p:nvSpPr>
            <p:cNvPr id="10" name="Freeform 10"/>
            <p:cNvSpPr/>
            <p:nvPr/>
          </p:nvSpPr>
          <p:spPr>
            <a:xfrm>
              <a:off x="0" y="-7620"/>
              <a:ext cx="4833620" cy="4726940"/>
            </a:xfrm>
            <a:custGeom>
              <a:avLst/>
              <a:gdLst/>
              <a:ahLst/>
              <a:cxnLst/>
              <a:rect l="l" t="t" r="r" b="b"/>
              <a:pathLst>
                <a:path w="4833620" h="4726940">
                  <a:moveTo>
                    <a:pt x="3416300" y="4662170"/>
                  </a:moveTo>
                  <a:cubicBezTo>
                    <a:pt x="3388360" y="4669790"/>
                    <a:pt x="3366770" y="4679950"/>
                    <a:pt x="3345180" y="4682490"/>
                  </a:cubicBezTo>
                  <a:cubicBezTo>
                    <a:pt x="3223260" y="4692650"/>
                    <a:pt x="3102610" y="4702810"/>
                    <a:pt x="2980690" y="4711700"/>
                  </a:cubicBezTo>
                  <a:cubicBezTo>
                    <a:pt x="2918460" y="4715510"/>
                    <a:pt x="2856230" y="4719320"/>
                    <a:pt x="2794000" y="4720590"/>
                  </a:cubicBezTo>
                  <a:cubicBezTo>
                    <a:pt x="2726690" y="4723130"/>
                    <a:pt x="2659380" y="4726940"/>
                    <a:pt x="2593340" y="4724400"/>
                  </a:cubicBezTo>
                  <a:cubicBezTo>
                    <a:pt x="2529840" y="4723130"/>
                    <a:pt x="2466340" y="4719320"/>
                    <a:pt x="2405380" y="4707890"/>
                  </a:cubicBezTo>
                  <a:cubicBezTo>
                    <a:pt x="2326640" y="4693920"/>
                    <a:pt x="2246630" y="4693920"/>
                    <a:pt x="2169160" y="4681220"/>
                  </a:cubicBezTo>
                  <a:cubicBezTo>
                    <a:pt x="1967230" y="4648200"/>
                    <a:pt x="1761490" y="4657090"/>
                    <a:pt x="1558290" y="4643120"/>
                  </a:cubicBezTo>
                  <a:cubicBezTo>
                    <a:pt x="1443990" y="4635500"/>
                    <a:pt x="1329690" y="4617720"/>
                    <a:pt x="1215390" y="4602480"/>
                  </a:cubicBezTo>
                  <a:cubicBezTo>
                    <a:pt x="1085850" y="4585970"/>
                    <a:pt x="956310" y="4566920"/>
                    <a:pt x="825500" y="4549140"/>
                  </a:cubicBezTo>
                  <a:cubicBezTo>
                    <a:pt x="730250" y="4536440"/>
                    <a:pt x="633730" y="4523740"/>
                    <a:pt x="538480" y="4511040"/>
                  </a:cubicBezTo>
                  <a:cubicBezTo>
                    <a:pt x="535940" y="4511040"/>
                    <a:pt x="533400" y="4509770"/>
                    <a:pt x="530860" y="4509770"/>
                  </a:cubicBezTo>
                  <a:cubicBezTo>
                    <a:pt x="450850" y="4475480"/>
                    <a:pt x="365760" y="4448810"/>
                    <a:pt x="292100" y="4404360"/>
                  </a:cubicBezTo>
                  <a:cubicBezTo>
                    <a:pt x="167640" y="4328160"/>
                    <a:pt x="114300" y="4206240"/>
                    <a:pt x="109220" y="4062730"/>
                  </a:cubicBezTo>
                  <a:cubicBezTo>
                    <a:pt x="107950" y="4013200"/>
                    <a:pt x="101600" y="3964940"/>
                    <a:pt x="101600" y="3915410"/>
                  </a:cubicBezTo>
                  <a:cubicBezTo>
                    <a:pt x="102870" y="3846830"/>
                    <a:pt x="107950" y="3779520"/>
                    <a:pt x="111760" y="3712210"/>
                  </a:cubicBezTo>
                  <a:cubicBezTo>
                    <a:pt x="121920" y="3511550"/>
                    <a:pt x="127000" y="3310890"/>
                    <a:pt x="111760" y="3110230"/>
                  </a:cubicBezTo>
                  <a:cubicBezTo>
                    <a:pt x="97790" y="2929890"/>
                    <a:pt x="85090" y="2750820"/>
                    <a:pt x="71120" y="2570480"/>
                  </a:cubicBezTo>
                  <a:cubicBezTo>
                    <a:pt x="62230" y="2454910"/>
                    <a:pt x="50800" y="2340610"/>
                    <a:pt x="43180" y="2225040"/>
                  </a:cubicBezTo>
                  <a:cubicBezTo>
                    <a:pt x="38100" y="2148840"/>
                    <a:pt x="39370" y="2071370"/>
                    <a:pt x="34290" y="1995170"/>
                  </a:cubicBezTo>
                  <a:cubicBezTo>
                    <a:pt x="31750" y="1951990"/>
                    <a:pt x="17780" y="1910080"/>
                    <a:pt x="16510" y="1866900"/>
                  </a:cubicBezTo>
                  <a:cubicBezTo>
                    <a:pt x="11430" y="1762760"/>
                    <a:pt x="10160" y="1657350"/>
                    <a:pt x="7620" y="1551940"/>
                  </a:cubicBezTo>
                  <a:cubicBezTo>
                    <a:pt x="6350" y="1511300"/>
                    <a:pt x="0" y="1470660"/>
                    <a:pt x="1270" y="1430020"/>
                  </a:cubicBezTo>
                  <a:cubicBezTo>
                    <a:pt x="2540" y="1366520"/>
                    <a:pt x="10160" y="1303020"/>
                    <a:pt x="11430" y="1239520"/>
                  </a:cubicBezTo>
                  <a:cubicBezTo>
                    <a:pt x="12700" y="1165860"/>
                    <a:pt x="5080" y="1092200"/>
                    <a:pt x="7620" y="1019810"/>
                  </a:cubicBezTo>
                  <a:cubicBezTo>
                    <a:pt x="7620" y="949960"/>
                    <a:pt x="16510" y="881380"/>
                    <a:pt x="25400" y="811530"/>
                  </a:cubicBezTo>
                  <a:cubicBezTo>
                    <a:pt x="27940" y="787400"/>
                    <a:pt x="45720" y="765810"/>
                    <a:pt x="50800" y="741680"/>
                  </a:cubicBezTo>
                  <a:cubicBezTo>
                    <a:pt x="72390" y="622300"/>
                    <a:pt x="95250" y="502920"/>
                    <a:pt x="151130" y="392430"/>
                  </a:cubicBezTo>
                  <a:cubicBezTo>
                    <a:pt x="163830" y="368300"/>
                    <a:pt x="184150" y="346710"/>
                    <a:pt x="203200" y="327660"/>
                  </a:cubicBezTo>
                  <a:cubicBezTo>
                    <a:pt x="209550" y="321310"/>
                    <a:pt x="224790" y="325120"/>
                    <a:pt x="228600" y="325120"/>
                  </a:cubicBezTo>
                  <a:cubicBezTo>
                    <a:pt x="237490" y="308610"/>
                    <a:pt x="242570" y="292100"/>
                    <a:pt x="252730" y="284480"/>
                  </a:cubicBezTo>
                  <a:cubicBezTo>
                    <a:pt x="307340" y="242570"/>
                    <a:pt x="364490" y="212090"/>
                    <a:pt x="435610" y="204470"/>
                  </a:cubicBezTo>
                  <a:cubicBezTo>
                    <a:pt x="488950" y="198120"/>
                    <a:pt x="541020" y="175260"/>
                    <a:pt x="594360" y="162560"/>
                  </a:cubicBezTo>
                  <a:cubicBezTo>
                    <a:pt x="659130" y="147320"/>
                    <a:pt x="723900" y="129540"/>
                    <a:pt x="791210" y="120650"/>
                  </a:cubicBezTo>
                  <a:cubicBezTo>
                    <a:pt x="852170" y="113030"/>
                    <a:pt x="910590" y="96520"/>
                    <a:pt x="972820" y="91440"/>
                  </a:cubicBezTo>
                  <a:cubicBezTo>
                    <a:pt x="1036320" y="86360"/>
                    <a:pt x="1099820" y="71120"/>
                    <a:pt x="1164590" y="66040"/>
                  </a:cubicBezTo>
                  <a:cubicBezTo>
                    <a:pt x="1339850" y="53340"/>
                    <a:pt x="1516380" y="44450"/>
                    <a:pt x="1691640" y="34290"/>
                  </a:cubicBezTo>
                  <a:cubicBezTo>
                    <a:pt x="1734820" y="31750"/>
                    <a:pt x="1778000" y="34290"/>
                    <a:pt x="1821180" y="35560"/>
                  </a:cubicBezTo>
                  <a:cubicBezTo>
                    <a:pt x="1842770" y="36830"/>
                    <a:pt x="1864360" y="41910"/>
                    <a:pt x="1887220" y="44450"/>
                  </a:cubicBezTo>
                  <a:cubicBezTo>
                    <a:pt x="1897380" y="45720"/>
                    <a:pt x="1907540" y="41910"/>
                    <a:pt x="1917700" y="41910"/>
                  </a:cubicBezTo>
                  <a:cubicBezTo>
                    <a:pt x="1948180" y="41910"/>
                    <a:pt x="1979930" y="41910"/>
                    <a:pt x="2010410" y="40640"/>
                  </a:cubicBezTo>
                  <a:cubicBezTo>
                    <a:pt x="2068830" y="38100"/>
                    <a:pt x="2128520" y="31750"/>
                    <a:pt x="2186940" y="31750"/>
                  </a:cubicBezTo>
                  <a:cubicBezTo>
                    <a:pt x="2244090" y="31750"/>
                    <a:pt x="2301240" y="35560"/>
                    <a:pt x="2358390" y="38100"/>
                  </a:cubicBezTo>
                  <a:lnTo>
                    <a:pt x="2404110" y="38100"/>
                  </a:lnTo>
                  <a:cubicBezTo>
                    <a:pt x="2473960" y="35560"/>
                    <a:pt x="2542540" y="35560"/>
                    <a:pt x="2612390" y="31750"/>
                  </a:cubicBezTo>
                  <a:cubicBezTo>
                    <a:pt x="2679700" y="27940"/>
                    <a:pt x="2745740" y="19050"/>
                    <a:pt x="2813050" y="15240"/>
                  </a:cubicBezTo>
                  <a:cubicBezTo>
                    <a:pt x="2844800" y="12700"/>
                    <a:pt x="2877820" y="12700"/>
                    <a:pt x="2909570" y="19050"/>
                  </a:cubicBezTo>
                  <a:cubicBezTo>
                    <a:pt x="2957830" y="27940"/>
                    <a:pt x="3003550" y="33020"/>
                    <a:pt x="3051810" y="19050"/>
                  </a:cubicBezTo>
                  <a:cubicBezTo>
                    <a:pt x="3069590" y="13970"/>
                    <a:pt x="3092450" y="22860"/>
                    <a:pt x="3112770" y="25400"/>
                  </a:cubicBezTo>
                  <a:cubicBezTo>
                    <a:pt x="3121660" y="26670"/>
                    <a:pt x="3131820" y="29210"/>
                    <a:pt x="3136900" y="25400"/>
                  </a:cubicBezTo>
                  <a:cubicBezTo>
                    <a:pt x="3171190" y="0"/>
                    <a:pt x="3202940" y="6350"/>
                    <a:pt x="3235960" y="27940"/>
                  </a:cubicBezTo>
                  <a:cubicBezTo>
                    <a:pt x="3239770" y="30480"/>
                    <a:pt x="3249930" y="24130"/>
                    <a:pt x="3257550" y="24130"/>
                  </a:cubicBezTo>
                  <a:cubicBezTo>
                    <a:pt x="3288030" y="24130"/>
                    <a:pt x="3318510" y="24130"/>
                    <a:pt x="3350260" y="25400"/>
                  </a:cubicBezTo>
                  <a:cubicBezTo>
                    <a:pt x="3373120" y="26670"/>
                    <a:pt x="3394710" y="34290"/>
                    <a:pt x="3417570" y="36830"/>
                  </a:cubicBezTo>
                  <a:cubicBezTo>
                    <a:pt x="3467100" y="43180"/>
                    <a:pt x="3517900" y="53340"/>
                    <a:pt x="3568700" y="53340"/>
                  </a:cubicBezTo>
                  <a:cubicBezTo>
                    <a:pt x="3663950" y="54610"/>
                    <a:pt x="3759200" y="58420"/>
                    <a:pt x="3853180" y="78740"/>
                  </a:cubicBezTo>
                  <a:cubicBezTo>
                    <a:pt x="3940810" y="97790"/>
                    <a:pt x="4030980" y="97790"/>
                    <a:pt x="4119880" y="113030"/>
                  </a:cubicBezTo>
                  <a:cubicBezTo>
                    <a:pt x="4173220" y="121920"/>
                    <a:pt x="4227830" y="138430"/>
                    <a:pt x="4273550" y="165100"/>
                  </a:cubicBezTo>
                  <a:cubicBezTo>
                    <a:pt x="4323080" y="193040"/>
                    <a:pt x="4361180" y="238760"/>
                    <a:pt x="4405630" y="276860"/>
                  </a:cubicBezTo>
                  <a:cubicBezTo>
                    <a:pt x="4422140" y="290830"/>
                    <a:pt x="4446270" y="300990"/>
                    <a:pt x="4457700" y="318770"/>
                  </a:cubicBezTo>
                  <a:cubicBezTo>
                    <a:pt x="4490720" y="367030"/>
                    <a:pt x="4519930" y="417830"/>
                    <a:pt x="4549140" y="468630"/>
                  </a:cubicBezTo>
                  <a:cubicBezTo>
                    <a:pt x="4570730" y="505460"/>
                    <a:pt x="4592320" y="543560"/>
                    <a:pt x="4608830" y="581660"/>
                  </a:cubicBezTo>
                  <a:cubicBezTo>
                    <a:pt x="4626610" y="626110"/>
                    <a:pt x="4640580" y="671830"/>
                    <a:pt x="4654550" y="718820"/>
                  </a:cubicBezTo>
                  <a:cubicBezTo>
                    <a:pt x="4676140" y="792480"/>
                    <a:pt x="4701540" y="866140"/>
                    <a:pt x="4715510" y="942340"/>
                  </a:cubicBezTo>
                  <a:cubicBezTo>
                    <a:pt x="4735830" y="1049020"/>
                    <a:pt x="4745990" y="1158240"/>
                    <a:pt x="4761230" y="1266190"/>
                  </a:cubicBezTo>
                  <a:cubicBezTo>
                    <a:pt x="4766310" y="1301750"/>
                    <a:pt x="4772660" y="1337310"/>
                    <a:pt x="4775200" y="1372870"/>
                  </a:cubicBezTo>
                  <a:cubicBezTo>
                    <a:pt x="4782820" y="1474470"/>
                    <a:pt x="4787900" y="1574800"/>
                    <a:pt x="4794250" y="1676400"/>
                  </a:cubicBezTo>
                  <a:cubicBezTo>
                    <a:pt x="4803140" y="1802130"/>
                    <a:pt x="4815840" y="1926590"/>
                    <a:pt x="4822190" y="2052320"/>
                  </a:cubicBezTo>
                  <a:cubicBezTo>
                    <a:pt x="4828540" y="2172970"/>
                    <a:pt x="4833620" y="2294890"/>
                    <a:pt x="4831080" y="2416810"/>
                  </a:cubicBezTo>
                  <a:cubicBezTo>
                    <a:pt x="4827270" y="2620010"/>
                    <a:pt x="4817110" y="2821940"/>
                    <a:pt x="4806950" y="3025140"/>
                  </a:cubicBezTo>
                  <a:cubicBezTo>
                    <a:pt x="4800600" y="3150870"/>
                    <a:pt x="4791710" y="3275330"/>
                    <a:pt x="4779010" y="3399790"/>
                  </a:cubicBezTo>
                  <a:cubicBezTo>
                    <a:pt x="4766310" y="3524250"/>
                    <a:pt x="4747260" y="3647440"/>
                    <a:pt x="4733290" y="3771900"/>
                  </a:cubicBezTo>
                  <a:cubicBezTo>
                    <a:pt x="4723130" y="3858260"/>
                    <a:pt x="4720590" y="3944620"/>
                    <a:pt x="4709160" y="4029710"/>
                  </a:cubicBezTo>
                  <a:cubicBezTo>
                    <a:pt x="4699000" y="4107180"/>
                    <a:pt x="4660900" y="4175760"/>
                    <a:pt x="4610100" y="4232910"/>
                  </a:cubicBezTo>
                  <a:cubicBezTo>
                    <a:pt x="4568190" y="4281170"/>
                    <a:pt x="4535170" y="4335780"/>
                    <a:pt x="4491990" y="4382770"/>
                  </a:cubicBezTo>
                  <a:cubicBezTo>
                    <a:pt x="4453890" y="4424680"/>
                    <a:pt x="4411980" y="4466590"/>
                    <a:pt x="4345940" y="4467860"/>
                  </a:cubicBezTo>
                  <a:cubicBezTo>
                    <a:pt x="4330700" y="4467860"/>
                    <a:pt x="4316730" y="4483100"/>
                    <a:pt x="4301490" y="4490720"/>
                  </a:cubicBezTo>
                  <a:cubicBezTo>
                    <a:pt x="4236720" y="4518660"/>
                    <a:pt x="4169410" y="4542790"/>
                    <a:pt x="4105910" y="4573270"/>
                  </a:cubicBezTo>
                  <a:cubicBezTo>
                    <a:pt x="3989070" y="4629150"/>
                    <a:pt x="3863340" y="4638040"/>
                    <a:pt x="3737610" y="4643120"/>
                  </a:cubicBezTo>
                  <a:cubicBezTo>
                    <a:pt x="3689350" y="4645660"/>
                    <a:pt x="3639820" y="4641850"/>
                    <a:pt x="3591560" y="4645660"/>
                  </a:cubicBezTo>
                  <a:cubicBezTo>
                    <a:pt x="3567430" y="4646930"/>
                    <a:pt x="3544570" y="4658360"/>
                    <a:pt x="3521710" y="4663440"/>
                  </a:cubicBezTo>
                  <a:cubicBezTo>
                    <a:pt x="3511550" y="4665980"/>
                    <a:pt x="3501390" y="4664710"/>
                    <a:pt x="3489960" y="4665980"/>
                  </a:cubicBezTo>
                  <a:cubicBezTo>
                    <a:pt x="3474720" y="4667250"/>
                    <a:pt x="3459480" y="4671060"/>
                    <a:pt x="3444240" y="4669790"/>
                  </a:cubicBezTo>
                  <a:cubicBezTo>
                    <a:pt x="3429000" y="4667250"/>
                    <a:pt x="3418840" y="4662170"/>
                    <a:pt x="3416300" y="4662170"/>
                  </a:cubicBezTo>
                  <a:close/>
                </a:path>
              </a:pathLst>
            </a:custGeom>
            <a:blipFill>
              <a:blip r:embed="rId4"/>
              <a:stretch>
                <a:fillRect l="-9004" r="-9004"/>
              </a:stretch>
            </a:blipFill>
          </p:spPr>
        </p:sp>
      </p:grpSp>
      <p:grpSp>
        <p:nvGrpSpPr>
          <p:cNvPr id="11" name="Group 11"/>
          <p:cNvGrpSpPr/>
          <p:nvPr/>
        </p:nvGrpSpPr>
        <p:grpSpPr>
          <a:xfrm rot="130003">
            <a:off x="7752045" y="5918062"/>
            <a:ext cx="1045623" cy="1021421"/>
            <a:chOff x="0" y="0"/>
            <a:chExt cx="4828540" cy="4716780"/>
          </a:xfrm>
        </p:grpSpPr>
        <p:sp>
          <p:nvSpPr>
            <p:cNvPr id="12" name="Freeform 12"/>
            <p:cNvSpPr/>
            <p:nvPr/>
          </p:nvSpPr>
          <p:spPr>
            <a:xfrm>
              <a:off x="0" y="-7620"/>
              <a:ext cx="4833620" cy="4726940"/>
            </a:xfrm>
            <a:custGeom>
              <a:avLst/>
              <a:gdLst/>
              <a:ahLst/>
              <a:cxnLst/>
              <a:rect l="l" t="t" r="r" b="b"/>
              <a:pathLst>
                <a:path w="4833620" h="4726940">
                  <a:moveTo>
                    <a:pt x="3416300" y="4662170"/>
                  </a:moveTo>
                  <a:cubicBezTo>
                    <a:pt x="3388360" y="4669790"/>
                    <a:pt x="3366770" y="4679950"/>
                    <a:pt x="3345180" y="4682490"/>
                  </a:cubicBezTo>
                  <a:cubicBezTo>
                    <a:pt x="3223260" y="4692650"/>
                    <a:pt x="3102610" y="4702810"/>
                    <a:pt x="2980690" y="4711700"/>
                  </a:cubicBezTo>
                  <a:cubicBezTo>
                    <a:pt x="2918460" y="4715510"/>
                    <a:pt x="2856230" y="4719320"/>
                    <a:pt x="2794000" y="4720590"/>
                  </a:cubicBezTo>
                  <a:cubicBezTo>
                    <a:pt x="2726690" y="4723130"/>
                    <a:pt x="2659380" y="4726940"/>
                    <a:pt x="2593340" y="4724400"/>
                  </a:cubicBezTo>
                  <a:cubicBezTo>
                    <a:pt x="2529840" y="4723130"/>
                    <a:pt x="2466340" y="4719320"/>
                    <a:pt x="2405380" y="4707890"/>
                  </a:cubicBezTo>
                  <a:cubicBezTo>
                    <a:pt x="2326640" y="4693920"/>
                    <a:pt x="2246630" y="4693920"/>
                    <a:pt x="2169160" y="4681220"/>
                  </a:cubicBezTo>
                  <a:cubicBezTo>
                    <a:pt x="1967230" y="4648200"/>
                    <a:pt x="1761490" y="4657090"/>
                    <a:pt x="1558290" y="4643120"/>
                  </a:cubicBezTo>
                  <a:cubicBezTo>
                    <a:pt x="1443990" y="4635500"/>
                    <a:pt x="1329690" y="4617720"/>
                    <a:pt x="1215390" y="4602480"/>
                  </a:cubicBezTo>
                  <a:cubicBezTo>
                    <a:pt x="1085850" y="4585970"/>
                    <a:pt x="956310" y="4566920"/>
                    <a:pt x="825500" y="4549140"/>
                  </a:cubicBezTo>
                  <a:cubicBezTo>
                    <a:pt x="730250" y="4536440"/>
                    <a:pt x="633730" y="4523740"/>
                    <a:pt x="538480" y="4511040"/>
                  </a:cubicBezTo>
                  <a:cubicBezTo>
                    <a:pt x="535940" y="4511040"/>
                    <a:pt x="533400" y="4509770"/>
                    <a:pt x="530860" y="4509770"/>
                  </a:cubicBezTo>
                  <a:cubicBezTo>
                    <a:pt x="450850" y="4475480"/>
                    <a:pt x="365760" y="4448810"/>
                    <a:pt x="292100" y="4404360"/>
                  </a:cubicBezTo>
                  <a:cubicBezTo>
                    <a:pt x="167640" y="4328160"/>
                    <a:pt x="114300" y="4206240"/>
                    <a:pt x="109220" y="4062730"/>
                  </a:cubicBezTo>
                  <a:cubicBezTo>
                    <a:pt x="107950" y="4013200"/>
                    <a:pt x="101600" y="3964940"/>
                    <a:pt x="101600" y="3915410"/>
                  </a:cubicBezTo>
                  <a:cubicBezTo>
                    <a:pt x="102870" y="3846830"/>
                    <a:pt x="107950" y="3779520"/>
                    <a:pt x="111760" y="3712210"/>
                  </a:cubicBezTo>
                  <a:cubicBezTo>
                    <a:pt x="121920" y="3511550"/>
                    <a:pt x="127000" y="3310890"/>
                    <a:pt x="111760" y="3110230"/>
                  </a:cubicBezTo>
                  <a:cubicBezTo>
                    <a:pt x="97790" y="2929890"/>
                    <a:pt x="85090" y="2750820"/>
                    <a:pt x="71120" y="2570480"/>
                  </a:cubicBezTo>
                  <a:cubicBezTo>
                    <a:pt x="62230" y="2454910"/>
                    <a:pt x="50800" y="2340610"/>
                    <a:pt x="43180" y="2225040"/>
                  </a:cubicBezTo>
                  <a:cubicBezTo>
                    <a:pt x="38100" y="2148840"/>
                    <a:pt x="39370" y="2071370"/>
                    <a:pt x="34290" y="1995170"/>
                  </a:cubicBezTo>
                  <a:cubicBezTo>
                    <a:pt x="31750" y="1951990"/>
                    <a:pt x="17780" y="1910080"/>
                    <a:pt x="16510" y="1866900"/>
                  </a:cubicBezTo>
                  <a:cubicBezTo>
                    <a:pt x="11430" y="1762760"/>
                    <a:pt x="10160" y="1657350"/>
                    <a:pt x="7620" y="1551940"/>
                  </a:cubicBezTo>
                  <a:cubicBezTo>
                    <a:pt x="6350" y="1511300"/>
                    <a:pt x="0" y="1470660"/>
                    <a:pt x="1270" y="1430020"/>
                  </a:cubicBezTo>
                  <a:cubicBezTo>
                    <a:pt x="2540" y="1366520"/>
                    <a:pt x="10160" y="1303020"/>
                    <a:pt x="11430" y="1239520"/>
                  </a:cubicBezTo>
                  <a:cubicBezTo>
                    <a:pt x="12700" y="1165860"/>
                    <a:pt x="5080" y="1092200"/>
                    <a:pt x="7620" y="1019810"/>
                  </a:cubicBezTo>
                  <a:cubicBezTo>
                    <a:pt x="7620" y="949960"/>
                    <a:pt x="16510" y="881380"/>
                    <a:pt x="25400" y="811530"/>
                  </a:cubicBezTo>
                  <a:cubicBezTo>
                    <a:pt x="27940" y="787400"/>
                    <a:pt x="45720" y="765810"/>
                    <a:pt x="50800" y="741680"/>
                  </a:cubicBezTo>
                  <a:cubicBezTo>
                    <a:pt x="72390" y="622300"/>
                    <a:pt x="95250" y="502920"/>
                    <a:pt x="151130" y="392430"/>
                  </a:cubicBezTo>
                  <a:cubicBezTo>
                    <a:pt x="163830" y="368300"/>
                    <a:pt x="184150" y="346710"/>
                    <a:pt x="203200" y="327660"/>
                  </a:cubicBezTo>
                  <a:cubicBezTo>
                    <a:pt x="209550" y="321310"/>
                    <a:pt x="224790" y="325120"/>
                    <a:pt x="228600" y="325120"/>
                  </a:cubicBezTo>
                  <a:cubicBezTo>
                    <a:pt x="237490" y="308610"/>
                    <a:pt x="242570" y="292100"/>
                    <a:pt x="252730" y="284480"/>
                  </a:cubicBezTo>
                  <a:cubicBezTo>
                    <a:pt x="307340" y="242570"/>
                    <a:pt x="364490" y="212090"/>
                    <a:pt x="435610" y="204470"/>
                  </a:cubicBezTo>
                  <a:cubicBezTo>
                    <a:pt x="488950" y="198120"/>
                    <a:pt x="541020" y="175260"/>
                    <a:pt x="594360" y="162560"/>
                  </a:cubicBezTo>
                  <a:cubicBezTo>
                    <a:pt x="659130" y="147320"/>
                    <a:pt x="723900" y="129540"/>
                    <a:pt x="791210" y="120650"/>
                  </a:cubicBezTo>
                  <a:cubicBezTo>
                    <a:pt x="852170" y="113030"/>
                    <a:pt x="910590" y="96520"/>
                    <a:pt x="972820" y="91440"/>
                  </a:cubicBezTo>
                  <a:cubicBezTo>
                    <a:pt x="1036320" y="86360"/>
                    <a:pt x="1099820" y="71120"/>
                    <a:pt x="1164590" y="66040"/>
                  </a:cubicBezTo>
                  <a:cubicBezTo>
                    <a:pt x="1339850" y="53340"/>
                    <a:pt x="1516380" y="44450"/>
                    <a:pt x="1691640" y="34290"/>
                  </a:cubicBezTo>
                  <a:cubicBezTo>
                    <a:pt x="1734820" y="31750"/>
                    <a:pt x="1778000" y="34290"/>
                    <a:pt x="1821180" y="35560"/>
                  </a:cubicBezTo>
                  <a:cubicBezTo>
                    <a:pt x="1842770" y="36830"/>
                    <a:pt x="1864360" y="41910"/>
                    <a:pt x="1887220" y="44450"/>
                  </a:cubicBezTo>
                  <a:cubicBezTo>
                    <a:pt x="1897380" y="45720"/>
                    <a:pt x="1907540" y="41910"/>
                    <a:pt x="1917700" y="41910"/>
                  </a:cubicBezTo>
                  <a:cubicBezTo>
                    <a:pt x="1948180" y="41910"/>
                    <a:pt x="1979930" y="41910"/>
                    <a:pt x="2010410" y="40640"/>
                  </a:cubicBezTo>
                  <a:cubicBezTo>
                    <a:pt x="2068830" y="38100"/>
                    <a:pt x="2128520" y="31750"/>
                    <a:pt x="2186940" y="31750"/>
                  </a:cubicBezTo>
                  <a:cubicBezTo>
                    <a:pt x="2244090" y="31750"/>
                    <a:pt x="2301240" y="35560"/>
                    <a:pt x="2358390" y="38100"/>
                  </a:cubicBezTo>
                  <a:lnTo>
                    <a:pt x="2404110" y="38100"/>
                  </a:lnTo>
                  <a:cubicBezTo>
                    <a:pt x="2473960" y="35560"/>
                    <a:pt x="2542540" y="35560"/>
                    <a:pt x="2612390" y="31750"/>
                  </a:cubicBezTo>
                  <a:cubicBezTo>
                    <a:pt x="2679700" y="27940"/>
                    <a:pt x="2745740" y="19050"/>
                    <a:pt x="2813050" y="15240"/>
                  </a:cubicBezTo>
                  <a:cubicBezTo>
                    <a:pt x="2844800" y="12700"/>
                    <a:pt x="2877820" y="12700"/>
                    <a:pt x="2909570" y="19050"/>
                  </a:cubicBezTo>
                  <a:cubicBezTo>
                    <a:pt x="2957830" y="27940"/>
                    <a:pt x="3003550" y="33020"/>
                    <a:pt x="3051810" y="19050"/>
                  </a:cubicBezTo>
                  <a:cubicBezTo>
                    <a:pt x="3069590" y="13970"/>
                    <a:pt x="3092450" y="22860"/>
                    <a:pt x="3112770" y="25400"/>
                  </a:cubicBezTo>
                  <a:cubicBezTo>
                    <a:pt x="3121660" y="26670"/>
                    <a:pt x="3131820" y="29210"/>
                    <a:pt x="3136900" y="25400"/>
                  </a:cubicBezTo>
                  <a:cubicBezTo>
                    <a:pt x="3171190" y="0"/>
                    <a:pt x="3202940" y="6350"/>
                    <a:pt x="3235960" y="27940"/>
                  </a:cubicBezTo>
                  <a:cubicBezTo>
                    <a:pt x="3239770" y="30480"/>
                    <a:pt x="3249930" y="24130"/>
                    <a:pt x="3257550" y="24130"/>
                  </a:cubicBezTo>
                  <a:cubicBezTo>
                    <a:pt x="3288030" y="24130"/>
                    <a:pt x="3318510" y="24130"/>
                    <a:pt x="3350260" y="25400"/>
                  </a:cubicBezTo>
                  <a:cubicBezTo>
                    <a:pt x="3373120" y="26670"/>
                    <a:pt x="3394710" y="34290"/>
                    <a:pt x="3417570" y="36830"/>
                  </a:cubicBezTo>
                  <a:cubicBezTo>
                    <a:pt x="3467100" y="43180"/>
                    <a:pt x="3517900" y="53340"/>
                    <a:pt x="3568700" y="53340"/>
                  </a:cubicBezTo>
                  <a:cubicBezTo>
                    <a:pt x="3663950" y="54610"/>
                    <a:pt x="3759200" y="58420"/>
                    <a:pt x="3853180" y="78740"/>
                  </a:cubicBezTo>
                  <a:cubicBezTo>
                    <a:pt x="3940810" y="97790"/>
                    <a:pt x="4030980" y="97790"/>
                    <a:pt x="4119880" y="113030"/>
                  </a:cubicBezTo>
                  <a:cubicBezTo>
                    <a:pt x="4173220" y="121920"/>
                    <a:pt x="4227830" y="138430"/>
                    <a:pt x="4273550" y="165100"/>
                  </a:cubicBezTo>
                  <a:cubicBezTo>
                    <a:pt x="4323080" y="193040"/>
                    <a:pt x="4361180" y="238760"/>
                    <a:pt x="4405630" y="276860"/>
                  </a:cubicBezTo>
                  <a:cubicBezTo>
                    <a:pt x="4422140" y="290830"/>
                    <a:pt x="4446270" y="300990"/>
                    <a:pt x="4457700" y="318770"/>
                  </a:cubicBezTo>
                  <a:cubicBezTo>
                    <a:pt x="4490720" y="367030"/>
                    <a:pt x="4519930" y="417830"/>
                    <a:pt x="4549140" y="468630"/>
                  </a:cubicBezTo>
                  <a:cubicBezTo>
                    <a:pt x="4570730" y="505460"/>
                    <a:pt x="4592320" y="543560"/>
                    <a:pt x="4608830" y="581660"/>
                  </a:cubicBezTo>
                  <a:cubicBezTo>
                    <a:pt x="4626610" y="626110"/>
                    <a:pt x="4640580" y="671830"/>
                    <a:pt x="4654550" y="718820"/>
                  </a:cubicBezTo>
                  <a:cubicBezTo>
                    <a:pt x="4676140" y="792480"/>
                    <a:pt x="4701540" y="866140"/>
                    <a:pt x="4715510" y="942340"/>
                  </a:cubicBezTo>
                  <a:cubicBezTo>
                    <a:pt x="4735830" y="1049020"/>
                    <a:pt x="4745990" y="1158240"/>
                    <a:pt x="4761230" y="1266190"/>
                  </a:cubicBezTo>
                  <a:cubicBezTo>
                    <a:pt x="4766310" y="1301750"/>
                    <a:pt x="4772660" y="1337310"/>
                    <a:pt x="4775200" y="1372870"/>
                  </a:cubicBezTo>
                  <a:cubicBezTo>
                    <a:pt x="4782820" y="1474470"/>
                    <a:pt x="4787900" y="1574800"/>
                    <a:pt x="4794250" y="1676400"/>
                  </a:cubicBezTo>
                  <a:cubicBezTo>
                    <a:pt x="4803140" y="1802130"/>
                    <a:pt x="4815840" y="1926590"/>
                    <a:pt x="4822190" y="2052320"/>
                  </a:cubicBezTo>
                  <a:cubicBezTo>
                    <a:pt x="4828540" y="2172970"/>
                    <a:pt x="4833620" y="2294890"/>
                    <a:pt x="4831080" y="2416810"/>
                  </a:cubicBezTo>
                  <a:cubicBezTo>
                    <a:pt x="4827270" y="2620010"/>
                    <a:pt x="4817110" y="2821940"/>
                    <a:pt x="4806950" y="3025140"/>
                  </a:cubicBezTo>
                  <a:cubicBezTo>
                    <a:pt x="4800600" y="3150870"/>
                    <a:pt x="4791710" y="3275330"/>
                    <a:pt x="4779010" y="3399790"/>
                  </a:cubicBezTo>
                  <a:cubicBezTo>
                    <a:pt x="4766310" y="3524250"/>
                    <a:pt x="4747260" y="3647440"/>
                    <a:pt x="4733290" y="3771900"/>
                  </a:cubicBezTo>
                  <a:cubicBezTo>
                    <a:pt x="4723130" y="3858260"/>
                    <a:pt x="4720590" y="3944620"/>
                    <a:pt x="4709160" y="4029710"/>
                  </a:cubicBezTo>
                  <a:cubicBezTo>
                    <a:pt x="4699000" y="4107180"/>
                    <a:pt x="4660900" y="4175760"/>
                    <a:pt x="4610100" y="4232910"/>
                  </a:cubicBezTo>
                  <a:cubicBezTo>
                    <a:pt x="4568190" y="4281170"/>
                    <a:pt x="4535170" y="4335780"/>
                    <a:pt x="4491990" y="4382770"/>
                  </a:cubicBezTo>
                  <a:cubicBezTo>
                    <a:pt x="4453890" y="4424680"/>
                    <a:pt x="4411980" y="4466590"/>
                    <a:pt x="4345940" y="4467860"/>
                  </a:cubicBezTo>
                  <a:cubicBezTo>
                    <a:pt x="4330700" y="4467860"/>
                    <a:pt x="4316730" y="4483100"/>
                    <a:pt x="4301490" y="4490720"/>
                  </a:cubicBezTo>
                  <a:cubicBezTo>
                    <a:pt x="4236720" y="4518660"/>
                    <a:pt x="4169410" y="4542790"/>
                    <a:pt x="4105910" y="4573270"/>
                  </a:cubicBezTo>
                  <a:cubicBezTo>
                    <a:pt x="3989070" y="4629150"/>
                    <a:pt x="3863340" y="4638040"/>
                    <a:pt x="3737610" y="4643120"/>
                  </a:cubicBezTo>
                  <a:cubicBezTo>
                    <a:pt x="3689350" y="4645660"/>
                    <a:pt x="3639820" y="4641850"/>
                    <a:pt x="3591560" y="4645660"/>
                  </a:cubicBezTo>
                  <a:cubicBezTo>
                    <a:pt x="3567430" y="4646930"/>
                    <a:pt x="3544570" y="4658360"/>
                    <a:pt x="3521710" y="4663440"/>
                  </a:cubicBezTo>
                  <a:cubicBezTo>
                    <a:pt x="3511550" y="4665980"/>
                    <a:pt x="3501390" y="4664710"/>
                    <a:pt x="3489960" y="4665980"/>
                  </a:cubicBezTo>
                  <a:cubicBezTo>
                    <a:pt x="3474720" y="4667250"/>
                    <a:pt x="3459480" y="4671060"/>
                    <a:pt x="3444240" y="4669790"/>
                  </a:cubicBezTo>
                  <a:cubicBezTo>
                    <a:pt x="3429000" y="4667250"/>
                    <a:pt x="3418840" y="4662170"/>
                    <a:pt x="3416300" y="4662170"/>
                  </a:cubicBezTo>
                  <a:close/>
                </a:path>
              </a:pathLst>
            </a:custGeom>
            <a:blipFill>
              <a:blip r:embed="rId5"/>
              <a:stretch>
                <a:fillRect l="-6546" r="-6546"/>
              </a:stretch>
            </a:blipFill>
          </p:spPr>
        </p:sp>
      </p:grpSp>
      <p:grpSp>
        <p:nvGrpSpPr>
          <p:cNvPr id="13" name="Group 13"/>
          <p:cNvGrpSpPr/>
          <p:nvPr/>
        </p:nvGrpSpPr>
        <p:grpSpPr>
          <a:xfrm>
            <a:off x="7770980" y="3223791"/>
            <a:ext cx="1045623" cy="1021421"/>
            <a:chOff x="0" y="0"/>
            <a:chExt cx="4828540" cy="4716780"/>
          </a:xfrm>
        </p:grpSpPr>
        <p:sp>
          <p:nvSpPr>
            <p:cNvPr id="14" name="Freeform 14"/>
            <p:cNvSpPr/>
            <p:nvPr/>
          </p:nvSpPr>
          <p:spPr>
            <a:xfrm>
              <a:off x="0" y="-7620"/>
              <a:ext cx="4833620" cy="4726940"/>
            </a:xfrm>
            <a:custGeom>
              <a:avLst/>
              <a:gdLst/>
              <a:ahLst/>
              <a:cxnLst/>
              <a:rect l="l" t="t" r="r" b="b"/>
              <a:pathLst>
                <a:path w="4833620" h="4726940">
                  <a:moveTo>
                    <a:pt x="3416300" y="4662170"/>
                  </a:moveTo>
                  <a:cubicBezTo>
                    <a:pt x="3388360" y="4669790"/>
                    <a:pt x="3366770" y="4679950"/>
                    <a:pt x="3345180" y="4682490"/>
                  </a:cubicBezTo>
                  <a:cubicBezTo>
                    <a:pt x="3223260" y="4692650"/>
                    <a:pt x="3102610" y="4702810"/>
                    <a:pt x="2980690" y="4711700"/>
                  </a:cubicBezTo>
                  <a:cubicBezTo>
                    <a:pt x="2918460" y="4715510"/>
                    <a:pt x="2856230" y="4719320"/>
                    <a:pt x="2794000" y="4720590"/>
                  </a:cubicBezTo>
                  <a:cubicBezTo>
                    <a:pt x="2726690" y="4723130"/>
                    <a:pt x="2659380" y="4726940"/>
                    <a:pt x="2593340" y="4724400"/>
                  </a:cubicBezTo>
                  <a:cubicBezTo>
                    <a:pt x="2529840" y="4723130"/>
                    <a:pt x="2466340" y="4719320"/>
                    <a:pt x="2405380" y="4707890"/>
                  </a:cubicBezTo>
                  <a:cubicBezTo>
                    <a:pt x="2326640" y="4693920"/>
                    <a:pt x="2246630" y="4693920"/>
                    <a:pt x="2169160" y="4681220"/>
                  </a:cubicBezTo>
                  <a:cubicBezTo>
                    <a:pt x="1967230" y="4648200"/>
                    <a:pt x="1761490" y="4657090"/>
                    <a:pt x="1558290" y="4643120"/>
                  </a:cubicBezTo>
                  <a:cubicBezTo>
                    <a:pt x="1443990" y="4635500"/>
                    <a:pt x="1329690" y="4617720"/>
                    <a:pt x="1215390" y="4602480"/>
                  </a:cubicBezTo>
                  <a:cubicBezTo>
                    <a:pt x="1085850" y="4585970"/>
                    <a:pt x="956310" y="4566920"/>
                    <a:pt x="825500" y="4549140"/>
                  </a:cubicBezTo>
                  <a:cubicBezTo>
                    <a:pt x="730250" y="4536440"/>
                    <a:pt x="633730" y="4523740"/>
                    <a:pt x="538480" y="4511040"/>
                  </a:cubicBezTo>
                  <a:cubicBezTo>
                    <a:pt x="535940" y="4511040"/>
                    <a:pt x="533400" y="4509770"/>
                    <a:pt x="530860" y="4509770"/>
                  </a:cubicBezTo>
                  <a:cubicBezTo>
                    <a:pt x="450850" y="4475480"/>
                    <a:pt x="365760" y="4448810"/>
                    <a:pt x="292100" y="4404360"/>
                  </a:cubicBezTo>
                  <a:cubicBezTo>
                    <a:pt x="167640" y="4328160"/>
                    <a:pt x="114300" y="4206240"/>
                    <a:pt x="109220" y="4062730"/>
                  </a:cubicBezTo>
                  <a:cubicBezTo>
                    <a:pt x="107950" y="4013200"/>
                    <a:pt x="101600" y="3964940"/>
                    <a:pt x="101600" y="3915410"/>
                  </a:cubicBezTo>
                  <a:cubicBezTo>
                    <a:pt x="102870" y="3846830"/>
                    <a:pt x="107950" y="3779520"/>
                    <a:pt x="111760" y="3712210"/>
                  </a:cubicBezTo>
                  <a:cubicBezTo>
                    <a:pt x="121920" y="3511550"/>
                    <a:pt x="127000" y="3310890"/>
                    <a:pt x="111760" y="3110230"/>
                  </a:cubicBezTo>
                  <a:cubicBezTo>
                    <a:pt x="97790" y="2929890"/>
                    <a:pt x="85090" y="2750820"/>
                    <a:pt x="71120" y="2570480"/>
                  </a:cubicBezTo>
                  <a:cubicBezTo>
                    <a:pt x="62230" y="2454910"/>
                    <a:pt x="50800" y="2340610"/>
                    <a:pt x="43180" y="2225040"/>
                  </a:cubicBezTo>
                  <a:cubicBezTo>
                    <a:pt x="38100" y="2148840"/>
                    <a:pt x="39370" y="2071370"/>
                    <a:pt x="34290" y="1995170"/>
                  </a:cubicBezTo>
                  <a:cubicBezTo>
                    <a:pt x="31750" y="1951990"/>
                    <a:pt x="17780" y="1910080"/>
                    <a:pt x="16510" y="1866900"/>
                  </a:cubicBezTo>
                  <a:cubicBezTo>
                    <a:pt x="11430" y="1762760"/>
                    <a:pt x="10160" y="1657350"/>
                    <a:pt x="7620" y="1551940"/>
                  </a:cubicBezTo>
                  <a:cubicBezTo>
                    <a:pt x="6350" y="1511300"/>
                    <a:pt x="0" y="1470660"/>
                    <a:pt x="1270" y="1430020"/>
                  </a:cubicBezTo>
                  <a:cubicBezTo>
                    <a:pt x="2540" y="1366520"/>
                    <a:pt x="10160" y="1303020"/>
                    <a:pt x="11430" y="1239520"/>
                  </a:cubicBezTo>
                  <a:cubicBezTo>
                    <a:pt x="12700" y="1165860"/>
                    <a:pt x="5080" y="1092200"/>
                    <a:pt x="7620" y="1019810"/>
                  </a:cubicBezTo>
                  <a:cubicBezTo>
                    <a:pt x="7620" y="949960"/>
                    <a:pt x="16510" y="881380"/>
                    <a:pt x="25400" y="811530"/>
                  </a:cubicBezTo>
                  <a:cubicBezTo>
                    <a:pt x="27940" y="787400"/>
                    <a:pt x="45720" y="765810"/>
                    <a:pt x="50800" y="741680"/>
                  </a:cubicBezTo>
                  <a:cubicBezTo>
                    <a:pt x="72390" y="622300"/>
                    <a:pt x="95250" y="502920"/>
                    <a:pt x="151130" y="392430"/>
                  </a:cubicBezTo>
                  <a:cubicBezTo>
                    <a:pt x="163830" y="368300"/>
                    <a:pt x="184150" y="346710"/>
                    <a:pt x="203200" y="327660"/>
                  </a:cubicBezTo>
                  <a:cubicBezTo>
                    <a:pt x="209550" y="321310"/>
                    <a:pt x="224790" y="325120"/>
                    <a:pt x="228600" y="325120"/>
                  </a:cubicBezTo>
                  <a:cubicBezTo>
                    <a:pt x="237490" y="308610"/>
                    <a:pt x="242570" y="292100"/>
                    <a:pt x="252730" y="284480"/>
                  </a:cubicBezTo>
                  <a:cubicBezTo>
                    <a:pt x="307340" y="242570"/>
                    <a:pt x="364490" y="212090"/>
                    <a:pt x="435610" y="204470"/>
                  </a:cubicBezTo>
                  <a:cubicBezTo>
                    <a:pt x="488950" y="198120"/>
                    <a:pt x="541020" y="175260"/>
                    <a:pt x="594360" y="162560"/>
                  </a:cubicBezTo>
                  <a:cubicBezTo>
                    <a:pt x="659130" y="147320"/>
                    <a:pt x="723900" y="129540"/>
                    <a:pt x="791210" y="120650"/>
                  </a:cubicBezTo>
                  <a:cubicBezTo>
                    <a:pt x="852170" y="113030"/>
                    <a:pt x="910590" y="96520"/>
                    <a:pt x="972820" y="91440"/>
                  </a:cubicBezTo>
                  <a:cubicBezTo>
                    <a:pt x="1036320" y="86360"/>
                    <a:pt x="1099820" y="71120"/>
                    <a:pt x="1164590" y="66040"/>
                  </a:cubicBezTo>
                  <a:cubicBezTo>
                    <a:pt x="1339850" y="53340"/>
                    <a:pt x="1516380" y="44450"/>
                    <a:pt x="1691640" y="34290"/>
                  </a:cubicBezTo>
                  <a:cubicBezTo>
                    <a:pt x="1734820" y="31750"/>
                    <a:pt x="1778000" y="34290"/>
                    <a:pt x="1821180" y="35560"/>
                  </a:cubicBezTo>
                  <a:cubicBezTo>
                    <a:pt x="1842770" y="36830"/>
                    <a:pt x="1864360" y="41910"/>
                    <a:pt x="1887220" y="44450"/>
                  </a:cubicBezTo>
                  <a:cubicBezTo>
                    <a:pt x="1897380" y="45720"/>
                    <a:pt x="1907540" y="41910"/>
                    <a:pt x="1917700" y="41910"/>
                  </a:cubicBezTo>
                  <a:cubicBezTo>
                    <a:pt x="1948180" y="41910"/>
                    <a:pt x="1979930" y="41910"/>
                    <a:pt x="2010410" y="40640"/>
                  </a:cubicBezTo>
                  <a:cubicBezTo>
                    <a:pt x="2068830" y="38100"/>
                    <a:pt x="2128520" y="31750"/>
                    <a:pt x="2186940" y="31750"/>
                  </a:cubicBezTo>
                  <a:cubicBezTo>
                    <a:pt x="2244090" y="31750"/>
                    <a:pt x="2301240" y="35560"/>
                    <a:pt x="2358390" y="38100"/>
                  </a:cubicBezTo>
                  <a:lnTo>
                    <a:pt x="2404110" y="38100"/>
                  </a:lnTo>
                  <a:cubicBezTo>
                    <a:pt x="2473960" y="35560"/>
                    <a:pt x="2542540" y="35560"/>
                    <a:pt x="2612390" y="31750"/>
                  </a:cubicBezTo>
                  <a:cubicBezTo>
                    <a:pt x="2679700" y="27940"/>
                    <a:pt x="2745740" y="19050"/>
                    <a:pt x="2813050" y="15240"/>
                  </a:cubicBezTo>
                  <a:cubicBezTo>
                    <a:pt x="2844800" y="12700"/>
                    <a:pt x="2877820" y="12700"/>
                    <a:pt x="2909570" y="19050"/>
                  </a:cubicBezTo>
                  <a:cubicBezTo>
                    <a:pt x="2957830" y="27940"/>
                    <a:pt x="3003550" y="33020"/>
                    <a:pt x="3051810" y="19050"/>
                  </a:cubicBezTo>
                  <a:cubicBezTo>
                    <a:pt x="3069590" y="13970"/>
                    <a:pt x="3092450" y="22860"/>
                    <a:pt x="3112770" y="25400"/>
                  </a:cubicBezTo>
                  <a:cubicBezTo>
                    <a:pt x="3121660" y="26670"/>
                    <a:pt x="3131820" y="29210"/>
                    <a:pt x="3136900" y="25400"/>
                  </a:cubicBezTo>
                  <a:cubicBezTo>
                    <a:pt x="3171190" y="0"/>
                    <a:pt x="3202940" y="6350"/>
                    <a:pt x="3235960" y="27940"/>
                  </a:cubicBezTo>
                  <a:cubicBezTo>
                    <a:pt x="3239770" y="30480"/>
                    <a:pt x="3249930" y="24130"/>
                    <a:pt x="3257550" y="24130"/>
                  </a:cubicBezTo>
                  <a:cubicBezTo>
                    <a:pt x="3288030" y="24130"/>
                    <a:pt x="3318510" y="24130"/>
                    <a:pt x="3350260" y="25400"/>
                  </a:cubicBezTo>
                  <a:cubicBezTo>
                    <a:pt x="3373120" y="26670"/>
                    <a:pt x="3394710" y="34290"/>
                    <a:pt x="3417570" y="36830"/>
                  </a:cubicBezTo>
                  <a:cubicBezTo>
                    <a:pt x="3467100" y="43180"/>
                    <a:pt x="3517900" y="53340"/>
                    <a:pt x="3568700" y="53340"/>
                  </a:cubicBezTo>
                  <a:cubicBezTo>
                    <a:pt x="3663950" y="54610"/>
                    <a:pt x="3759200" y="58420"/>
                    <a:pt x="3853180" y="78740"/>
                  </a:cubicBezTo>
                  <a:cubicBezTo>
                    <a:pt x="3940810" y="97790"/>
                    <a:pt x="4030980" y="97790"/>
                    <a:pt x="4119880" y="113030"/>
                  </a:cubicBezTo>
                  <a:cubicBezTo>
                    <a:pt x="4173220" y="121920"/>
                    <a:pt x="4227830" y="138430"/>
                    <a:pt x="4273550" y="165100"/>
                  </a:cubicBezTo>
                  <a:cubicBezTo>
                    <a:pt x="4323080" y="193040"/>
                    <a:pt x="4361180" y="238760"/>
                    <a:pt x="4405630" y="276860"/>
                  </a:cubicBezTo>
                  <a:cubicBezTo>
                    <a:pt x="4422140" y="290830"/>
                    <a:pt x="4446270" y="300990"/>
                    <a:pt x="4457700" y="318770"/>
                  </a:cubicBezTo>
                  <a:cubicBezTo>
                    <a:pt x="4490720" y="367030"/>
                    <a:pt x="4519930" y="417830"/>
                    <a:pt x="4549140" y="468630"/>
                  </a:cubicBezTo>
                  <a:cubicBezTo>
                    <a:pt x="4570730" y="505460"/>
                    <a:pt x="4592320" y="543560"/>
                    <a:pt x="4608830" y="581660"/>
                  </a:cubicBezTo>
                  <a:cubicBezTo>
                    <a:pt x="4626610" y="626110"/>
                    <a:pt x="4640580" y="671830"/>
                    <a:pt x="4654550" y="718820"/>
                  </a:cubicBezTo>
                  <a:cubicBezTo>
                    <a:pt x="4676140" y="792480"/>
                    <a:pt x="4701540" y="866140"/>
                    <a:pt x="4715510" y="942340"/>
                  </a:cubicBezTo>
                  <a:cubicBezTo>
                    <a:pt x="4735830" y="1049020"/>
                    <a:pt x="4745990" y="1158240"/>
                    <a:pt x="4761230" y="1266190"/>
                  </a:cubicBezTo>
                  <a:cubicBezTo>
                    <a:pt x="4766310" y="1301750"/>
                    <a:pt x="4772660" y="1337310"/>
                    <a:pt x="4775200" y="1372870"/>
                  </a:cubicBezTo>
                  <a:cubicBezTo>
                    <a:pt x="4782820" y="1474470"/>
                    <a:pt x="4787900" y="1574800"/>
                    <a:pt x="4794250" y="1676400"/>
                  </a:cubicBezTo>
                  <a:cubicBezTo>
                    <a:pt x="4803140" y="1802130"/>
                    <a:pt x="4815840" y="1926590"/>
                    <a:pt x="4822190" y="2052320"/>
                  </a:cubicBezTo>
                  <a:cubicBezTo>
                    <a:pt x="4828540" y="2172970"/>
                    <a:pt x="4833620" y="2294890"/>
                    <a:pt x="4831080" y="2416810"/>
                  </a:cubicBezTo>
                  <a:cubicBezTo>
                    <a:pt x="4827270" y="2620010"/>
                    <a:pt x="4817110" y="2821940"/>
                    <a:pt x="4806950" y="3025140"/>
                  </a:cubicBezTo>
                  <a:cubicBezTo>
                    <a:pt x="4800600" y="3150870"/>
                    <a:pt x="4791710" y="3275330"/>
                    <a:pt x="4779010" y="3399790"/>
                  </a:cubicBezTo>
                  <a:cubicBezTo>
                    <a:pt x="4766310" y="3524250"/>
                    <a:pt x="4747260" y="3647440"/>
                    <a:pt x="4733290" y="3771900"/>
                  </a:cubicBezTo>
                  <a:cubicBezTo>
                    <a:pt x="4723130" y="3858260"/>
                    <a:pt x="4720590" y="3944620"/>
                    <a:pt x="4709160" y="4029710"/>
                  </a:cubicBezTo>
                  <a:cubicBezTo>
                    <a:pt x="4699000" y="4107180"/>
                    <a:pt x="4660900" y="4175760"/>
                    <a:pt x="4610100" y="4232910"/>
                  </a:cubicBezTo>
                  <a:cubicBezTo>
                    <a:pt x="4568190" y="4281170"/>
                    <a:pt x="4535170" y="4335780"/>
                    <a:pt x="4491990" y="4382770"/>
                  </a:cubicBezTo>
                  <a:cubicBezTo>
                    <a:pt x="4453890" y="4424680"/>
                    <a:pt x="4411980" y="4466590"/>
                    <a:pt x="4345940" y="4467860"/>
                  </a:cubicBezTo>
                  <a:cubicBezTo>
                    <a:pt x="4330700" y="4467860"/>
                    <a:pt x="4316730" y="4483100"/>
                    <a:pt x="4301490" y="4490720"/>
                  </a:cubicBezTo>
                  <a:cubicBezTo>
                    <a:pt x="4236720" y="4518660"/>
                    <a:pt x="4169410" y="4542790"/>
                    <a:pt x="4105910" y="4573270"/>
                  </a:cubicBezTo>
                  <a:cubicBezTo>
                    <a:pt x="3989070" y="4629150"/>
                    <a:pt x="3863340" y="4638040"/>
                    <a:pt x="3737610" y="4643120"/>
                  </a:cubicBezTo>
                  <a:cubicBezTo>
                    <a:pt x="3689350" y="4645660"/>
                    <a:pt x="3639820" y="4641850"/>
                    <a:pt x="3591560" y="4645660"/>
                  </a:cubicBezTo>
                  <a:cubicBezTo>
                    <a:pt x="3567430" y="4646930"/>
                    <a:pt x="3544570" y="4658360"/>
                    <a:pt x="3521710" y="4663440"/>
                  </a:cubicBezTo>
                  <a:cubicBezTo>
                    <a:pt x="3511550" y="4665980"/>
                    <a:pt x="3501390" y="4664710"/>
                    <a:pt x="3489960" y="4665980"/>
                  </a:cubicBezTo>
                  <a:cubicBezTo>
                    <a:pt x="3474720" y="4667250"/>
                    <a:pt x="3459480" y="4671060"/>
                    <a:pt x="3444240" y="4669790"/>
                  </a:cubicBezTo>
                  <a:cubicBezTo>
                    <a:pt x="3429000" y="4667250"/>
                    <a:pt x="3418840" y="4662170"/>
                    <a:pt x="3416300" y="4662170"/>
                  </a:cubicBezTo>
                  <a:close/>
                </a:path>
              </a:pathLst>
            </a:custGeom>
            <a:blipFill>
              <a:blip r:embed="rId6"/>
              <a:stretch>
                <a:fillRect l="-9004" r="-9004"/>
              </a:stretch>
            </a:blipFill>
          </p:spPr>
        </p:sp>
      </p:grpSp>
      <p:grpSp>
        <p:nvGrpSpPr>
          <p:cNvPr id="15" name="Group 15"/>
          <p:cNvGrpSpPr/>
          <p:nvPr/>
        </p:nvGrpSpPr>
        <p:grpSpPr>
          <a:xfrm>
            <a:off x="7738885" y="4562915"/>
            <a:ext cx="1045623" cy="1021421"/>
            <a:chOff x="0" y="0"/>
            <a:chExt cx="4828540" cy="4716780"/>
          </a:xfrm>
        </p:grpSpPr>
        <p:sp>
          <p:nvSpPr>
            <p:cNvPr id="16" name="Freeform 16"/>
            <p:cNvSpPr/>
            <p:nvPr/>
          </p:nvSpPr>
          <p:spPr>
            <a:xfrm>
              <a:off x="0" y="-7620"/>
              <a:ext cx="4833620" cy="4726940"/>
            </a:xfrm>
            <a:custGeom>
              <a:avLst/>
              <a:gdLst/>
              <a:ahLst/>
              <a:cxnLst/>
              <a:rect l="l" t="t" r="r" b="b"/>
              <a:pathLst>
                <a:path w="4833620" h="4726940">
                  <a:moveTo>
                    <a:pt x="3416300" y="4662170"/>
                  </a:moveTo>
                  <a:cubicBezTo>
                    <a:pt x="3388360" y="4669790"/>
                    <a:pt x="3366770" y="4679950"/>
                    <a:pt x="3345180" y="4682490"/>
                  </a:cubicBezTo>
                  <a:cubicBezTo>
                    <a:pt x="3223260" y="4692650"/>
                    <a:pt x="3102610" y="4702810"/>
                    <a:pt x="2980690" y="4711700"/>
                  </a:cubicBezTo>
                  <a:cubicBezTo>
                    <a:pt x="2918460" y="4715510"/>
                    <a:pt x="2856230" y="4719320"/>
                    <a:pt x="2794000" y="4720590"/>
                  </a:cubicBezTo>
                  <a:cubicBezTo>
                    <a:pt x="2726690" y="4723130"/>
                    <a:pt x="2659380" y="4726940"/>
                    <a:pt x="2593340" y="4724400"/>
                  </a:cubicBezTo>
                  <a:cubicBezTo>
                    <a:pt x="2529840" y="4723130"/>
                    <a:pt x="2466340" y="4719320"/>
                    <a:pt x="2405380" y="4707890"/>
                  </a:cubicBezTo>
                  <a:cubicBezTo>
                    <a:pt x="2326640" y="4693920"/>
                    <a:pt x="2246630" y="4693920"/>
                    <a:pt x="2169160" y="4681220"/>
                  </a:cubicBezTo>
                  <a:cubicBezTo>
                    <a:pt x="1967230" y="4648200"/>
                    <a:pt x="1761490" y="4657090"/>
                    <a:pt x="1558290" y="4643120"/>
                  </a:cubicBezTo>
                  <a:cubicBezTo>
                    <a:pt x="1443990" y="4635500"/>
                    <a:pt x="1329690" y="4617720"/>
                    <a:pt x="1215390" y="4602480"/>
                  </a:cubicBezTo>
                  <a:cubicBezTo>
                    <a:pt x="1085850" y="4585970"/>
                    <a:pt x="956310" y="4566920"/>
                    <a:pt x="825500" y="4549140"/>
                  </a:cubicBezTo>
                  <a:cubicBezTo>
                    <a:pt x="730250" y="4536440"/>
                    <a:pt x="633730" y="4523740"/>
                    <a:pt x="538480" y="4511040"/>
                  </a:cubicBezTo>
                  <a:cubicBezTo>
                    <a:pt x="535940" y="4511040"/>
                    <a:pt x="533400" y="4509770"/>
                    <a:pt x="530860" y="4509770"/>
                  </a:cubicBezTo>
                  <a:cubicBezTo>
                    <a:pt x="450850" y="4475480"/>
                    <a:pt x="365760" y="4448810"/>
                    <a:pt x="292100" y="4404360"/>
                  </a:cubicBezTo>
                  <a:cubicBezTo>
                    <a:pt x="167640" y="4328160"/>
                    <a:pt x="114300" y="4206240"/>
                    <a:pt x="109220" y="4062730"/>
                  </a:cubicBezTo>
                  <a:cubicBezTo>
                    <a:pt x="107950" y="4013200"/>
                    <a:pt x="101600" y="3964940"/>
                    <a:pt x="101600" y="3915410"/>
                  </a:cubicBezTo>
                  <a:cubicBezTo>
                    <a:pt x="102870" y="3846830"/>
                    <a:pt x="107950" y="3779520"/>
                    <a:pt x="111760" y="3712210"/>
                  </a:cubicBezTo>
                  <a:cubicBezTo>
                    <a:pt x="121920" y="3511550"/>
                    <a:pt x="127000" y="3310890"/>
                    <a:pt x="111760" y="3110230"/>
                  </a:cubicBezTo>
                  <a:cubicBezTo>
                    <a:pt x="97790" y="2929890"/>
                    <a:pt x="85090" y="2750820"/>
                    <a:pt x="71120" y="2570480"/>
                  </a:cubicBezTo>
                  <a:cubicBezTo>
                    <a:pt x="62230" y="2454910"/>
                    <a:pt x="50800" y="2340610"/>
                    <a:pt x="43180" y="2225040"/>
                  </a:cubicBezTo>
                  <a:cubicBezTo>
                    <a:pt x="38100" y="2148840"/>
                    <a:pt x="39370" y="2071370"/>
                    <a:pt x="34290" y="1995170"/>
                  </a:cubicBezTo>
                  <a:cubicBezTo>
                    <a:pt x="31750" y="1951990"/>
                    <a:pt x="17780" y="1910080"/>
                    <a:pt x="16510" y="1866900"/>
                  </a:cubicBezTo>
                  <a:cubicBezTo>
                    <a:pt x="11430" y="1762760"/>
                    <a:pt x="10160" y="1657350"/>
                    <a:pt x="7620" y="1551940"/>
                  </a:cubicBezTo>
                  <a:cubicBezTo>
                    <a:pt x="6350" y="1511300"/>
                    <a:pt x="0" y="1470660"/>
                    <a:pt x="1270" y="1430020"/>
                  </a:cubicBezTo>
                  <a:cubicBezTo>
                    <a:pt x="2540" y="1366520"/>
                    <a:pt x="10160" y="1303020"/>
                    <a:pt x="11430" y="1239520"/>
                  </a:cubicBezTo>
                  <a:cubicBezTo>
                    <a:pt x="12700" y="1165860"/>
                    <a:pt x="5080" y="1092200"/>
                    <a:pt x="7620" y="1019810"/>
                  </a:cubicBezTo>
                  <a:cubicBezTo>
                    <a:pt x="7620" y="949960"/>
                    <a:pt x="16510" y="881380"/>
                    <a:pt x="25400" y="811530"/>
                  </a:cubicBezTo>
                  <a:cubicBezTo>
                    <a:pt x="27940" y="787400"/>
                    <a:pt x="45720" y="765810"/>
                    <a:pt x="50800" y="741680"/>
                  </a:cubicBezTo>
                  <a:cubicBezTo>
                    <a:pt x="72390" y="622300"/>
                    <a:pt x="95250" y="502920"/>
                    <a:pt x="151130" y="392430"/>
                  </a:cubicBezTo>
                  <a:cubicBezTo>
                    <a:pt x="163830" y="368300"/>
                    <a:pt x="184150" y="346710"/>
                    <a:pt x="203200" y="327660"/>
                  </a:cubicBezTo>
                  <a:cubicBezTo>
                    <a:pt x="209550" y="321310"/>
                    <a:pt x="224790" y="325120"/>
                    <a:pt x="228600" y="325120"/>
                  </a:cubicBezTo>
                  <a:cubicBezTo>
                    <a:pt x="237490" y="308610"/>
                    <a:pt x="242570" y="292100"/>
                    <a:pt x="252730" y="284480"/>
                  </a:cubicBezTo>
                  <a:cubicBezTo>
                    <a:pt x="307340" y="242570"/>
                    <a:pt x="364490" y="212090"/>
                    <a:pt x="435610" y="204470"/>
                  </a:cubicBezTo>
                  <a:cubicBezTo>
                    <a:pt x="488950" y="198120"/>
                    <a:pt x="541020" y="175260"/>
                    <a:pt x="594360" y="162560"/>
                  </a:cubicBezTo>
                  <a:cubicBezTo>
                    <a:pt x="659130" y="147320"/>
                    <a:pt x="723900" y="129540"/>
                    <a:pt x="791210" y="120650"/>
                  </a:cubicBezTo>
                  <a:cubicBezTo>
                    <a:pt x="852170" y="113030"/>
                    <a:pt x="910590" y="96520"/>
                    <a:pt x="972820" y="91440"/>
                  </a:cubicBezTo>
                  <a:cubicBezTo>
                    <a:pt x="1036320" y="86360"/>
                    <a:pt x="1099820" y="71120"/>
                    <a:pt x="1164590" y="66040"/>
                  </a:cubicBezTo>
                  <a:cubicBezTo>
                    <a:pt x="1339850" y="53340"/>
                    <a:pt x="1516380" y="44450"/>
                    <a:pt x="1691640" y="34290"/>
                  </a:cubicBezTo>
                  <a:cubicBezTo>
                    <a:pt x="1734820" y="31750"/>
                    <a:pt x="1778000" y="34290"/>
                    <a:pt x="1821180" y="35560"/>
                  </a:cubicBezTo>
                  <a:cubicBezTo>
                    <a:pt x="1842770" y="36830"/>
                    <a:pt x="1864360" y="41910"/>
                    <a:pt x="1887220" y="44450"/>
                  </a:cubicBezTo>
                  <a:cubicBezTo>
                    <a:pt x="1897380" y="45720"/>
                    <a:pt x="1907540" y="41910"/>
                    <a:pt x="1917700" y="41910"/>
                  </a:cubicBezTo>
                  <a:cubicBezTo>
                    <a:pt x="1948180" y="41910"/>
                    <a:pt x="1979930" y="41910"/>
                    <a:pt x="2010410" y="40640"/>
                  </a:cubicBezTo>
                  <a:cubicBezTo>
                    <a:pt x="2068830" y="38100"/>
                    <a:pt x="2128520" y="31750"/>
                    <a:pt x="2186940" y="31750"/>
                  </a:cubicBezTo>
                  <a:cubicBezTo>
                    <a:pt x="2244090" y="31750"/>
                    <a:pt x="2301240" y="35560"/>
                    <a:pt x="2358390" y="38100"/>
                  </a:cubicBezTo>
                  <a:lnTo>
                    <a:pt x="2404110" y="38100"/>
                  </a:lnTo>
                  <a:cubicBezTo>
                    <a:pt x="2473960" y="35560"/>
                    <a:pt x="2542540" y="35560"/>
                    <a:pt x="2612390" y="31750"/>
                  </a:cubicBezTo>
                  <a:cubicBezTo>
                    <a:pt x="2679700" y="27940"/>
                    <a:pt x="2745740" y="19050"/>
                    <a:pt x="2813050" y="15240"/>
                  </a:cubicBezTo>
                  <a:cubicBezTo>
                    <a:pt x="2844800" y="12700"/>
                    <a:pt x="2877820" y="12700"/>
                    <a:pt x="2909570" y="19050"/>
                  </a:cubicBezTo>
                  <a:cubicBezTo>
                    <a:pt x="2957830" y="27940"/>
                    <a:pt x="3003550" y="33020"/>
                    <a:pt x="3051810" y="19050"/>
                  </a:cubicBezTo>
                  <a:cubicBezTo>
                    <a:pt x="3069590" y="13970"/>
                    <a:pt x="3092450" y="22860"/>
                    <a:pt x="3112770" y="25400"/>
                  </a:cubicBezTo>
                  <a:cubicBezTo>
                    <a:pt x="3121660" y="26670"/>
                    <a:pt x="3131820" y="29210"/>
                    <a:pt x="3136900" y="25400"/>
                  </a:cubicBezTo>
                  <a:cubicBezTo>
                    <a:pt x="3171190" y="0"/>
                    <a:pt x="3202940" y="6350"/>
                    <a:pt x="3235960" y="27940"/>
                  </a:cubicBezTo>
                  <a:cubicBezTo>
                    <a:pt x="3239770" y="30480"/>
                    <a:pt x="3249930" y="24130"/>
                    <a:pt x="3257550" y="24130"/>
                  </a:cubicBezTo>
                  <a:cubicBezTo>
                    <a:pt x="3288030" y="24130"/>
                    <a:pt x="3318510" y="24130"/>
                    <a:pt x="3350260" y="25400"/>
                  </a:cubicBezTo>
                  <a:cubicBezTo>
                    <a:pt x="3373120" y="26670"/>
                    <a:pt x="3394710" y="34290"/>
                    <a:pt x="3417570" y="36830"/>
                  </a:cubicBezTo>
                  <a:cubicBezTo>
                    <a:pt x="3467100" y="43180"/>
                    <a:pt x="3517900" y="53340"/>
                    <a:pt x="3568700" y="53340"/>
                  </a:cubicBezTo>
                  <a:cubicBezTo>
                    <a:pt x="3663950" y="54610"/>
                    <a:pt x="3759200" y="58420"/>
                    <a:pt x="3853180" y="78740"/>
                  </a:cubicBezTo>
                  <a:cubicBezTo>
                    <a:pt x="3940810" y="97790"/>
                    <a:pt x="4030980" y="97790"/>
                    <a:pt x="4119880" y="113030"/>
                  </a:cubicBezTo>
                  <a:cubicBezTo>
                    <a:pt x="4173220" y="121920"/>
                    <a:pt x="4227830" y="138430"/>
                    <a:pt x="4273550" y="165100"/>
                  </a:cubicBezTo>
                  <a:cubicBezTo>
                    <a:pt x="4323080" y="193040"/>
                    <a:pt x="4361180" y="238760"/>
                    <a:pt x="4405630" y="276860"/>
                  </a:cubicBezTo>
                  <a:cubicBezTo>
                    <a:pt x="4422140" y="290830"/>
                    <a:pt x="4446270" y="300990"/>
                    <a:pt x="4457700" y="318770"/>
                  </a:cubicBezTo>
                  <a:cubicBezTo>
                    <a:pt x="4490720" y="367030"/>
                    <a:pt x="4519930" y="417830"/>
                    <a:pt x="4549140" y="468630"/>
                  </a:cubicBezTo>
                  <a:cubicBezTo>
                    <a:pt x="4570730" y="505460"/>
                    <a:pt x="4592320" y="543560"/>
                    <a:pt x="4608830" y="581660"/>
                  </a:cubicBezTo>
                  <a:cubicBezTo>
                    <a:pt x="4626610" y="626110"/>
                    <a:pt x="4640580" y="671830"/>
                    <a:pt x="4654550" y="718820"/>
                  </a:cubicBezTo>
                  <a:cubicBezTo>
                    <a:pt x="4676140" y="792480"/>
                    <a:pt x="4701540" y="866140"/>
                    <a:pt x="4715510" y="942340"/>
                  </a:cubicBezTo>
                  <a:cubicBezTo>
                    <a:pt x="4735830" y="1049020"/>
                    <a:pt x="4745990" y="1158240"/>
                    <a:pt x="4761230" y="1266190"/>
                  </a:cubicBezTo>
                  <a:cubicBezTo>
                    <a:pt x="4766310" y="1301750"/>
                    <a:pt x="4772660" y="1337310"/>
                    <a:pt x="4775200" y="1372870"/>
                  </a:cubicBezTo>
                  <a:cubicBezTo>
                    <a:pt x="4782820" y="1474470"/>
                    <a:pt x="4787900" y="1574800"/>
                    <a:pt x="4794250" y="1676400"/>
                  </a:cubicBezTo>
                  <a:cubicBezTo>
                    <a:pt x="4803140" y="1802130"/>
                    <a:pt x="4815840" y="1926590"/>
                    <a:pt x="4822190" y="2052320"/>
                  </a:cubicBezTo>
                  <a:cubicBezTo>
                    <a:pt x="4828540" y="2172970"/>
                    <a:pt x="4833620" y="2294890"/>
                    <a:pt x="4831080" y="2416810"/>
                  </a:cubicBezTo>
                  <a:cubicBezTo>
                    <a:pt x="4827270" y="2620010"/>
                    <a:pt x="4817110" y="2821940"/>
                    <a:pt x="4806950" y="3025140"/>
                  </a:cubicBezTo>
                  <a:cubicBezTo>
                    <a:pt x="4800600" y="3150870"/>
                    <a:pt x="4791710" y="3275330"/>
                    <a:pt x="4779010" y="3399790"/>
                  </a:cubicBezTo>
                  <a:cubicBezTo>
                    <a:pt x="4766310" y="3524250"/>
                    <a:pt x="4747260" y="3647440"/>
                    <a:pt x="4733290" y="3771900"/>
                  </a:cubicBezTo>
                  <a:cubicBezTo>
                    <a:pt x="4723130" y="3858260"/>
                    <a:pt x="4720590" y="3944620"/>
                    <a:pt x="4709160" y="4029710"/>
                  </a:cubicBezTo>
                  <a:cubicBezTo>
                    <a:pt x="4699000" y="4107180"/>
                    <a:pt x="4660900" y="4175760"/>
                    <a:pt x="4610100" y="4232910"/>
                  </a:cubicBezTo>
                  <a:cubicBezTo>
                    <a:pt x="4568190" y="4281170"/>
                    <a:pt x="4535170" y="4335780"/>
                    <a:pt x="4491990" y="4382770"/>
                  </a:cubicBezTo>
                  <a:cubicBezTo>
                    <a:pt x="4453890" y="4424680"/>
                    <a:pt x="4411980" y="4466590"/>
                    <a:pt x="4345940" y="4467860"/>
                  </a:cubicBezTo>
                  <a:cubicBezTo>
                    <a:pt x="4330700" y="4467860"/>
                    <a:pt x="4316730" y="4483100"/>
                    <a:pt x="4301490" y="4490720"/>
                  </a:cubicBezTo>
                  <a:cubicBezTo>
                    <a:pt x="4236720" y="4518660"/>
                    <a:pt x="4169410" y="4542790"/>
                    <a:pt x="4105910" y="4573270"/>
                  </a:cubicBezTo>
                  <a:cubicBezTo>
                    <a:pt x="3989070" y="4629150"/>
                    <a:pt x="3863340" y="4638040"/>
                    <a:pt x="3737610" y="4643120"/>
                  </a:cubicBezTo>
                  <a:cubicBezTo>
                    <a:pt x="3689350" y="4645660"/>
                    <a:pt x="3639820" y="4641850"/>
                    <a:pt x="3591560" y="4645660"/>
                  </a:cubicBezTo>
                  <a:cubicBezTo>
                    <a:pt x="3567430" y="4646930"/>
                    <a:pt x="3544570" y="4658360"/>
                    <a:pt x="3521710" y="4663440"/>
                  </a:cubicBezTo>
                  <a:cubicBezTo>
                    <a:pt x="3511550" y="4665980"/>
                    <a:pt x="3501390" y="4664710"/>
                    <a:pt x="3489960" y="4665980"/>
                  </a:cubicBezTo>
                  <a:cubicBezTo>
                    <a:pt x="3474720" y="4667250"/>
                    <a:pt x="3459480" y="4671060"/>
                    <a:pt x="3444240" y="4669790"/>
                  </a:cubicBezTo>
                  <a:cubicBezTo>
                    <a:pt x="3429000" y="4667250"/>
                    <a:pt x="3418840" y="4662170"/>
                    <a:pt x="3416300" y="4662170"/>
                  </a:cubicBezTo>
                  <a:close/>
                </a:path>
              </a:pathLst>
            </a:custGeom>
            <a:blipFill>
              <a:blip r:embed="rId7"/>
              <a:stretch>
                <a:fillRect l="-10378" r="-10378"/>
              </a:stretch>
            </a:blipFill>
          </p:spPr>
        </p:sp>
      </p:grpSp>
      <p:grpSp>
        <p:nvGrpSpPr>
          <p:cNvPr id="17" name="Group 17"/>
          <p:cNvGrpSpPr/>
          <p:nvPr/>
        </p:nvGrpSpPr>
        <p:grpSpPr>
          <a:xfrm>
            <a:off x="7843660" y="7270944"/>
            <a:ext cx="1045623" cy="1021421"/>
            <a:chOff x="0" y="0"/>
            <a:chExt cx="4828540" cy="4716780"/>
          </a:xfrm>
        </p:grpSpPr>
        <p:sp>
          <p:nvSpPr>
            <p:cNvPr id="18" name="Freeform 18"/>
            <p:cNvSpPr/>
            <p:nvPr/>
          </p:nvSpPr>
          <p:spPr>
            <a:xfrm>
              <a:off x="0" y="-7620"/>
              <a:ext cx="4833620" cy="4726940"/>
            </a:xfrm>
            <a:custGeom>
              <a:avLst/>
              <a:gdLst/>
              <a:ahLst/>
              <a:cxnLst/>
              <a:rect l="l" t="t" r="r" b="b"/>
              <a:pathLst>
                <a:path w="4833620" h="4726940">
                  <a:moveTo>
                    <a:pt x="3416300" y="4662170"/>
                  </a:moveTo>
                  <a:cubicBezTo>
                    <a:pt x="3388360" y="4669790"/>
                    <a:pt x="3366770" y="4679950"/>
                    <a:pt x="3345180" y="4682490"/>
                  </a:cubicBezTo>
                  <a:cubicBezTo>
                    <a:pt x="3223260" y="4692650"/>
                    <a:pt x="3102610" y="4702810"/>
                    <a:pt x="2980690" y="4711700"/>
                  </a:cubicBezTo>
                  <a:cubicBezTo>
                    <a:pt x="2918460" y="4715510"/>
                    <a:pt x="2856230" y="4719320"/>
                    <a:pt x="2794000" y="4720590"/>
                  </a:cubicBezTo>
                  <a:cubicBezTo>
                    <a:pt x="2726690" y="4723130"/>
                    <a:pt x="2659380" y="4726940"/>
                    <a:pt x="2593340" y="4724400"/>
                  </a:cubicBezTo>
                  <a:cubicBezTo>
                    <a:pt x="2529840" y="4723130"/>
                    <a:pt x="2466340" y="4719320"/>
                    <a:pt x="2405380" y="4707890"/>
                  </a:cubicBezTo>
                  <a:cubicBezTo>
                    <a:pt x="2326640" y="4693920"/>
                    <a:pt x="2246630" y="4693920"/>
                    <a:pt x="2169160" y="4681220"/>
                  </a:cubicBezTo>
                  <a:cubicBezTo>
                    <a:pt x="1967230" y="4648200"/>
                    <a:pt x="1761490" y="4657090"/>
                    <a:pt x="1558290" y="4643120"/>
                  </a:cubicBezTo>
                  <a:cubicBezTo>
                    <a:pt x="1443990" y="4635500"/>
                    <a:pt x="1329690" y="4617720"/>
                    <a:pt x="1215390" y="4602480"/>
                  </a:cubicBezTo>
                  <a:cubicBezTo>
                    <a:pt x="1085850" y="4585970"/>
                    <a:pt x="956310" y="4566920"/>
                    <a:pt x="825500" y="4549140"/>
                  </a:cubicBezTo>
                  <a:cubicBezTo>
                    <a:pt x="730250" y="4536440"/>
                    <a:pt x="633730" y="4523740"/>
                    <a:pt x="538480" y="4511040"/>
                  </a:cubicBezTo>
                  <a:cubicBezTo>
                    <a:pt x="535940" y="4511040"/>
                    <a:pt x="533400" y="4509770"/>
                    <a:pt x="530860" y="4509770"/>
                  </a:cubicBezTo>
                  <a:cubicBezTo>
                    <a:pt x="450850" y="4475480"/>
                    <a:pt x="365760" y="4448810"/>
                    <a:pt x="292100" y="4404360"/>
                  </a:cubicBezTo>
                  <a:cubicBezTo>
                    <a:pt x="167640" y="4328160"/>
                    <a:pt x="114300" y="4206240"/>
                    <a:pt x="109220" y="4062730"/>
                  </a:cubicBezTo>
                  <a:cubicBezTo>
                    <a:pt x="107950" y="4013200"/>
                    <a:pt x="101600" y="3964940"/>
                    <a:pt x="101600" y="3915410"/>
                  </a:cubicBezTo>
                  <a:cubicBezTo>
                    <a:pt x="102870" y="3846830"/>
                    <a:pt x="107950" y="3779520"/>
                    <a:pt x="111760" y="3712210"/>
                  </a:cubicBezTo>
                  <a:cubicBezTo>
                    <a:pt x="121920" y="3511550"/>
                    <a:pt x="127000" y="3310890"/>
                    <a:pt x="111760" y="3110230"/>
                  </a:cubicBezTo>
                  <a:cubicBezTo>
                    <a:pt x="97790" y="2929890"/>
                    <a:pt x="85090" y="2750820"/>
                    <a:pt x="71120" y="2570480"/>
                  </a:cubicBezTo>
                  <a:cubicBezTo>
                    <a:pt x="62230" y="2454910"/>
                    <a:pt x="50800" y="2340610"/>
                    <a:pt x="43180" y="2225040"/>
                  </a:cubicBezTo>
                  <a:cubicBezTo>
                    <a:pt x="38100" y="2148840"/>
                    <a:pt x="39370" y="2071370"/>
                    <a:pt x="34290" y="1995170"/>
                  </a:cubicBezTo>
                  <a:cubicBezTo>
                    <a:pt x="31750" y="1951990"/>
                    <a:pt x="17780" y="1910080"/>
                    <a:pt x="16510" y="1866900"/>
                  </a:cubicBezTo>
                  <a:cubicBezTo>
                    <a:pt x="11430" y="1762760"/>
                    <a:pt x="10160" y="1657350"/>
                    <a:pt x="7620" y="1551940"/>
                  </a:cubicBezTo>
                  <a:cubicBezTo>
                    <a:pt x="6350" y="1511300"/>
                    <a:pt x="0" y="1470660"/>
                    <a:pt x="1270" y="1430020"/>
                  </a:cubicBezTo>
                  <a:cubicBezTo>
                    <a:pt x="2540" y="1366520"/>
                    <a:pt x="10160" y="1303020"/>
                    <a:pt x="11430" y="1239520"/>
                  </a:cubicBezTo>
                  <a:cubicBezTo>
                    <a:pt x="12700" y="1165860"/>
                    <a:pt x="5080" y="1092200"/>
                    <a:pt x="7620" y="1019810"/>
                  </a:cubicBezTo>
                  <a:cubicBezTo>
                    <a:pt x="7620" y="949960"/>
                    <a:pt x="16510" y="881380"/>
                    <a:pt x="25400" y="811530"/>
                  </a:cubicBezTo>
                  <a:cubicBezTo>
                    <a:pt x="27940" y="787400"/>
                    <a:pt x="45720" y="765810"/>
                    <a:pt x="50800" y="741680"/>
                  </a:cubicBezTo>
                  <a:cubicBezTo>
                    <a:pt x="72390" y="622300"/>
                    <a:pt x="95250" y="502920"/>
                    <a:pt x="151130" y="392430"/>
                  </a:cubicBezTo>
                  <a:cubicBezTo>
                    <a:pt x="163830" y="368300"/>
                    <a:pt x="184150" y="346710"/>
                    <a:pt x="203200" y="327660"/>
                  </a:cubicBezTo>
                  <a:cubicBezTo>
                    <a:pt x="209550" y="321310"/>
                    <a:pt x="224790" y="325120"/>
                    <a:pt x="228600" y="325120"/>
                  </a:cubicBezTo>
                  <a:cubicBezTo>
                    <a:pt x="237490" y="308610"/>
                    <a:pt x="242570" y="292100"/>
                    <a:pt x="252730" y="284480"/>
                  </a:cubicBezTo>
                  <a:cubicBezTo>
                    <a:pt x="307340" y="242570"/>
                    <a:pt x="364490" y="212090"/>
                    <a:pt x="435610" y="204470"/>
                  </a:cubicBezTo>
                  <a:cubicBezTo>
                    <a:pt x="488950" y="198120"/>
                    <a:pt x="541020" y="175260"/>
                    <a:pt x="594360" y="162560"/>
                  </a:cubicBezTo>
                  <a:cubicBezTo>
                    <a:pt x="659130" y="147320"/>
                    <a:pt x="723900" y="129540"/>
                    <a:pt x="791210" y="120650"/>
                  </a:cubicBezTo>
                  <a:cubicBezTo>
                    <a:pt x="852170" y="113030"/>
                    <a:pt x="910590" y="96520"/>
                    <a:pt x="972820" y="91440"/>
                  </a:cubicBezTo>
                  <a:cubicBezTo>
                    <a:pt x="1036320" y="86360"/>
                    <a:pt x="1099820" y="71120"/>
                    <a:pt x="1164590" y="66040"/>
                  </a:cubicBezTo>
                  <a:cubicBezTo>
                    <a:pt x="1339850" y="53340"/>
                    <a:pt x="1516380" y="44450"/>
                    <a:pt x="1691640" y="34290"/>
                  </a:cubicBezTo>
                  <a:cubicBezTo>
                    <a:pt x="1734820" y="31750"/>
                    <a:pt x="1778000" y="34290"/>
                    <a:pt x="1821180" y="35560"/>
                  </a:cubicBezTo>
                  <a:cubicBezTo>
                    <a:pt x="1842770" y="36830"/>
                    <a:pt x="1864360" y="41910"/>
                    <a:pt x="1887220" y="44450"/>
                  </a:cubicBezTo>
                  <a:cubicBezTo>
                    <a:pt x="1897380" y="45720"/>
                    <a:pt x="1907540" y="41910"/>
                    <a:pt x="1917700" y="41910"/>
                  </a:cubicBezTo>
                  <a:cubicBezTo>
                    <a:pt x="1948180" y="41910"/>
                    <a:pt x="1979930" y="41910"/>
                    <a:pt x="2010410" y="40640"/>
                  </a:cubicBezTo>
                  <a:cubicBezTo>
                    <a:pt x="2068830" y="38100"/>
                    <a:pt x="2128520" y="31750"/>
                    <a:pt x="2186940" y="31750"/>
                  </a:cubicBezTo>
                  <a:cubicBezTo>
                    <a:pt x="2244090" y="31750"/>
                    <a:pt x="2301240" y="35560"/>
                    <a:pt x="2358390" y="38100"/>
                  </a:cubicBezTo>
                  <a:lnTo>
                    <a:pt x="2404110" y="38100"/>
                  </a:lnTo>
                  <a:cubicBezTo>
                    <a:pt x="2473960" y="35560"/>
                    <a:pt x="2542540" y="35560"/>
                    <a:pt x="2612390" y="31750"/>
                  </a:cubicBezTo>
                  <a:cubicBezTo>
                    <a:pt x="2679700" y="27940"/>
                    <a:pt x="2745740" y="19050"/>
                    <a:pt x="2813050" y="15240"/>
                  </a:cubicBezTo>
                  <a:cubicBezTo>
                    <a:pt x="2844800" y="12700"/>
                    <a:pt x="2877820" y="12700"/>
                    <a:pt x="2909570" y="19050"/>
                  </a:cubicBezTo>
                  <a:cubicBezTo>
                    <a:pt x="2957830" y="27940"/>
                    <a:pt x="3003550" y="33020"/>
                    <a:pt x="3051810" y="19050"/>
                  </a:cubicBezTo>
                  <a:cubicBezTo>
                    <a:pt x="3069590" y="13970"/>
                    <a:pt x="3092450" y="22860"/>
                    <a:pt x="3112770" y="25400"/>
                  </a:cubicBezTo>
                  <a:cubicBezTo>
                    <a:pt x="3121660" y="26670"/>
                    <a:pt x="3131820" y="29210"/>
                    <a:pt x="3136900" y="25400"/>
                  </a:cubicBezTo>
                  <a:cubicBezTo>
                    <a:pt x="3171190" y="0"/>
                    <a:pt x="3202940" y="6350"/>
                    <a:pt x="3235960" y="27940"/>
                  </a:cubicBezTo>
                  <a:cubicBezTo>
                    <a:pt x="3239770" y="30480"/>
                    <a:pt x="3249930" y="24130"/>
                    <a:pt x="3257550" y="24130"/>
                  </a:cubicBezTo>
                  <a:cubicBezTo>
                    <a:pt x="3288030" y="24130"/>
                    <a:pt x="3318510" y="24130"/>
                    <a:pt x="3350260" y="25400"/>
                  </a:cubicBezTo>
                  <a:cubicBezTo>
                    <a:pt x="3373120" y="26670"/>
                    <a:pt x="3394710" y="34290"/>
                    <a:pt x="3417570" y="36830"/>
                  </a:cubicBezTo>
                  <a:cubicBezTo>
                    <a:pt x="3467100" y="43180"/>
                    <a:pt x="3517900" y="53340"/>
                    <a:pt x="3568700" y="53340"/>
                  </a:cubicBezTo>
                  <a:cubicBezTo>
                    <a:pt x="3663950" y="54610"/>
                    <a:pt x="3759200" y="58420"/>
                    <a:pt x="3853180" y="78740"/>
                  </a:cubicBezTo>
                  <a:cubicBezTo>
                    <a:pt x="3940810" y="97790"/>
                    <a:pt x="4030980" y="97790"/>
                    <a:pt x="4119880" y="113030"/>
                  </a:cubicBezTo>
                  <a:cubicBezTo>
                    <a:pt x="4173220" y="121920"/>
                    <a:pt x="4227830" y="138430"/>
                    <a:pt x="4273550" y="165100"/>
                  </a:cubicBezTo>
                  <a:cubicBezTo>
                    <a:pt x="4323080" y="193040"/>
                    <a:pt x="4361180" y="238760"/>
                    <a:pt x="4405630" y="276860"/>
                  </a:cubicBezTo>
                  <a:cubicBezTo>
                    <a:pt x="4422140" y="290830"/>
                    <a:pt x="4446270" y="300990"/>
                    <a:pt x="4457700" y="318770"/>
                  </a:cubicBezTo>
                  <a:cubicBezTo>
                    <a:pt x="4490720" y="367030"/>
                    <a:pt x="4519930" y="417830"/>
                    <a:pt x="4549140" y="468630"/>
                  </a:cubicBezTo>
                  <a:cubicBezTo>
                    <a:pt x="4570730" y="505460"/>
                    <a:pt x="4592320" y="543560"/>
                    <a:pt x="4608830" y="581660"/>
                  </a:cubicBezTo>
                  <a:cubicBezTo>
                    <a:pt x="4626610" y="626110"/>
                    <a:pt x="4640580" y="671830"/>
                    <a:pt x="4654550" y="718820"/>
                  </a:cubicBezTo>
                  <a:cubicBezTo>
                    <a:pt x="4676140" y="792480"/>
                    <a:pt x="4701540" y="866140"/>
                    <a:pt x="4715510" y="942340"/>
                  </a:cubicBezTo>
                  <a:cubicBezTo>
                    <a:pt x="4735830" y="1049020"/>
                    <a:pt x="4745990" y="1158240"/>
                    <a:pt x="4761230" y="1266190"/>
                  </a:cubicBezTo>
                  <a:cubicBezTo>
                    <a:pt x="4766310" y="1301750"/>
                    <a:pt x="4772660" y="1337310"/>
                    <a:pt x="4775200" y="1372870"/>
                  </a:cubicBezTo>
                  <a:cubicBezTo>
                    <a:pt x="4782820" y="1474470"/>
                    <a:pt x="4787900" y="1574800"/>
                    <a:pt x="4794250" y="1676400"/>
                  </a:cubicBezTo>
                  <a:cubicBezTo>
                    <a:pt x="4803140" y="1802130"/>
                    <a:pt x="4815840" y="1926590"/>
                    <a:pt x="4822190" y="2052320"/>
                  </a:cubicBezTo>
                  <a:cubicBezTo>
                    <a:pt x="4828540" y="2172970"/>
                    <a:pt x="4833620" y="2294890"/>
                    <a:pt x="4831080" y="2416810"/>
                  </a:cubicBezTo>
                  <a:cubicBezTo>
                    <a:pt x="4827270" y="2620010"/>
                    <a:pt x="4817110" y="2821940"/>
                    <a:pt x="4806950" y="3025140"/>
                  </a:cubicBezTo>
                  <a:cubicBezTo>
                    <a:pt x="4800600" y="3150870"/>
                    <a:pt x="4791710" y="3275330"/>
                    <a:pt x="4779010" y="3399790"/>
                  </a:cubicBezTo>
                  <a:cubicBezTo>
                    <a:pt x="4766310" y="3524250"/>
                    <a:pt x="4747260" y="3647440"/>
                    <a:pt x="4733290" y="3771900"/>
                  </a:cubicBezTo>
                  <a:cubicBezTo>
                    <a:pt x="4723130" y="3858260"/>
                    <a:pt x="4720590" y="3944620"/>
                    <a:pt x="4709160" y="4029710"/>
                  </a:cubicBezTo>
                  <a:cubicBezTo>
                    <a:pt x="4699000" y="4107180"/>
                    <a:pt x="4660900" y="4175760"/>
                    <a:pt x="4610100" y="4232910"/>
                  </a:cubicBezTo>
                  <a:cubicBezTo>
                    <a:pt x="4568190" y="4281170"/>
                    <a:pt x="4535170" y="4335780"/>
                    <a:pt x="4491990" y="4382770"/>
                  </a:cubicBezTo>
                  <a:cubicBezTo>
                    <a:pt x="4453890" y="4424680"/>
                    <a:pt x="4411980" y="4466590"/>
                    <a:pt x="4345940" y="4467860"/>
                  </a:cubicBezTo>
                  <a:cubicBezTo>
                    <a:pt x="4330700" y="4467860"/>
                    <a:pt x="4316730" y="4483100"/>
                    <a:pt x="4301490" y="4490720"/>
                  </a:cubicBezTo>
                  <a:cubicBezTo>
                    <a:pt x="4236720" y="4518660"/>
                    <a:pt x="4169410" y="4542790"/>
                    <a:pt x="4105910" y="4573270"/>
                  </a:cubicBezTo>
                  <a:cubicBezTo>
                    <a:pt x="3989070" y="4629150"/>
                    <a:pt x="3863340" y="4638040"/>
                    <a:pt x="3737610" y="4643120"/>
                  </a:cubicBezTo>
                  <a:cubicBezTo>
                    <a:pt x="3689350" y="4645660"/>
                    <a:pt x="3639820" y="4641850"/>
                    <a:pt x="3591560" y="4645660"/>
                  </a:cubicBezTo>
                  <a:cubicBezTo>
                    <a:pt x="3567430" y="4646930"/>
                    <a:pt x="3544570" y="4658360"/>
                    <a:pt x="3521710" y="4663440"/>
                  </a:cubicBezTo>
                  <a:cubicBezTo>
                    <a:pt x="3511550" y="4665980"/>
                    <a:pt x="3501390" y="4664710"/>
                    <a:pt x="3489960" y="4665980"/>
                  </a:cubicBezTo>
                  <a:cubicBezTo>
                    <a:pt x="3474720" y="4667250"/>
                    <a:pt x="3459480" y="4671060"/>
                    <a:pt x="3444240" y="4669790"/>
                  </a:cubicBezTo>
                  <a:cubicBezTo>
                    <a:pt x="3429000" y="4667250"/>
                    <a:pt x="3418840" y="4662170"/>
                    <a:pt x="3416300" y="4662170"/>
                  </a:cubicBezTo>
                  <a:close/>
                </a:path>
              </a:pathLst>
            </a:custGeom>
            <a:blipFill>
              <a:blip r:embed="rId8"/>
              <a:stretch>
                <a:fillRect l="-10481" r="-10481"/>
              </a:stretch>
            </a:blipFill>
          </p:spPr>
        </p:sp>
      </p:grpSp>
      <p:grpSp>
        <p:nvGrpSpPr>
          <p:cNvPr id="19" name="Group 19"/>
          <p:cNvGrpSpPr/>
          <p:nvPr/>
        </p:nvGrpSpPr>
        <p:grpSpPr>
          <a:xfrm>
            <a:off x="9470307" y="5898661"/>
            <a:ext cx="1045623" cy="1021421"/>
            <a:chOff x="0" y="0"/>
            <a:chExt cx="4828540" cy="4716780"/>
          </a:xfrm>
        </p:grpSpPr>
        <p:sp>
          <p:nvSpPr>
            <p:cNvPr id="20" name="Freeform 20"/>
            <p:cNvSpPr/>
            <p:nvPr/>
          </p:nvSpPr>
          <p:spPr>
            <a:xfrm>
              <a:off x="0" y="-7620"/>
              <a:ext cx="4833620" cy="4726940"/>
            </a:xfrm>
            <a:custGeom>
              <a:avLst/>
              <a:gdLst/>
              <a:ahLst/>
              <a:cxnLst/>
              <a:rect l="l" t="t" r="r" b="b"/>
              <a:pathLst>
                <a:path w="4833620" h="4726940">
                  <a:moveTo>
                    <a:pt x="3416300" y="4662170"/>
                  </a:moveTo>
                  <a:cubicBezTo>
                    <a:pt x="3388360" y="4669790"/>
                    <a:pt x="3366770" y="4679950"/>
                    <a:pt x="3345180" y="4682490"/>
                  </a:cubicBezTo>
                  <a:cubicBezTo>
                    <a:pt x="3223260" y="4692650"/>
                    <a:pt x="3102610" y="4702810"/>
                    <a:pt x="2980690" y="4711700"/>
                  </a:cubicBezTo>
                  <a:cubicBezTo>
                    <a:pt x="2918460" y="4715510"/>
                    <a:pt x="2856230" y="4719320"/>
                    <a:pt x="2794000" y="4720590"/>
                  </a:cubicBezTo>
                  <a:cubicBezTo>
                    <a:pt x="2726690" y="4723130"/>
                    <a:pt x="2659380" y="4726940"/>
                    <a:pt x="2593340" y="4724400"/>
                  </a:cubicBezTo>
                  <a:cubicBezTo>
                    <a:pt x="2529840" y="4723130"/>
                    <a:pt x="2466340" y="4719320"/>
                    <a:pt x="2405380" y="4707890"/>
                  </a:cubicBezTo>
                  <a:cubicBezTo>
                    <a:pt x="2326640" y="4693920"/>
                    <a:pt x="2246630" y="4693920"/>
                    <a:pt x="2169160" y="4681220"/>
                  </a:cubicBezTo>
                  <a:cubicBezTo>
                    <a:pt x="1967230" y="4648200"/>
                    <a:pt x="1761490" y="4657090"/>
                    <a:pt x="1558290" y="4643120"/>
                  </a:cubicBezTo>
                  <a:cubicBezTo>
                    <a:pt x="1443990" y="4635500"/>
                    <a:pt x="1329690" y="4617720"/>
                    <a:pt x="1215390" y="4602480"/>
                  </a:cubicBezTo>
                  <a:cubicBezTo>
                    <a:pt x="1085850" y="4585970"/>
                    <a:pt x="956310" y="4566920"/>
                    <a:pt x="825500" y="4549140"/>
                  </a:cubicBezTo>
                  <a:cubicBezTo>
                    <a:pt x="730250" y="4536440"/>
                    <a:pt x="633730" y="4523740"/>
                    <a:pt x="538480" y="4511040"/>
                  </a:cubicBezTo>
                  <a:cubicBezTo>
                    <a:pt x="535940" y="4511040"/>
                    <a:pt x="533400" y="4509770"/>
                    <a:pt x="530860" y="4509770"/>
                  </a:cubicBezTo>
                  <a:cubicBezTo>
                    <a:pt x="450850" y="4475480"/>
                    <a:pt x="365760" y="4448810"/>
                    <a:pt x="292100" y="4404360"/>
                  </a:cubicBezTo>
                  <a:cubicBezTo>
                    <a:pt x="167640" y="4328160"/>
                    <a:pt x="114300" y="4206240"/>
                    <a:pt x="109220" y="4062730"/>
                  </a:cubicBezTo>
                  <a:cubicBezTo>
                    <a:pt x="107950" y="4013200"/>
                    <a:pt x="101600" y="3964940"/>
                    <a:pt x="101600" y="3915410"/>
                  </a:cubicBezTo>
                  <a:cubicBezTo>
                    <a:pt x="102870" y="3846830"/>
                    <a:pt x="107950" y="3779520"/>
                    <a:pt x="111760" y="3712210"/>
                  </a:cubicBezTo>
                  <a:cubicBezTo>
                    <a:pt x="121920" y="3511550"/>
                    <a:pt x="127000" y="3310890"/>
                    <a:pt x="111760" y="3110230"/>
                  </a:cubicBezTo>
                  <a:cubicBezTo>
                    <a:pt x="97790" y="2929890"/>
                    <a:pt x="85090" y="2750820"/>
                    <a:pt x="71120" y="2570480"/>
                  </a:cubicBezTo>
                  <a:cubicBezTo>
                    <a:pt x="62230" y="2454910"/>
                    <a:pt x="50800" y="2340610"/>
                    <a:pt x="43180" y="2225040"/>
                  </a:cubicBezTo>
                  <a:cubicBezTo>
                    <a:pt x="38100" y="2148840"/>
                    <a:pt x="39370" y="2071370"/>
                    <a:pt x="34290" y="1995170"/>
                  </a:cubicBezTo>
                  <a:cubicBezTo>
                    <a:pt x="31750" y="1951990"/>
                    <a:pt x="17780" y="1910080"/>
                    <a:pt x="16510" y="1866900"/>
                  </a:cubicBezTo>
                  <a:cubicBezTo>
                    <a:pt x="11430" y="1762760"/>
                    <a:pt x="10160" y="1657350"/>
                    <a:pt x="7620" y="1551940"/>
                  </a:cubicBezTo>
                  <a:cubicBezTo>
                    <a:pt x="6350" y="1511300"/>
                    <a:pt x="0" y="1470660"/>
                    <a:pt x="1270" y="1430020"/>
                  </a:cubicBezTo>
                  <a:cubicBezTo>
                    <a:pt x="2540" y="1366520"/>
                    <a:pt x="10160" y="1303020"/>
                    <a:pt x="11430" y="1239520"/>
                  </a:cubicBezTo>
                  <a:cubicBezTo>
                    <a:pt x="12700" y="1165860"/>
                    <a:pt x="5080" y="1092200"/>
                    <a:pt x="7620" y="1019810"/>
                  </a:cubicBezTo>
                  <a:cubicBezTo>
                    <a:pt x="7620" y="949960"/>
                    <a:pt x="16510" y="881380"/>
                    <a:pt x="25400" y="811530"/>
                  </a:cubicBezTo>
                  <a:cubicBezTo>
                    <a:pt x="27940" y="787400"/>
                    <a:pt x="45720" y="765810"/>
                    <a:pt x="50800" y="741680"/>
                  </a:cubicBezTo>
                  <a:cubicBezTo>
                    <a:pt x="72390" y="622300"/>
                    <a:pt x="95250" y="502920"/>
                    <a:pt x="151130" y="392430"/>
                  </a:cubicBezTo>
                  <a:cubicBezTo>
                    <a:pt x="163830" y="368300"/>
                    <a:pt x="184150" y="346710"/>
                    <a:pt x="203200" y="327660"/>
                  </a:cubicBezTo>
                  <a:cubicBezTo>
                    <a:pt x="209550" y="321310"/>
                    <a:pt x="224790" y="325120"/>
                    <a:pt x="228600" y="325120"/>
                  </a:cubicBezTo>
                  <a:cubicBezTo>
                    <a:pt x="237490" y="308610"/>
                    <a:pt x="242570" y="292100"/>
                    <a:pt x="252730" y="284480"/>
                  </a:cubicBezTo>
                  <a:cubicBezTo>
                    <a:pt x="307340" y="242570"/>
                    <a:pt x="364490" y="212090"/>
                    <a:pt x="435610" y="204470"/>
                  </a:cubicBezTo>
                  <a:cubicBezTo>
                    <a:pt x="488950" y="198120"/>
                    <a:pt x="541020" y="175260"/>
                    <a:pt x="594360" y="162560"/>
                  </a:cubicBezTo>
                  <a:cubicBezTo>
                    <a:pt x="659130" y="147320"/>
                    <a:pt x="723900" y="129540"/>
                    <a:pt x="791210" y="120650"/>
                  </a:cubicBezTo>
                  <a:cubicBezTo>
                    <a:pt x="852170" y="113030"/>
                    <a:pt x="910590" y="96520"/>
                    <a:pt x="972820" y="91440"/>
                  </a:cubicBezTo>
                  <a:cubicBezTo>
                    <a:pt x="1036320" y="86360"/>
                    <a:pt x="1099820" y="71120"/>
                    <a:pt x="1164590" y="66040"/>
                  </a:cubicBezTo>
                  <a:cubicBezTo>
                    <a:pt x="1339850" y="53340"/>
                    <a:pt x="1516380" y="44450"/>
                    <a:pt x="1691640" y="34290"/>
                  </a:cubicBezTo>
                  <a:cubicBezTo>
                    <a:pt x="1734820" y="31750"/>
                    <a:pt x="1778000" y="34290"/>
                    <a:pt x="1821180" y="35560"/>
                  </a:cubicBezTo>
                  <a:cubicBezTo>
                    <a:pt x="1842770" y="36830"/>
                    <a:pt x="1864360" y="41910"/>
                    <a:pt x="1887220" y="44450"/>
                  </a:cubicBezTo>
                  <a:cubicBezTo>
                    <a:pt x="1897380" y="45720"/>
                    <a:pt x="1907540" y="41910"/>
                    <a:pt x="1917700" y="41910"/>
                  </a:cubicBezTo>
                  <a:cubicBezTo>
                    <a:pt x="1948180" y="41910"/>
                    <a:pt x="1979930" y="41910"/>
                    <a:pt x="2010410" y="40640"/>
                  </a:cubicBezTo>
                  <a:cubicBezTo>
                    <a:pt x="2068830" y="38100"/>
                    <a:pt x="2128520" y="31750"/>
                    <a:pt x="2186940" y="31750"/>
                  </a:cubicBezTo>
                  <a:cubicBezTo>
                    <a:pt x="2244090" y="31750"/>
                    <a:pt x="2301240" y="35560"/>
                    <a:pt x="2358390" y="38100"/>
                  </a:cubicBezTo>
                  <a:lnTo>
                    <a:pt x="2404110" y="38100"/>
                  </a:lnTo>
                  <a:cubicBezTo>
                    <a:pt x="2473960" y="35560"/>
                    <a:pt x="2542540" y="35560"/>
                    <a:pt x="2612390" y="31750"/>
                  </a:cubicBezTo>
                  <a:cubicBezTo>
                    <a:pt x="2679700" y="27940"/>
                    <a:pt x="2745740" y="19050"/>
                    <a:pt x="2813050" y="15240"/>
                  </a:cubicBezTo>
                  <a:cubicBezTo>
                    <a:pt x="2844800" y="12700"/>
                    <a:pt x="2877820" y="12700"/>
                    <a:pt x="2909570" y="19050"/>
                  </a:cubicBezTo>
                  <a:cubicBezTo>
                    <a:pt x="2957830" y="27940"/>
                    <a:pt x="3003550" y="33020"/>
                    <a:pt x="3051810" y="19050"/>
                  </a:cubicBezTo>
                  <a:cubicBezTo>
                    <a:pt x="3069590" y="13970"/>
                    <a:pt x="3092450" y="22860"/>
                    <a:pt x="3112770" y="25400"/>
                  </a:cubicBezTo>
                  <a:cubicBezTo>
                    <a:pt x="3121660" y="26670"/>
                    <a:pt x="3131820" y="29210"/>
                    <a:pt x="3136900" y="25400"/>
                  </a:cubicBezTo>
                  <a:cubicBezTo>
                    <a:pt x="3171190" y="0"/>
                    <a:pt x="3202940" y="6350"/>
                    <a:pt x="3235960" y="27940"/>
                  </a:cubicBezTo>
                  <a:cubicBezTo>
                    <a:pt x="3239770" y="30480"/>
                    <a:pt x="3249930" y="24130"/>
                    <a:pt x="3257550" y="24130"/>
                  </a:cubicBezTo>
                  <a:cubicBezTo>
                    <a:pt x="3288030" y="24130"/>
                    <a:pt x="3318510" y="24130"/>
                    <a:pt x="3350260" y="25400"/>
                  </a:cubicBezTo>
                  <a:cubicBezTo>
                    <a:pt x="3373120" y="26670"/>
                    <a:pt x="3394710" y="34290"/>
                    <a:pt x="3417570" y="36830"/>
                  </a:cubicBezTo>
                  <a:cubicBezTo>
                    <a:pt x="3467100" y="43180"/>
                    <a:pt x="3517900" y="53340"/>
                    <a:pt x="3568700" y="53340"/>
                  </a:cubicBezTo>
                  <a:cubicBezTo>
                    <a:pt x="3663950" y="54610"/>
                    <a:pt x="3759200" y="58420"/>
                    <a:pt x="3853180" y="78740"/>
                  </a:cubicBezTo>
                  <a:cubicBezTo>
                    <a:pt x="3940810" y="97790"/>
                    <a:pt x="4030980" y="97790"/>
                    <a:pt x="4119880" y="113030"/>
                  </a:cubicBezTo>
                  <a:cubicBezTo>
                    <a:pt x="4173220" y="121920"/>
                    <a:pt x="4227830" y="138430"/>
                    <a:pt x="4273550" y="165100"/>
                  </a:cubicBezTo>
                  <a:cubicBezTo>
                    <a:pt x="4323080" y="193040"/>
                    <a:pt x="4361180" y="238760"/>
                    <a:pt x="4405630" y="276860"/>
                  </a:cubicBezTo>
                  <a:cubicBezTo>
                    <a:pt x="4422140" y="290830"/>
                    <a:pt x="4446270" y="300990"/>
                    <a:pt x="4457700" y="318770"/>
                  </a:cubicBezTo>
                  <a:cubicBezTo>
                    <a:pt x="4490720" y="367030"/>
                    <a:pt x="4519930" y="417830"/>
                    <a:pt x="4549140" y="468630"/>
                  </a:cubicBezTo>
                  <a:cubicBezTo>
                    <a:pt x="4570730" y="505460"/>
                    <a:pt x="4592320" y="543560"/>
                    <a:pt x="4608830" y="581660"/>
                  </a:cubicBezTo>
                  <a:cubicBezTo>
                    <a:pt x="4626610" y="626110"/>
                    <a:pt x="4640580" y="671830"/>
                    <a:pt x="4654550" y="718820"/>
                  </a:cubicBezTo>
                  <a:cubicBezTo>
                    <a:pt x="4676140" y="792480"/>
                    <a:pt x="4701540" y="866140"/>
                    <a:pt x="4715510" y="942340"/>
                  </a:cubicBezTo>
                  <a:cubicBezTo>
                    <a:pt x="4735830" y="1049020"/>
                    <a:pt x="4745990" y="1158240"/>
                    <a:pt x="4761230" y="1266190"/>
                  </a:cubicBezTo>
                  <a:cubicBezTo>
                    <a:pt x="4766310" y="1301750"/>
                    <a:pt x="4772660" y="1337310"/>
                    <a:pt x="4775200" y="1372870"/>
                  </a:cubicBezTo>
                  <a:cubicBezTo>
                    <a:pt x="4782820" y="1474470"/>
                    <a:pt x="4787900" y="1574800"/>
                    <a:pt x="4794250" y="1676400"/>
                  </a:cubicBezTo>
                  <a:cubicBezTo>
                    <a:pt x="4803140" y="1802130"/>
                    <a:pt x="4815840" y="1926590"/>
                    <a:pt x="4822190" y="2052320"/>
                  </a:cubicBezTo>
                  <a:cubicBezTo>
                    <a:pt x="4828540" y="2172970"/>
                    <a:pt x="4833620" y="2294890"/>
                    <a:pt x="4831080" y="2416810"/>
                  </a:cubicBezTo>
                  <a:cubicBezTo>
                    <a:pt x="4827270" y="2620010"/>
                    <a:pt x="4817110" y="2821940"/>
                    <a:pt x="4806950" y="3025140"/>
                  </a:cubicBezTo>
                  <a:cubicBezTo>
                    <a:pt x="4800600" y="3150870"/>
                    <a:pt x="4791710" y="3275330"/>
                    <a:pt x="4779010" y="3399790"/>
                  </a:cubicBezTo>
                  <a:cubicBezTo>
                    <a:pt x="4766310" y="3524250"/>
                    <a:pt x="4747260" y="3647440"/>
                    <a:pt x="4733290" y="3771900"/>
                  </a:cubicBezTo>
                  <a:cubicBezTo>
                    <a:pt x="4723130" y="3858260"/>
                    <a:pt x="4720590" y="3944620"/>
                    <a:pt x="4709160" y="4029710"/>
                  </a:cubicBezTo>
                  <a:cubicBezTo>
                    <a:pt x="4699000" y="4107180"/>
                    <a:pt x="4660900" y="4175760"/>
                    <a:pt x="4610100" y="4232910"/>
                  </a:cubicBezTo>
                  <a:cubicBezTo>
                    <a:pt x="4568190" y="4281170"/>
                    <a:pt x="4535170" y="4335780"/>
                    <a:pt x="4491990" y="4382770"/>
                  </a:cubicBezTo>
                  <a:cubicBezTo>
                    <a:pt x="4453890" y="4424680"/>
                    <a:pt x="4411980" y="4466590"/>
                    <a:pt x="4345940" y="4467860"/>
                  </a:cubicBezTo>
                  <a:cubicBezTo>
                    <a:pt x="4330700" y="4467860"/>
                    <a:pt x="4316730" y="4483100"/>
                    <a:pt x="4301490" y="4490720"/>
                  </a:cubicBezTo>
                  <a:cubicBezTo>
                    <a:pt x="4236720" y="4518660"/>
                    <a:pt x="4169410" y="4542790"/>
                    <a:pt x="4105910" y="4573270"/>
                  </a:cubicBezTo>
                  <a:cubicBezTo>
                    <a:pt x="3989070" y="4629150"/>
                    <a:pt x="3863340" y="4638040"/>
                    <a:pt x="3737610" y="4643120"/>
                  </a:cubicBezTo>
                  <a:cubicBezTo>
                    <a:pt x="3689350" y="4645660"/>
                    <a:pt x="3639820" y="4641850"/>
                    <a:pt x="3591560" y="4645660"/>
                  </a:cubicBezTo>
                  <a:cubicBezTo>
                    <a:pt x="3567430" y="4646930"/>
                    <a:pt x="3544570" y="4658360"/>
                    <a:pt x="3521710" y="4663440"/>
                  </a:cubicBezTo>
                  <a:cubicBezTo>
                    <a:pt x="3511550" y="4665980"/>
                    <a:pt x="3501390" y="4664710"/>
                    <a:pt x="3489960" y="4665980"/>
                  </a:cubicBezTo>
                  <a:cubicBezTo>
                    <a:pt x="3474720" y="4667250"/>
                    <a:pt x="3459480" y="4671060"/>
                    <a:pt x="3444240" y="4669790"/>
                  </a:cubicBezTo>
                  <a:cubicBezTo>
                    <a:pt x="3429000" y="4667250"/>
                    <a:pt x="3418840" y="4662170"/>
                    <a:pt x="3416300" y="4662170"/>
                  </a:cubicBezTo>
                  <a:close/>
                </a:path>
              </a:pathLst>
            </a:custGeom>
            <a:blipFill>
              <a:blip r:embed="rId9"/>
              <a:stretch>
                <a:fillRect t="-92" b="-92"/>
              </a:stretch>
            </a:blipFill>
          </p:spPr>
        </p:sp>
      </p:grpSp>
      <p:grpSp>
        <p:nvGrpSpPr>
          <p:cNvPr id="21" name="Group 21"/>
          <p:cNvGrpSpPr/>
          <p:nvPr/>
        </p:nvGrpSpPr>
        <p:grpSpPr>
          <a:xfrm>
            <a:off x="9470307" y="8673365"/>
            <a:ext cx="1045623" cy="1021421"/>
            <a:chOff x="0" y="0"/>
            <a:chExt cx="4828540" cy="4716780"/>
          </a:xfrm>
        </p:grpSpPr>
        <p:sp>
          <p:nvSpPr>
            <p:cNvPr id="22" name="Freeform 22"/>
            <p:cNvSpPr/>
            <p:nvPr/>
          </p:nvSpPr>
          <p:spPr>
            <a:xfrm>
              <a:off x="0" y="-7620"/>
              <a:ext cx="4833620" cy="4726940"/>
            </a:xfrm>
            <a:custGeom>
              <a:avLst/>
              <a:gdLst/>
              <a:ahLst/>
              <a:cxnLst/>
              <a:rect l="l" t="t" r="r" b="b"/>
              <a:pathLst>
                <a:path w="4833620" h="4726940">
                  <a:moveTo>
                    <a:pt x="3416300" y="4662170"/>
                  </a:moveTo>
                  <a:cubicBezTo>
                    <a:pt x="3388360" y="4669790"/>
                    <a:pt x="3366770" y="4679950"/>
                    <a:pt x="3345180" y="4682490"/>
                  </a:cubicBezTo>
                  <a:cubicBezTo>
                    <a:pt x="3223260" y="4692650"/>
                    <a:pt x="3102610" y="4702810"/>
                    <a:pt x="2980690" y="4711700"/>
                  </a:cubicBezTo>
                  <a:cubicBezTo>
                    <a:pt x="2918460" y="4715510"/>
                    <a:pt x="2856230" y="4719320"/>
                    <a:pt x="2794000" y="4720590"/>
                  </a:cubicBezTo>
                  <a:cubicBezTo>
                    <a:pt x="2726690" y="4723130"/>
                    <a:pt x="2659380" y="4726940"/>
                    <a:pt x="2593340" y="4724400"/>
                  </a:cubicBezTo>
                  <a:cubicBezTo>
                    <a:pt x="2529840" y="4723130"/>
                    <a:pt x="2466340" y="4719320"/>
                    <a:pt x="2405380" y="4707890"/>
                  </a:cubicBezTo>
                  <a:cubicBezTo>
                    <a:pt x="2326640" y="4693920"/>
                    <a:pt x="2246630" y="4693920"/>
                    <a:pt x="2169160" y="4681220"/>
                  </a:cubicBezTo>
                  <a:cubicBezTo>
                    <a:pt x="1967230" y="4648200"/>
                    <a:pt x="1761490" y="4657090"/>
                    <a:pt x="1558290" y="4643120"/>
                  </a:cubicBezTo>
                  <a:cubicBezTo>
                    <a:pt x="1443990" y="4635500"/>
                    <a:pt x="1329690" y="4617720"/>
                    <a:pt x="1215390" y="4602480"/>
                  </a:cubicBezTo>
                  <a:cubicBezTo>
                    <a:pt x="1085850" y="4585970"/>
                    <a:pt x="956310" y="4566920"/>
                    <a:pt x="825500" y="4549140"/>
                  </a:cubicBezTo>
                  <a:cubicBezTo>
                    <a:pt x="730250" y="4536440"/>
                    <a:pt x="633730" y="4523740"/>
                    <a:pt x="538480" y="4511040"/>
                  </a:cubicBezTo>
                  <a:cubicBezTo>
                    <a:pt x="535940" y="4511040"/>
                    <a:pt x="533400" y="4509770"/>
                    <a:pt x="530860" y="4509770"/>
                  </a:cubicBezTo>
                  <a:cubicBezTo>
                    <a:pt x="450850" y="4475480"/>
                    <a:pt x="365760" y="4448810"/>
                    <a:pt x="292100" y="4404360"/>
                  </a:cubicBezTo>
                  <a:cubicBezTo>
                    <a:pt x="167640" y="4328160"/>
                    <a:pt x="114300" y="4206240"/>
                    <a:pt x="109220" y="4062730"/>
                  </a:cubicBezTo>
                  <a:cubicBezTo>
                    <a:pt x="107950" y="4013200"/>
                    <a:pt x="101600" y="3964940"/>
                    <a:pt x="101600" y="3915410"/>
                  </a:cubicBezTo>
                  <a:cubicBezTo>
                    <a:pt x="102870" y="3846830"/>
                    <a:pt x="107950" y="3779520"/>
                    <a:pt x="111760" y="3712210"/>
                  </a:cubicBezTo>
                  <a:cubicBezTo>
                    <a:pt x="121920" y="3511550"/>
                    <a:pt x="127000" y="3310890"/>
                    <a:pt x="111760" y="3110230"/>
                  </a:cubicBezTo>
                  <a:cubicBezTo>
                    <a:pt x="97790" y="2929890"/>
                    <a:pt x="85090" y="2750820"/>
                    <a:pt x="71120" y="2570480"/>
                  </a:cubicBezTo>
                  <a:cubicBezTo>
                    <a:pt x="62230" y="2454910"/>
                    <a:pt x="50800" y="2340610"/>
                    <a:pt x="43180" y="2225040"/>
                  </a:cubicBezTo>
                  <a:cubicBezTo>
                    <a:pt x="38100" y="2148840"/>
                    <a:pt x="39370" y="2071370"/>
                    <a:pt x="34290" y="1995170"/>
                  </a:cubicBezTo>
                  <a:cubicBezTo>
                    <a:pt x="31750" y="1951990"/>
                    <a:pt x="17780" y="1910080"/>
                    <a:pt x="16510" y="1866900"/>
                  </a:cubicBezTo>
                  <a:cubicBezTo>
                    <a:pt x="11430" y="1762760"/>
                    <a:pt x="10160" y="1657350"/>
                    <a:pt x="7620" y="1551940"/>
                  </a:cubicBezTo>
                  <a:cubicBezTo>
                    <a:pt x="6350" y="1511300"/>
                    <a:pt x="0" y="1470660"/>
                    <a:pt x="1270" y="1430020"/>
                  </a:cubicBezTo>
                  <a:cubicBezTo>
                    <a:pt x="2540" y="1366520"/>
                    <a:pt x="10160" y="1303020"/>
                    <a:pt x="11430" y="1239520"/>
                  </a:cubicBezTo>
                  <a:cubicBezTo>
                    <a:pt x="12700" y="1165860"/>
                    <a:pt x="5080" y="1092200"/>
                    <a:pt x="7620" y="1019810"/>
                  </a:cubicBezTo>
                  <a:cubicBezTo>
                    <a:pt x="7620" y="949960"/>
                    <a:pt x="16510" y="881380"/>
                    <a:pt x="25400" y="811530"/>
                  </a:cubicBezTo>
                  <a:cubicBezTo>
                    <a:pt x="27940" y="787400"/>
                    <a:pt x="45720" y="765810"/>
                    <a:pt x="50800" y="741680"/>
                  </a:cubicBezTo>
                  <a:cubicBezTo>
                    <a:pt x="72390" y="622300"/>
                    <a:pt x="95250" y="502920"/>
                    <a:pt x="151130" y="392430"/>
                  </a:cubicBezTo>
                  <a:cubicBezTo>
                    <a:pt x="163830" y="368300"/>
                    <a:pt x="184150" y="346710"/>
                    <a:pt x="203200" y="327660"/>
                  </a:cubicBezTo>
                  <a:cubicBezTo>
                    <a:pt x="209550" y="321310"/>
                    <a:pt x="224790" y="325120"/>
                    <a:pt x="228600" y="325120"/>
                  </a:cubicBezTo>
                  <a:cubicBezTo>
                    <a:pt x="237490" y="308610"/>
                    <a:pt x="242570" y="292100"/>
                    <a:pt x="252730" y="284480"/>
                  </a:cubicBezTo>
                  <a:cubicBezTo>
                    <a:pt x="307340" y="242570"/>
                    <a:pt x="364490" y="212090"/>
                    <a:pt x="435610" y="204470"/>
                  </a:cubicBezTo>
                  <a:cubicBezTo>
                    <a:pt x="488950" y="198120"/>
                    <a:pt x="541020" y="175260"/>
                    <a:pt x="594360" y="162560"/>
                  </a:cubicBezTo>
                  <a:cubicBezTo>
                    <a:pt x="659130" y="147320"/>
                    <a:pt x="723900" y="129540"/>
                    <a:pt x="791210" y="120650"/>
                  </a:cubicBezTo>
                  <a:cubicBezTo>
                    <a:pt x="852170" y="113030"/>
                    <a:pt x="910590" y="96520"/>
                    <a:pt x="972820" y="91440"/>
                  </a:cubicBezTo>
                  <a:cubicBezTo>
                    <a:pt x="1036320" y="86360"/>
                    <a:pt x="1099820" y="71120"/>
                    <a:pt x="1164590" y="66040"/>
                  </a:cubicBezTo>
                  <a:cubicBezTo>
                    <a:pt x="1339850" y="53340"/>
                    <a:pt x="1516380" y="44450"/>
                    <a:pt x="1691640" y="34290"/>
                  </a:cubicBezTo>
                  <a:cubicBezTo>
                    <a:pt x="1734820" y="31750"/>
                    <a:pt x="1778000" y="34290"/>
                    <a:pt x="1821180" y="35560"/>
                  </a:cubicBezTo>
                  <a:cubicBezTo>
                    <a:pt x="1842770" y="36830"/>
                    <a:pt x="1864360" y="41910"/>
                    <a:pt x="1887220" y="44450"/>
                  </a:cubicBezTo>
                  <a:cubicBezTo>
                    <a:pt x="1897380" y="45720"/>
                    <a:pt x="1907540" y="41910"/>
                    <a:pt x="1917700" y="41910"/>
                  </a:cubicBezTo>
                  <a:cubicBezTo>
                    <a:pt x="1948180" y="41910"/>
                    <a:pt x="1979930" y="41910"/>
                    <a:pt x="2010410" y="40640"/>
                  </a:cubicBezTo>
                  <a:cubicBezTo>
                    <a:pt x="2068830" y="38100"/>
                    <a:pt x="2128520" y="31750"/>
                    <a:pt x="2186940" y="31750"/>
                  </a:cubicBezTo>
                  <a:cubicBezTo>
                    <a:pt x="2244090" y="31750"/>
                    <a:pt x="2301240" y="35560"/>
                    <a:pt x="2358390" y="38100"/>
                  </a:cubicBezTo>
                  <a:lnTo>
                    <a:pt x="2404110" y="38100"/>
                  </a:lnTo>
                  <a:cubicBezTo>
                    <a:pt x="2473960" y="35560"/>
                    <a:pt x="2542540" y="35560"/>
                    <a:pt x="2612390" y="31750"/>
                  </a:cubicBezTo>
                  <a:cubicBezTo>
                    <a:pt x="2679700" y="27940"/>
                    <a:pt x="2745740" y="19050"/>
                    <a:pt x="2813050" y="15240"/>
                  </a:cubicBezTo>
                  <a:cubicBezTo>
                    <a:pt x="2844800" y="12700"/>
                    <a:pt x="2877820" y="12700"/>
                    <a:pt x="2909570" y="19050"/>
                  </a:cubicBezTo>
                  <a:cubicBezTo>
                    <a:pt x="2957830" y="27940"/>
                    <a:pt x="3003550" y="33020"/>
                    <a:pt x="3051810" y="19050"/>
                  </a:cubicBezTo>
                  <a:cubicBezTo>
                    <a:pt x="3069590" y="13970"/>
                    <a:pt x="3092450" y="22860"/>
                    <a:pt x="3112770" y="25400"/>
                  </a:cubicBezTo>
                  <a:cubicBezTo>
                    <a:pt x="3121660" y="26670"/>
                    <a:pt x="3131820" y="29210"/>
                    <a:pt x="3136900" y="25400"/>
                  </a:cubicBezTo>
                  <a:cubicBezTo>
                    <a:pt x="3171190" y="0"/>
                    <a:pt x="3202940" y="6350"/>
                    <a:pt x="3235960" y="27940"/>
                  </a:cubicBezTo>
                  <a:cubicBezTo>
                    <a:pt x="3239770" y="30480"/>
                    <a:pt x="3249930" y="24130"/>
                    <a:pt x="3257550" y="24130"/>
                  </a:cubicBezTo>
                  <a:cubicBezTo>
                    <a:pt x="3288030" y="24130"/>
                    <a:pt x="3318510" y="24130"/>
                    <a:pt x="3350260" y="25400"/>
                  </a:cubicBezTo>
                  <a:cubicBezTo>
                    <a:pt x="3373120" y="26670"/>
                    <a:pt x="3394710" y="34290"/>
                    <a:pt x="3417570" y="36830"/>
                  </a:cubicBezTo>
                  <a:cubicBezTo>
                    <a:pt x="3467100" y="43180"/>
                    <a:pt x="3517900" y="53340"/>
                    <a:pt x="3568700" y="53340"/>
                  </a:cubicBezTo>
                  <a:cubicBezTo>
                    <a:pt x="3663950" y="54610"/>
                    <a:pt x="3759200" y="58420"/>
                    <a:pt x="3853180" y="78740"/>
                  </a:cubicBezTo>
                  <a:cubicBezTo>
                    <a:pt x="3940810" y="97790"/>
                    <a:pt x="4030980" y="97790"/>
                    <a:pt x="4119880" y="113030"/>
                  </a:cubicBezTo>
                  <a:cubicBezTo>
                    <a:pt x="4173220" y="121920"/>
                    <a:pt x="4227830" y="138430"/>
                    <a:pt x="4273550" y="165100"/>
                  </a:cubicBezTo>
                  <a:cubicBezTo>
                    <a:pt x="4323080" y="193040"/>
                    <a:pt x="4361180" y="238760"/>
                    <a:pt x="4405630" y="276860"/>
                  </a:cubicBezTo>
                  <a:cubicBezTo>
                    <a:pt x="4422140" y="290830"/>
                    <a:pt x="4446270" y="300990"/>
                    <a:pt x="4457700" y="318770"/>
                  </a:cubicBezTo>
                  <a:cubicBezTo>
                    <a:pt x="4490720" y="367030"/>
                    <a:pt x="4519930" y="417830"/>
                    <a:pt x="4549140" y="468630"/>
                  </a:cubicBezTo>
                  <a:cubicBezTo>
                    <a:pt x="4570730" y="505460"/>
                    <a:pt x="4592320" y="543560"/>
                    <a:pt x="4608830" y="581660"/>
                  </a:cubicBezTo>
                  <a:cubicBezTo>
                    <a:pt x="4626610" y="626110"/>
                    <a:pt x="4640580" y="671830"/>
                    <a:pt x="4654550" y="718820"/>
                  </a:cubicBezTo>
                  <a:cubicBezTo>
                    <a:pt x="4676140" y="792480"/>
                    <a:pt x="4701540" y="866140"/>
                    <a:pt x="4715510" y="942340"/>
                  </a:cubicBezTo>
                  <a:cubicBezTo>
                    <a:pt x="4735830" y="1049020"/>
                    <a:pt x="4745990" y="1158240"/>
                    <a:pt x="4761230" y="1266190"/>
                  </a:cubicBezTo>
                  <a:cubicBezTo>
                    <a:pt x="4766310" y="1301750"/>
                    <a:pt x="4772660" y="1337310"/>
                    <a:pt x="4775200" y="1372870"/>
                  </a:cubicBezTo>
                  <a:cubicBezTo>
                    <a:pt x="4782820" y="1474470"/>
                    <a:pt x="4787900" y="1574800"/>
                    <a:pt x="4794250" y="1676400"/>
                  </a:cubicBezTo>
                  <a:cubicBezTo>
                    <a:pt x="4803140" y="1802130"/>
                    <a:pt x="4815840" y="1926590"/>
                    <a:pt x="4822190" y="2052320"/>
                  </a:cubicBezTo>
                  <a:cubicBezTo>
                    <a:pt x="4828540" y="2172970"/>
                    <a:pt x="4833620" y="2294890"/>
                    <a:pt x="4831080" y="2416810"/>
                  </a:cubicBezTo>
                  <a:cubicBezTo>
                    <a:pt x="4827270" y="2620010"/>
                    <a:pt x="4817110" y="2821940"/>
                    <a:pt x="4806950" y="3025140"/>
                  </a:cubicBezTo>
                  <a:cubicBezTo>
                    <a:pt x="4800600" y="3150870"/>
                    <a:pt x="4791710" y="3275330"/>
                    <a:pt x="4779010" y="3399790"/>
                  </a:cubicBezTo>
                  <a:cubicBezTo>
                    <a:pt x="4766310" y="3524250"/>
                    <a:pt x="4747260" y="3647440"/>
                    <a:pt x="4733290" y="3771900"/>
                  </a:cubicBezTo>
                  <a:cubicBezTo>
                    <a:pt x="4723130" y="3858260"/>
                    <a:pt x="4720590" y="3944620"/>
                    <a:pt x="4709160" y="4029710"/>
                  </a:cubicBezTo>
                  <a:cubicBezTo>
                    <a:pt x="4699000" y="4107180"/>
                    <a:pt x="4660900" y="4175760"/>
                    <a:pt x="4610100" y="4232910"/>
                  </a:cubicBezTo>
                  <a:cubicBezTo>
                    <a:pt x="4568190" y="4281170"/>
                    <a:pt x="4535170" y="4335780"/>
                    <a:pt x="4491990" y="4382770"/>
                  </a:cubicBezTo>
                  <a:cubicBezTo>
                    <a:pt x="4453890" y="4424680"/>
                    <a:pt x="4411980" y="4466590"/>
                    <a:pt x="4345940" y="4467860"/>
                  </a:cubicBezTo>
                  <a:cubicBezTo>
                    <a:pt x="4330700" y="4467860"/>
                    <a:pt x="4316730" y="4483100"/>
                    <a:pt x="4301490" y="4490720"/>
                  </a:cubicBezTo>
                  <a:cubicBezTo>
                    <a:pt x="4236720" y="4518660"/>
                    <a:pt x="4169410" y="4542790"/>
                    <a:pt x="4105910" y="4573270"/>
                  </a:cubicBezTo>
                  <a:cubicBezTo>
                    <a:pt x="3989070" y="4629150"/>
                    <a:pt x="3863340" y="4638040"/>
                    <a:pt x="3737610" y="4643120"/>
                  </a:cubicBezTo>
                  <a:cubicBezTo>
                    <a:pt x="3689350" y="4645660"/>
                    <a:pt x="3639820" y="4641850"/>
                    <a:pt x="3591560" y="4645660"/>
                  </a:cubicBezTo>
                  <a:cubicBezTo>
                    <a:pt x="3567430" y="4646930"/>
                    <a:pt x="3544570" y="4658360"/>
                    <a:pt x="3521710" y="4663440"/>
                  </a:cubicBezTo>
                  <a:cubicBezTo>
                    <a:pt x="3511550" y="4665980"/>
                    <a:pt x="3501390" y="4664710"/>
                    <a:pt x="3489960" y="4665980"/>
                  </a:cubicBezTo>
                  <a:cubicBezTo>
                    <a:pt x="3474720" y="4667250"/>
                    <a:pt x="3459480" y="4671060"/>
                    <a:pt x="3444240" y="4669790"/>
                  </a:cubicBezTo>
                  <a:cubicBezTo>
                    <a:pt x="3429000" y="4667250"/>
                    <a:pt x="3418840" y="4662170"/>
                    <a:pt x="3416300" y="4662170"/>
                  </a:cubicBezTo>
                  <a:close/>
                </a:path>
              </a:pathLst>
            </a:custGeom>
            <a:blipFill>
              <a:blip r:embed="rId10"/>
              <a:stretch>
                <a:fillRect l="-2448" t="-10438" b="-19077"/>
              </a:stretch>
            </a:blipFill>
          </p:spPr>
        </p:sp>
      </p:grpSp>
      <p:grpSp>
        <p:nvGrpSpPr>
          <p:cNvPr id="23" name="Group 23"/>
          <p:cNvGrpSpPr/>
          <p:nvPr/>
        </p:nvGrpSpPr>
        <p:grpSpPr>
          <a:xfrm>
            <a:off x="7843660" y="8640028"/>
            <a:ext cx="1045623" cy="1021421"/>
            <a:chOff x="0" y="0"/>
            <a:chExt cx="4828540" cy="4716780"/>
          </a:xfrm>
        </p:grpSpPr>
        <p:sp>
          <p:nvSpPr>
            <p:cNvPr id="24" name="Freeform 24"/>
            <p:cNvSpPr/>
            <p:nvPr/>
          </p:nvSpPr>
          <p:spPr>
            <a:xfrm>
              <a:off x="0" y="-7620"/>
              <a:ext cx="4833620" cy="4726940"/>
            </a:xfrm>
            <a:custGeom>
              <a:avLst/>
              <a:gdLst/>
              <a:ahLst/>
              <a:cxnLst/>
              <a:rect l="l" t="t" r="r" b="b"/>
              <a:pathLst>
                <a:path w="4833620" h="4726940">
                  <a:moveTo>
                    <a:pt x="3416300" y="4662170"/>
                  </a:moveTo>
                  <a:cubicBezTo>
                    <a:pt x="3388360" y="4669790"/>
                    <a:pt x="3366770" y="4679950"/>
                    <a:pt x="3345180" y="4682490"/>
                  </a:cubicBezTo>
                  <a:cubicBezTo>
                    <a:pt x="3223260" y="4692650"/>
                    <a:pt x="3102610" y="4702810"/>
                    <a:pt x="2980690" y="4711700"/>
                  </a:cubicBezTo>
                  <a:cubicBezTo>
                    <a:pt x="2918460" y="4715510"/>
                    <a:pt x="2856230" y="4719320"/>
                    <a:pt x="2794000" y="4720590"/>
                  </a:cubicBezTo>
                  <a:cubicBezTo>
                    <a:pt x="2726690" y="4723130"/>
                    <a:pt x="2659380" y="4726940"/>
                    <a:pt x="2593340" y="4724400"/>
                  </a:cubicBezTo>
                  <a:cubicBezTo>
                    <a:pt x="2529840" y="4723130"/>
                    <a:pt x="2466340" y="4719320"/>
                    <a:pt x="2405380" y="4707890"/>
                  </a:cubicBezTo>
                  <a:cubicBezTo>
                    <a:pt x="2326640" y="4693920"/>
                    <a:pt x="2246630" y="4693920"/>
                    <a:pt x="2169160" y="4681220"/>
                  </a:cubicBezTo>
                  <a:cubicBezTo>
                    <a:pt x="1967230" y="4648200"/>
                    <a:pt x="1761490" y="4657090"/>
                    <a:pt x="1558290" y="4643120"/>
                  </a:cubicBezTo>
                  <a:cubicBezTo>
                    <a:pt x="1443990" y="4635500"/>
                    <a:pt x="1329690" y="4617720"/>
                    <a:pt x="1215390" y="4602480"/>
                  </a:cubicBezTo>
                  <a:cubicBezTo>
                    <a:pt x="1085850" y="4585970"/>
                    <a:pt x="956310" y="4566920"/>
                    <a:pt x="825500" y="4549140"/>
                  </a:cubicBezTo>
                  <a:cubicBezTo>
                    <a:pt x="730250" y="4536440"/>
                    <a:pt x="633730" y="4523740"/>
                    <a:pt x="538480" y="4511040"/>
                  </a:cubicBezTo>
                  <a:cubicBezTo>
                    <a:pt x="535940" y="4511040"/>
                    <a:pt x="533400" y="4509770"/>
                    <a:pt x="530860" y="4509770"/>
                  </a:cubicBezTo>
                  <a:cubicBezTo>
                    <a:pt x="450850" y="4475480"/>
                    <a:pt x="365760" y="4448810"/>
                    <a:pt x="292100" y="4404360"/>
                  </a:cubicBezTo>
                  <a:cubicBezTo>
                    <a:pt x="167640" y="4328160"/>
                    <a:pt x="114300" y="4206240"/>
                    <a:pt x="109220" y="4062730"/>
                  </a:cubicBezTo>
                  <a:cubicBezTo>
                    <a:pt x="107950" y="4013200"/>
                    <a:pt x="101600" y="3964940"/>
                    <a:pt x="101600" y="3915410"/>
                  </a:cubicBezTo>
                  <a:cubicBezTo>
                    <a:pt x="102870" y="3846830"/>
                    <a:pt x="107950" y="3779520"/>
                    <a:pt x="111760" y="3712210"/>
                  </a:cubicBezTo>
                  <a:cubicBezTo>
                    <a:pt x="121920" y="3511550"/>
                    <a:pt x="127000" y="3310890"/>
                    <a:pt x="111760" y="3110230"/>
                  </a:cubicBezTo>
                  <a:cubicBezTo>
                    <a:pt x="97790" y="2929890"/>
                    <a:pt x="85090" y="2750820"/>
                    <a:pt x="71120" y="2570480"/>
                  </a:cubicBezTo>
                  <a:cubicBezTo>
                    <a:pt x="62230" y="2454910"/>
                    <a:pt x="50800" y="2340610"/>
                    <a:pt x="43180" y="2225040"/>
                  </a:cubicBezTo>
                  <a:cubicBezTo>
                    <a:pt x="38100" y="2148840"/>
                    <a:pt x="39370" y="2071370"/>
                    <a:pt x="34290" y="1995170"/>
                  </a:cubicBezTo>
                  <a:cubicBezTo>
                    <a:pt x="31750" y="1951990"/>
                    <a:pt x="17780" y="1910080"/>
                    <a:pt x="16510" y="1866900"/>
                  </a:cubicBezTo>
                  <a:cubicBezTo>
                    <a:pt x="11430" y="1762760"/>
                    <a:pt x="10160" y="1657350"/>
                    <a:pt x="7620" y="1551940"/>
                  </a:cubicBezTo>
                  <a:cubicBezTo>
                    <a:pt x="6350" y="1511300"/>
                    <a:pt x="0" y="1470660"/>
                    <a:pt x="1270" y="1430020"/>
                  </a:cubicBezTo>
                  <a:cubicBezTo>
                    <a:pt x="2540" y="1366520"/>
                    <a:pt x="10160" y="1303020"/>
                    <a:pt x="11430" y="1239520"/>
                  </a:cubicBezTo>
                  <a:cubicBezTo>
                    <a:pt x="12700" y="1165860"/>
                    <a:pt x="5080" y="1092200"/>
                    <a:pt x="7620" y="1019810"/>
                  </a:cubicBezTo>
                  <a:cubicBezTo>
                    <a:pt x="7620" y="949960"/>
                    <a:pt x="16510" y="881380"/>
                    <a:pt x="25400" y="811530"/>
                  </a:cubicBezTo>
                  <a:cubicBezTo>
                    <a:pt x="27940" y="787400"/>
                    <a:pt x="45720" y="765810"/>
                    <a:pt x="50800" y="741680"/>
                  </a:cubicBezTo>
                  <a:cubicBezTo>
                    <a:pt x="72390" y="622300"/>
                    <a:pt x="95250" y="502920"/>
                    <a:pt x="151130" y="392430"/>
                  </a:cubicBezTo>
                  <a:cubicBezTo>
                    <a:pt x="163830" y="368300"/>
                    <a:pt x="184150" y="346710"/>
                    <a:pt x="203200" y="327660"/>
                  </a:cubicBezTo>
                  <a:cubicBezTo>
                    <a:pt x="209550" y="321310"/>
                    <a:pt x="224790" y="325120"/>
                    <a:pt x="228600" y="325120"/>
                  </a:cubicBezTo>
                  <a:cubicBezTo>
                    <a:pt x="237490" y="308610"/>
                    <a:pt x="242570" y="292100"/>
                    <a:pt x="252730" y="284480"/>
                  </a:cubicBezTo>
                  <a:cubicBezTo>
                    <a:pt x="307340" y="242570"/>
                    <a:pt x="364490" y="212090"/>
                    <a:pt x="435610" y="204470"/>
                  </a:cubicBezTo>
                  <a:cubicBezTo>
                    <a:pt x="488950" y="198120"/>
                    <a:pt x="541020" y="175260"/>
                    <a:pt x="594360" y="162560"/>
                  </a:cubicBezTo>
                  <a:cubicBezTo>
                    <a:pt x="659130" y="147320"/>
                    <a:pt x="723900" y="129540"/>
                    <a:pt x="791210" y="120650"/>
                  </a:cubicBezTo>
                  <a:cubicBezTo>
                    <a:pt x="852170" y="113030"/>
                    <a:pt x="910590" y="96520"/>
                    <a:pt x="972820" y="91440"/>
                  </a:cubicBezTo>
                  <a:cubicBezTo>
                    <a:pt x="1036320" y="86360"/>
                    <a:pt x="1099820" y="71120"/>
                    <a:pt x="1164590" y="66040"/>
                  </a:cubicBezTo>
                  <a:cubicBezTo>
                    <a:pt x="1339850" y="53340"/>
                    <a:pt x="1516380" y="44450"/>
                    <a:pt x="1691640" y="34290"/>
                  </a:cubicBezTo>
                  <a:cubicBezTo>
                    <a:pt x="1734820" y="31750"/>
                    <a:pt x="1778000" y="34290"/>
                    <a:pt x="1821180" y="35560"/>
                  </a:cubicBezTo>
                  <a:cubicBezTo>
                    <a:pt x="1842770" y="36830"/>
                    <a:pt x="1864360" y="41910"/>
                    <a:pt x="1887220" y="44450"/>
                  </a:cubicBezTo>
                  <a:cubicBezTo>
                    <a:pt x="1897380" y="45720"/>
                    <a:pt x="1907540" y="41910"/>
                    <a:pt x="1917700" y="41910"/>
                  </a:cubicBezTo>
                  <a:cubicBezTo>
                    <a:pt x="1948180" y="41910"/>
                    <a:pt x="1979930" y="41910"/>
                    <a:pt x="2010410" y="40640"/>
                  </a:cubicBezTo>
                  <a:cubicBezTo>
                    <a:pt x="2068830" y="38100"/>
                    <a:pt x="2128520" y="31750"/>
                    <a:pt x="2186940" y="31750"/>
                  </a:cubicBezTo>
                  <a:cubicBezTo>
                    <a:pt x="2244090" y="31750"/>
                    <a:pt x="2301240" y="35560"/>
                    <a:pt x="2358390" y="38100"/>
                  </a:cubicBezTo>
                  <a:lnTo>
                    <a:pt x="2404110" y="38100"/>
                  </a:lnTo>
                  <a:cubicBezTo>
                    <a:pt x="2473960" y="35560"/>
                    <a:pt x="2542540" y="35560"/>
                    <a:pt x="2612390" y="31750"/>
                  </a:cubicBezTo>
                  <a:cubicBezTo>
                    <a:pt x="2679700" y="27940"/>
                    <a:pt x="2745740" y="19050"/>
                    <a:pt x="2813050" y="15240"/>
                  </a:cubicBezTo>
                  <a:cubicBezTo>
                    <a:pt x="2844800" y="12700"/>
                    <a:pt x="2877820" y="12700"/>
                    <a:pt x="2909570" y="19050"/>
                  </a:cubicBezTo>
                  <a:cubicBezTo>
                    <a:pt x="2957830" y="27940"/>
                    <a:pt x="3003550" y="33020"/>
                    <a:pt x="3051810" y="19050"/>
                  </a:cubicBezTo>
                  <a:cubicBezTo>
                    <a:pt x="3069590" y="13970"/>
                    <a:pt x="3092450" y="22860"/>
                    <a:pt x="3112770" y="25400"/>
                  </a:cubicBezTo>
                  <a:cubicBezTo>
                    <a:pt x="3121660" y="26670"/>
                    <a:pt x="3131820" y="29210"/>
                    <a:pt x="3136900" y="25400"/>
                  </a:cubicBezTo>
                  <a:cubicBezTo>
                    <a:pt x="3171190" y="0"/>
                    <a:pt x="3202940" y="6350"/>
                    <a:pt x="3235960" y="27940"/>
                  </a:cubicBezTo>
                  <a:cubicBezTo>
                    <a:pt x="3239770" y="30480"/>
                    <a:pt x="3249930" y="24130"/>
                    <a:pt x="3257550" y="24130"/>
                  </a:cubicBezTo>
                  <a:cubicBezTo>
                    <a:pt x="3288030" y="24130"/>
                    <a:pt x="3318510" y="24130"/>
                    <a:pt x="3350260" y="25400"/>
                  </a:cubicBezTo>
                  <a:cubicBezTo>
                    <a:pt x="3373120" y="26670"/>
                    <a:pt x="3394710" y="34290"/>
                    <a:pt x="3417570" y="36830"/>
                  </a:cubicBezTo>
                  <a:cubicBezTo>
                    <a:pt x="3467100" y="43180"/>
                    <a:pt x="3517900" y="53340"/>
                    <a:pt x="3568700" y="53340"/>
                  </a:cubicBezTo>
                  <a:cubicBezTo>
                    <a:pt x="3663950" y="54610"/>
                    <a:pt x="3759200" y="58420"/>
                    <a:pt x="3853180" y="78740"/>
                  </a:cubicBezTo>
                  <a:cubicBezTo>
                    <a:pt x="3940810" y="97790"/>
                    <a:pt x="4030980" y="97790"/>
                    <a:pt x="4119880" y="113030"/>
                  </a:cubicBezTo>
                  <a:cubicBezTo>
                    <a:pt x="4173220" y="121920"/>
                    <a:pt x="4227830" y="138430"/>
                    <a:pt x="4273550" y="165100"/>
                  </a:cubicBezTo>
                  <a:cubicBezTo>
                    <a:pt x="4323080" y="193040"/>
                    <a:pt x="4361180" y="238760"/>
                    <a:pt x="4405630" y="276860"/>
                  </a:cubicBezTo>
                  <a:cubicBezTo>
                    <a:pt x="4422140" y="290830"/>
                    <a:pt x="4446270" y="300990"/>
                    <a:pt x="4457700" y="318770"/>
                  </a:cubicBezTo>
                  <a:cubicBezTo>
                    <a:pt x="4490720" y="367030"/>
                    <a:pt x="4519930" y="417830"/>
                    <a:pt x="4549140" y="468630"/>
                  </a:cubicBezTo>
                  <a:cubicBezTo>
                    <a:pt x="4570730" y="505460"/>
                    <a:pt x="4592320" y="543560"/>
                    <a:pt x="4608830" y="581660"/>
                  </a:cubicBezTo>
                  <a:cubicBezTo>
                    <a:pt x="4626610" y="626110"/>
                    <a:pt x="4640580" y="671830"/>
                    <a:pt x="4654550" y="718820"/>
                  </a:cubicBezTo>
                  <a:cubicBezTo>
                    <a:pt x="4676140" y="792480"/>
                    <a:pt x="4701540" y="866140"/>
                    <a:pt x="4715510" y="942340"/>
                  </a:cubicBezTo>
                  <a:cubicBezTo>
                    <a:pt x="4735830" y="1049020"/>
                    <a:pt x="4745990" y="1158240"/>
                    <a:pt x="4761230" y="1266190"/>
                  </a:cubicBezTo>
                  <a:cubicBezTo>
                    <a:pt x="4766310" y="1301750"/>
                    <a:pt x="4772660" y="1337310"/>
                    <a:pt x="4775200" y="1372870"/>
                  </a:cubicBezTo>
                  <a:cubicBezTo>
                    <a:pt x="4782820" y="1474470"/>
                    <a:pt x="4787900" y="1574800"/>
                    <a:pt x="4794250" y="1676400"/>
                  </a:cubicBezTo>
                  <a:cubicBezTo>
                    <a:pt x="4803140" y="1802130"/>
                    <a:pt x="4815840" y="1926590"/>
                    <a:pt x="4822190" y="2052320"/>
                  </a:cubicBezTo>
                  <a:cubicBezTo>
                    <a:pt x="4828540" y="2172970"/>
                    <a:pt x="4833620" y="2294890"/>
                    <a:pt x="4831080" y="2416810"/>
                  </a:cubicBezTo>
                  <a:cubicBezTo>
                    <a:pt x="4827270" y="2620010"/>
                    <a:pt x="4817110" y="2821940"/>
                    <a:pt x="4806950" y="3025140"/>
                  </a:cubicBezTo>
                  <a:cubicBezTo>
                    <a:pt x="4800600" y="3150870"/>
                    <a:pt x="4791710" y="3275330"/>
                    <a:pt x="4779010" y="3399790"/>
                  </a:cubicBezTo>
                  <a:cubicBezTo>
                    <a:pt x="4766310" y="3524250"/>
                    <a:pt x="4747260" y="3647440"/>
                    <a:pt x="4733290" y="3771900"/>
                  </a:cubicBezTo>
                  <a:cubicBezTo>
                    <a:pt x="4723130" y="3858260"/>
                    <a:pt x="4720590" y="3944620"/>
                    <a:pt x="4709160" y="4029710"/>
                  </a:cubicBezTo>
                  <a:cubicBezTo>
                    <a:pt x="4699000" y="4107180"/>
                    <a:pt x="4660900" y="4175760"/>
                    <a:pt x="4610100" y="4232910"/>
                  </a:cubicBezTo>
                  <a:cubicBezTo>
                    <a:pt x="4568190" y="4281170"/>
                    <a:pt x="4535170" y="4335780"/>
                    <a:pt x="4491990" y="4382770"/>
                  </a:cubicBezTo>
                  <a:cubicBezTo>
                    <a:pt x="4453890" y="4424680"/>
                    <a:pt x="4411980" y="4466590"/>
                    <a:pt x="4345940" y="4467860"/>
                  </a:cubicBezTo>
                  <a:cubicBezTo>
                    <a:pt x="4330700" y="4467860"/>
                    <a:pt x="4316730" y="4483100"/>
                    <a:pt x="4301490" y="4490720"/>
                  </a:cubicBezTo>
                  <a:cubicBezTo>
                    <a:pt x="4236720" y="4518660"/>
                    <a:pt x="4169410" y="4542790"/>
                    <a:pt x="4105910" y="4573270"/>
                  </a:cubicBezTo>
                  <a:cubicBezTo>
                    <a:pt x="3989070" y="4629150"/>
                    <a:pt x="3863340" y="4638040"/>
                    <a:pt x="3737610" y="4643120"/>
                  </a:cubicBezTo>
                  <a:cubicBezTo>
                    <a:pt x="3689350" y="4645660"/>
                    <a:pt x="3639820" y="4641850"/>
                    <a:pt x="3591560" y="4645660"/>
                  </a:cubicBezTo>
                  <a:cubicBezTo>
                    <a:pt x="3567430" y="4646930"/>
                    <a:pt x="3544570" y="4658360"/>
                    <a:pt x="3521710" y="4663440"/>
                  </a:cubicBezTo>
                  <a:cubicBezTo>
                    <a:pt x="3511550" y="4665980"/>
                    <a:pt x="3501390" y="4664710"/>
                    <a:pt x="3489960" y="4665980"/>
                  </a:cubicBezTo>
                  <a:cubicBezTo>
                    <a:pt x="3474720" y="4667250"/>
                    <a:pt x="3459480" y="4671060"/>
                    <a:pt x="3444240" y="4669790"/>
                  </a:cubicBezTo>
                  <a:cubicBezTo>
                    <a:pt x="3429000" y="4667250"/>
                    <a:pt x="3418840" y="4662170"/>
                    <a:pt x="3416300" y="4662170"/>
                  </a:cubicBezTo>
                  <a:close/>
                </a:path>
              </a:pathLst>
            </a:custGeom>
            <a:blipFill>
              <a:blip r:embed="rId11"/>
              <a:stretch>
                <a:fillRect t="-1211" b="-1211"/>
              </a:stretch>
            </a:blipFill>
          </p:spPr>
        </p:sp>
      </p:grpSp>
      <p:sp>
        <p:nvSpPr>
          <p:cNvPr id="25" name="Freeform 25"/>
          <p:cNvSpPr/>
          <p:nvPr/>
        </p:nvSpPr>
        <p:spPr>
          <a:xfrm>
            <a:off x="9407153" y="3223791"/>
            <a:ext cx="1098732" cy="994352"/>
          </a:xfrm>
          <a:custGeom>
            <a:avLst/>
            <a:gdLst/>
            <a:ahLst/>
            <a:cxnLst/>
            <a:rect l="l" t="t" r="r" b="b"/>
            <a:pathLst>
              <a:path w="1098732" h="994352">
                <a:moveTo>
                  <a:pt x="0" y="0"/>
                </a:moveTo>
                <a:lnTo>
                  <a:pt x="1098731" y="0"/>
                </a:lnTo>
                <a:lnTo>
                  <a:pt x="1098731" y="994352"/>
                </a:lnTo>
                <a:lnTo>
                  <a:pt x="0" y="994352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grpSp>
        <p:nvGrpSpPr>
          <p:cNvPr id="26" name="Group 26"/>
          <p:cNvGrpSpPr/>
          <p:nvPr/>
        </p:nvGrpSpPr>
        <p:grpSpPr>
          <a:xfrm>
            <a:off x="9470307" y="7270944"/>
            <a:ext cx="1045623" cy="1021421"/>
            <a:chOff x="0" y="0"/>
            <a:chExt cx="4828540" cy="4716780"/>
          </a:xfrm>
        </p:grpSpPr>
        <p:sp>
          <p:nvSpPr>
            <p:cNvPr id="27" name="Freeform 27"/>
            <p:cNvSpPr/>
            <p:nvPr/>
          </p:nvSpPr>
          <p:spPr>
            <a:xfrm>
              <a:off x="0" y="-7620"/>
              <a:ext cx="4833620" cy="4726940"/>
            </a:xfrm>
            <a:custGeom>
              <a:avLst/>
              <a:gdLst/>
              <a:ahLst/>
              <a:cxnLst/>
              <a:rect l="l" t="t" r="r" b="b"/>
              <a:pathLst>
                <a:path w="4833620" h="4726940">
                  <a:moveTo>
                    <a:pt x="3416300" y="4662170"/>
                  </a:moveTo>
                  <a:cubicBezTo>
                    <a:pt x="3388360" y="4669790"/>
                    <a:pt x="3366770" y="4679950"/>
                    <a:pt x="3345180" y="4682490"/>
                  </a:cubicBezTo>
                  <a:cubicBezTo>
                    <a:pt x="3223260" y="4692650"/>
                    <a:pt x="3102610" y="4702810"/>
                    <a:pt x="2980690" y="4711700"/>
                  </a:cubicBezTo>
                  <a:cubicBezTo>
                    <a:pt x="2918460" y="4715510"/>
                    <a:pt x="2856230" y="4719320"/>
                    <a:pt x="2794000" y="4720590"/>
                  </a:cubicBezTo>
                  <a:cubicBezTo>
                    <a:pt x="2726690" y="4723130"/>
                    <a:pt x="2659380" y="4726940"/>
                    <a:pt x="2593340" y="4724400"/>
                  </a:cubicBezTo>
                  <a:cubicBezTo>
                    <a:pt x="2529840" y="4723130"/>
                    <a:pt x="2466340" y="4719320"/>
                    <a:pt x="2405380" y="4707890"/>
                  </a:cubicBezTo>
                  <a:cubicBezTo>
                    <a:pt x="2326640" y="4693920"/>
                    <a:pt x="2246630" y="4693920"/>
                    <a:pt x="2169160" y="4681220"/>
                  </a:cubicBezTo>
                  <a:cubicBezTo>
                    <a:pt x="1967230" y="4648200"/>
                    <a:pt x="1761490" y="4657090"/>
                    <a:pt x="1558290" y="4643120"/>
                  </a:cubicBezTo>
                  <a:cubicBezTo>
                    <a:pt x="1443990" y="4635500"/>
                    <a:pt x="1329690" y="4617720"/>
                    <a:pt x="1215390" y="4602480"/>
                  </a:cubicBezTo>
                  <a:cubicBezTo>
                    <a:pt x="1085850" y="4585970"/>
                    <a:pt x="956310" y="4566920"/>
                    <a:pt x="825500" y="4549140"/>
                  </a:cubicBezTo>
                  <a:cubicBezTo>
                    <a:pt x="730250" y="4536440"/>
                    <a:pt x="633730" y="4523740"/>
                    <a:pt x="538480" y="4511040"/>
                  </a:cubicBezTo>
                  <a:cubicBezTo>
                    <a:pt x="535940" y="4511040"/>
                    <a:pt x="533400" y="4509770"/>
                    <a:pt x="530860" y="4509770"/>
                  </a:cubicBezTo>
                  <a:cubicBezTo>
                    <a:pt x="450850" y="4475480"/>
                    <a:pt x="365760" y="4448810"/>
                    <a:pt x="292100" y="4404360"/>
                  </a:cubicBezTo>
                  <a:cubicBezTo>
                    <a:pt x="167640" y="4328160"/>
                    <a:pt x="114300" y="4206240"/>
                    <a:pt x="109220" y="4062730"/>
                  </a:cubicBezTo>
                  <a:cubicBezTo>
                    <a:pt x="107950" y="4013200"/>
                    <a:pt x="101600" y="3964940"/>
                    <a:pt x="101600" y="3915410"/>
                  </a:cubicBezTo>
                  <a:cubicBezTo>
                    <a:pt x="102870" y="3846830"/>
                    <a:pt x="107950" y="3779520"/>
                    <a:pt x="111760" y="3712210"/>
                  </a:cubicBezTo>
                  <a:cubicBezTo>
                    <a:pt x="121920" y="3511550"/>
                    <a:pt x="127000" y="3310890"/>
                    <a:pt x="111760" y="3110230"/>
                  </a:cubicBezTo>
                  <a:cubicBezTo>
                    <a:pt x="97790" y="2929890"/>
                    <a:pt x="85090" y="2750820"/>
                    <a:pt x="71120" y="2570480"/>
                  </a:cubicBezTo>
                  <a:cubicBezTo>
                    <a:pt x="62230" y="2454910"/>
                    <a:pt x="50800" y="2340610"/>
                    <a:pt x="43180" y="2225040"/>
                  </a:cubicBezTo>
                  <a:cubicBezTo>
                    <a:pt x="38100" y="2148840"/>
                    <a:pt x="39370" y="2071370"/>
                    <a:pt x="34290" y="1995170"/>
                  </a:cubicBezTo>
                  <a:cubicBezTo>
                    <a:pt x="31750" y="1951990"/>
                    <a:pt x="17780" y="1910080"/>
                    <a:pt x="16510" y="1866900"/>
                  </a:cubicBezTo>
                  <a:cubicBezTo>
                    <a:pt x="11430" y="1762760"/>
                    <a:pt x="10160" y="1657350"/>
                    <a:pt x="7620" y="1551940"/>
                  </a:cubicBezTo>
                  <a:cubicBezTo>
                    <a:pt x="6350" y="1511300"/>
                    <a:pt x="0" y="1470660"/>
                    <a:pt x="1270" y="1430020"/>
                  </a:cubicBezTo>
                  <a:cubicBezTo>
                    <a:pt x="2540" y="1366520"/>
                    <a:pt x="10160" y="1303020"/>
                    <a:pt x="11430" y="1239520"/>
                  </a:cubicBezTo>
                  <a:cubicBezTo>
                    <a:pt x="12700" y="1165860"/>
                    <a:pt x="5080" y="1092200"/>
                    <a:pt x="7620" y="1019810"/>
                  </a:cubicBezTo>
                  <a:cubicBezTo>
                    <a:pt x="7620" y="949960"/>
                    <a:pt x="16510" y="881380"/>
                    <a:pt x="25400" y="811530"/>
                  </a:cubicBezTo>
                  <a:cubicBezTo>
                    <a:pt x="27940" y="787400"/>
                    <a:pt x="45720" y="765810"/>
                    <a:pt x="50800" y="741680"/>
                  </a:cubicBezTo>
                  <a:cubicBezTo>
                    <a:pt x="72390" y="622300"/>
                    <a:pt x="95250" y="502920"/>
                    <a:pt x="151130" y="392430"/>
                  </a:cubicBezTo>
                  <a:cubicBezTo>
                    <a:pt x="163830" y="368300"/>
                    <a:pt x="184150" y="346710"/>
                    <a:pt x="203200" y="327660"/>
                  </a:cubicBezTo>
                  <a:cubicBezTo>
                    <a:pt x="209550" y="321310"/>
                    <a:pt x="224790" y="325120"/>
                    <a:pt x="228600" y="325120"/>
                  </a:cubicBezTo>
                  <a:cubicBezTo>
                    <a:pt x="237490" y="308610"/>
                    <a:pt x="242570" y="292100"/>
                    <a:pt x="252730" y="284480"/>
                  </a:cubicBezTo>
                  <a:cubicBezTo>
                    <a:pt x="307340" y="242570"/>
                    <a:pt x="364490" y="212090"/>
                    <a:pt x="435610" y="204470"/>
                  </a:cubicBezTo>
                  <a:cubicBezTo>
                    <a:pt x="488950" y="198120"/>
                    <a:pt x="541020" y="175260"/>
                    <a:pt x="594360" y="162560"/>
                  </a:cubicBezTo>
                  <a:cubicBezTo>
                    <a:pt x="659130" y="147320"/>
                    <a:pt x="723900" y="129540"/>
                    <a:pt x="791210" y="120650"/>
                  </a:cubicBezTo>
                  <a:cubicBezTo>
                    <a:pt x="852170" y="113030"/>
                    <a:pt x="910590" y="96520"/>
                    <a:pt x="972820" y="91440"/>
                  </a:cubicBezTo>
                  <a:cubicBezTo>
                    <a:pt x="1036320" y="86360"/>
                    <a:pt x="1099820" y="71120"/>
                    <a:pt x="1164590" y="66040"/>
                  </a:cubicBezTo>
                  <a:cubicBezTo>
                    <a:pt x="1339850" y="53340"/>
                    <a:pt x="1516380" y="44450"/>
                    <a:pt x="1691640" y="34290"/>
                  </a:cubicBezTo>
                  <a:cubicBezTo>
                    <a:pt x="1734820" y="31750"/>
                    <a:pt x="1778000" y="34290"/>
                    <a:pt x="1821180" y="35560"/>
                  </a:cubicBezTo>
                  <a:cubicBezTo>
                    <a:pt x="1842770" y="36830"/>
                    <a:pt x="1864360" y="41910"/>
                    <a:pt x="1887220" y="44450"/>
                  </a:cubicBezTo>
                  <a:cubicBezTo>
                    <a:pt x="1897380" y="45720"/>
                    <a:pt x="1907540" y="41910"/>
                    <a:pt x="1917700" y="41910"/>
                  </a:cubicBezTo>
                  <a:cubicBezTo>
                    <a:pt x="1948180" y="41910"/>
                    <a:pt x="1979930" y="41910"/>
                    <a:pt x="2010410" y="40640"/>
                  </a:cubicBezTo>
                  <a:cubicBezTo>
                    <a:pt x="2068830" y="38100"/>
                    <a:pt x="2128520" y="31750"/>
                    <a:pt x="2186940" y="31750"/>
                  </a:cubicBezTo>
                  <a:cubicBezTo>
                    <a:pt x="2244090" y="31750"/>
                    <a:pt x="2301240" y="35560"/>
                    <a:pt x="2358390" y="38100"/>
                  </a:cubicBezTo>
                  <a:lnTo>
                    <a:pt x="2404110" y="38100"/>
                  </a:lnTo>
                  <a:cubicBezTo>
                    <a:pt x="2473960" y="35560"/>
                    <a:pt x="2542540" y="35560"/>
                    <a:pt x="2612390" y="31750"/>
                  </a:cubicBezTo>
                  <a:cubicBezTo>
                    <a:pt x="2679700" y="27940"/>
                    <a:pt x="2745740" y="19050"/>
                    <a:pt x="2813050" y="15240"/>
                  </a:cubicBezTo>
                  <a:cubicBezTo>
                    <a:pt x="2844800" y="12700"/>
                    <a:pt x="2877820" y="12700"/>
                    <a:pt x="2909570" y="19050"/>
                  </a:cubicBezTo>
                  <a:cubicBezTo>
                    <a:pt x="2957830" y="27940"/>
                    <a:pt x="3003550" y="33020"/>
                    <a:pt x="3051810" y="19050"/>
                  </a:cubicBezTo>
                  <a:cubicBezTo>
                    <a:pt x="3069590" y="13970"/>
                    <a:pt x="3092450" y="22860"/>
                    <a:pt x="3112770" y="25400"/>
                  </a:cubicBezTo>
                  <a:cubicBezTo>
                    <a:pt x="3121660" y="26670"/>
                    <a:pt x="3131820" y="29210"/>
                    <a:pt x="3136900" y="25400"/>
                  </a:cubicBezTo>
                  <a:cubicBezTo>
                    <a:pt x="3171190" y="0"/>
                    <a:pt x="3202940" y="6350"/>
                    <a:pt x="3235960" y="27940"/>
                  </a:cubicBezTo>
                  <a:cubicBezTo>
                    <a:pt x="3239770" y="30480"/>
                    <a:pt x="3249930" y="24130"/>
                    <a:pt x="3257550" y="24130"/>
                  </a:cubicBezTo>
                  <a:cubicBezTo>
                    <a:pt x="3288030" y="24130"/>
                    <a:pt x="3318510" y="24130"/>
                    <a:pt x="3350260" y="25400"/>
                  </a:cubicBezTo>
                  <a:cubicBezTo>
                    <a:pt x="3373120" y="26670"/>
                    <a:pt x="3394710" y="34290"/>
                    <a:pt x="3417570" y="36830"/>
                  </a:cubicBezTo>
                  <a:cubicBezTo>
                    <a:pt x="3467100" y="43180"/>
                    <a:pt x="3517900" y="53340"/>
                    <a:pt x="3568700" y="53340"/>
                  </a:cubicBezTo>
                  <a:cubicBezTo>
                    <a:pt x="3663950" y="54610"/>
                    <a:pt x="3759200" y="58420"/>
                    <a:pt x="3853180" y="78740"/>
                  </a:cubicBezTo>
                  <a:cubicBezTo>
                    <a:pt x="3940810" y="97790"/>
                    <a:pt x="4030980" y="97790"/>
                    <a:pt x="4119880" y="113030"/>
                  </a:cubicBezTo>
                  <a:cubicBezTo>
                    <a:pt x="4173220" y="121920"/>
                    <a:pt x="4227830" y="138430"/>
                    <a:pt x="4273550" y="165100"/>
                  </a:cubicBezTo>
                  <a:cubicBezTo>
                    <a:pt x="4323080" y="193040"/>
                    <a:pt x="4361180" y="238760"/>
                    <a:pt x="4405630" y="276860"/>
                  </a:cubicBezTo>
                  <a:cubicBezTo>
                    <a:pt x="4422140" y="290830"/>
                    <a:pt x="4446270" y="300990"/>
                    <a:pt x="4457700" y="318770"/>
                  </a:cubicBezTo>
                  <a:cubicBezTo>
                    <a:pt x="4490720" y="367030"/>
                    <a:pt x="4519930" y="417830"/>
                    <a:pt x="4549140" y="468630"/>
                  </a:cubicBezTo>
                  <a:cubicBezTo>
                    <a:pt x="4570730" y="505460"/>
                    <a:pt x="4592320" y="543560"/>
                    <a:pt x="4608830" y="581660"/>
                  </a:cubicBezTo>
                  <a:cubicBezTo>
                    <a:pt x="4626610" y="626110"/>
                    <a:pt x="4640580" y="671830"/>
                    <a:pt x="4654550" y="718820"/>
                  </a:cubicBezTo>
                  <a:cubicBezTo>
                    <a:pt x="4676140" y="792480"/>
                    <a:pt x="4701540" y="866140"/>
                    <a:pt x="4715510" y="942340"/>
                  </a:cubicBezTo>
                  <a:cubicBezTo>
                    <a:pt x="4735830" y="1049020"/>
                    <a:pt x="4745990" y="1158240"/>
                    <a:pt x="4761230" y="1266190"/>
                  </a:cubicBezTo>
                  <a:cubicBezTo>
                    <a:pt x="4766310" y="1301750"/>
                    <a:pt x="4772660" y="1337310"/>
                    <a:pt x="4775200" y="1372870"/>
                  </a:cubicBezTo>
                  <a:cubicBezTo>
                    <a:pt x="4782820" y="1474470"/>
                    <a:pt x="4787900" y="1574800"/>
                    <a:pt x="4794250" y="1676400"/>
                  </a:cubicBezTo>
                  <a:cubicBezTo>
                    <a:pt x="4803140" y="1802130"/>
                    <a:pt x="4815840" y="1926590"/>
                    <a:pt x="4822190" y="2052320"/>
                  </a:cubicBezTo>
                  <a:cubicBezTo>
                    <a:pt x="4828540" y="2172970"/>
                    <a:pt x="4833620" y="2294890"/>
                    <a:pt x="4831080" y="2416810"/>
                  </a:cubicBezTo>
                  <a:cubicBezTo>
                    <a:pt x="4827270" y="2620010"/>
                    <a:pt x="4817110" y="2821940"/>
                    <a:pt x="4806950" y="3025140"/>
                  </a:cubicBezTo>
                  <a:cubicBezTo>
                    <a:pt x="4800600" y="3150870"/>
                    <a:pt x="4791710" y="3275330"/>
                    <a:pt x="4779010" y="3399790"/>
                  </a:cubicBezTo>
                  <a:cubicBezTo>
                    <a:pt x="4766310" y="3524250"/>
                    <a:pt x="4747260" y="3647440"/>
                    <a:pt x="4733290" y="3771900"/>
                  </a:cubicBezTo>
                  <a:cubicBezTo>
                    <a:pt x="4723130" y="3858260"/>
                    <a:pt x="4720590" y="3944620"/>
                    <a:pt x="4709160" y="4029710"/>
                  </a:cubicBezTo>
                  <a:cubicBezTo>
                    <a:pt x="4699000" y="4107180"/>
                    <a:pt x="4660900" y="4175760"/>
                    <a:pt x="4610100" y="4232910"/>
                  </a:cubicBezTo>
                  <a:cubicBezTo>
                    <a:pt x="4568190" y="4281170"/>
                    <a:pt x="4535170" y="4335780"/>
                    <a:pt x="4491990" y="4382770"/>
                  </a:cubicBezTo>
                  <a:cubicBezTo>
                    <a:pt x="4453890" y="4424680"/>
                    <a:pt x="4411980" y="4466590"/>
                    <a:pt x="4345940" y="4467860"/>
                  </a:cubicBezTo>
                  <a:cubicBezTo>
                    <a:pt x="4330700" y="4467860"/>
                    <a:pt x="4316730" y="4483100"/>
                    <a:pt x="4301490" y="4490720"/>
                  </a:cubicBezTo>
                  <a:cubicBezTo>
                    <a:pt x="4236720" y="4518660"/>
                    <a:pt x="4169410" y="4542790"/>
                    <a:pt x="4105910" y="4573270"/>
                  </a:cubicBezTo>
                  <a:cubicBezTo>
                    <a:pt x="3989070" y="4629150"/>
                    <a:pt x="3863340" y="4638040"/>
                    <a:pt x="3737610" y="4643120"/>
                  </a:cubicBezTo>
                  <a:cubicBezTo>
                    <a:pt x="3689350" y="4645660"/>
                    <a:pt x="3639820" y="4641850"/>
                    <a:pt x="3591560" y="4645660"/>
                  </a:cubicBezTo>
                  <a:cubicBezTo>
                    <a:pt x="3567430" y="4646930"/>
                    <a:pt x="3544570" y="4658360"/>
                    <a:pt x="3521710" y="4663440"/>
                  </a:cubicBezTo>
                  <a:cubicBezTo>
                    <a:pt x="3511550" y="4665980"/>
                    <a:pt x="3501390" y="4664710"/>
                    <a:pt x="3489960" y="4665980"/>
                  </a:cubicBezTo>
                  <a:cubicBezTo>
                    <a:pt x="3474720" y="4667250"/>
                    <a:pt x="3459480" y="4671060"/>
                    <a:pt x="3444240" y="4669790"/>
                  </a:cubicBezTo>
                  <a:cubicBezTo>
                    <a:pt x="3429000" y="4667250"/>
                    <a:pt x="3418840" y="4662170"/>
                    <a:pt x="3416300" y="4662170"/>
                  </a:cubicBezTo>
                  <a:close/>
                </a:path>
              </a:pathLst>
            </a:custGeom>
            <a:blipFill>
              <a:blip r:embed="rId14"/>
              <a:stretch>
                <a:fillRect t="-1211" b="-1211"/>
              </a:stretch>
            </a:blipFill>
          </p:spPr>
        </p:sp>
      </p:grpSp>
      <p:sp>
        <p:nvSpPr>
          <p:cNvPr id="28" name="TextBox 28"/>
          <p:cNvSpPr txBox="1"/>
          <p:nvPr/>
        </p:nvSpPr>
        <p:spPr>
          <a:xfrm>
            <a:off x="-162958" y="282255"/>
            <a:ext cx="19140221" cy="768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100"/>
              </a:lnSpc>
              <a:spcBef>
                <a:spcPct val="0"/>
              </a:spcBef>
            </a:pPr>
            <a:r>
              <a:rPr lang="en-US" sz="5000" b="1">
                <a:solidFill>
                  <a:srgbClr val="00712D"/>
                </a:solidFill>
                <a:latin typeface="Akzidenz-Grotesk Heavy"/>
                <a:ea typeface="Akzidenz-Grotesk Heavy"/>
                <a:cs typeface="Akzidenz-Grotesk Heavy"/>
                <a:sym typeface="Akzidenz-Grotesk Heavy"/>
              </a:rPr>
              <a:t>A complementary and experienced team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1116846" y="1858626"/>
            <a:ext cx="6694574" cy="14065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00"/>
              </a:lnSpc>
            </a:pPr>
            <a:r>
              <a:rPr lang="en-US" sz="2000" b="1" spc="50" dirty="0">
                <a:solidFill>
                  <a:srgbClr val="004C43"/>
                </a:solidFill>
                <a:latin typeface="Aileron Bold"/>
                <a:ea typeface="Aileron Bold"/>
                <a:cs typeface="Aileron Bold"/>
                <a:sym typeface="Aileron Bold"/>
              </a:rPr>
              <a:t>Catherine GALLOT </a:t>
            </a:r>
          </a:p>
          <a:p>
            <a:pPr algn="l">
              <a:lnSpc>
                <a:spcPts val="2800"/>
              </a:lnSpc>
            </a:pPr>
            <a:r>
              <a:rPr lang="en-US" sz="2000" spc="50" dirty="0">
                <a:solidFill>
                  <a:srgbClr val="00712D"/>
                </a:solidFill>
                <a:latin typeface="Aileron"/>
                <a:ea typeface="Aileron"/>
                <a:cs typeface="Aileron"/>
                <a:sym typeface="Aileron"/>
              </a:rPr>
              <a:t>co-founder, Managing Director, </a:t>
            </a:r>
          </a:p>
          <a:p>
            <a:pPr algn="l">
              <a:lnSpc>
                <a:spcPts val="2800"/>
              </a:lnSpc>
            </a:pPr>
            <a:r>
              <a:rPr lang="en-US" sz="2000" b="1" i="1" spc="50" dirty="0">
                <a:solidFill>
                  <a:srgbClr val="00712D"/>
                </a:solidFill>
                <a:latin typeface="Aileron Bold Italics"/>
                <a:ea typeface="Aileron Bold Italics"/>
                <a:cs typeface="Aileron Bold Italics"/>
                <a:sym typeface="Aileron Bold Italics"/>
              </a:rPr>
              <a:t>25 years of company management in industry and </a:t>
            </a:r>
            <a:r>
              <a:rPr lang="en-US" sz="2000" b="1" i="1" spc="50" dirty="0" err="1">
                <a:solidFill>
                  <a:srgbClr val="00712D"/>
                </a:solidFill>
                <a:latin typeface="Aileron Bold Italics"/>
                <a:ea typeface="Aileron Bold Italics"/>
                <a:cs typeface="Aileron Bold Italics"/>
                <a:sym typeface="Aileron Bold Italics"/>
              </a:rPr>
              <a:t>Medtech</a:t>
            </a:r>
            <a:endParaRPr lang="en-US" sz="2000" b="1" i="1" spc="50" dirty="0">
              <a:solidFill>
                <a:srgbClr val="00712D"/>
              </a:solidFill>
              <a:latin typeface="Aileron Bold Italics"/>
              <a:ea typeface="Aileron Bold Italics"/>
              <a:cs typeface="Aileron Bold Italics"/>
              <a:sym typeface="Aileron Bold Italics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11084773" y="3139312"/>
            <a:ext cx="5938685" cy="10540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03"/>
              </a:lnSpc>
            </a:pPr>
            <a:endParaRPr/>
          </a:p>
          <a:p>
            <a:pPr algn="just">
              <a:lnSpc>
                <a:spcPts val="2803"/>
              </a:lnSpc>
            </a:pPr>
            <a:r>
              <a:rPr lang="en-US" sz="2002" b="1" spc="50">
                <a:solidFill>
                  <a:srgbClr val="004C43"/>
                </a:solidFill>
                <a:latin typeface="Aileron Bold"/>
                <a:ea typeface="Aileron Bold"/>
                <a:cs typeface="Aileron Bold"/>
                <a:sym typeface="Aileron Bold"/>
              </a:rPr>
              <a:t>CFO, to be hired</a:t>
            </a:r>
          </a:p>
          <a:p>
            <a:pPr algn="just">
              <a:lnSpc>
                <a:spcPts val="2803"/>
              </a:lnSpc>
            </a:pPr>
            <a:r>
              <a:rPr lang="en-US" sz="2002" b="1" spc="50">
                <a:solidFill>
                  <a:srgbClr val="004C43"/>
                </a:solidFill>
                <a:latin typeface="Aileron Bold"/>
                <a:ea typeface="Aileron Bold"/>
                <a:cs typeface="Aileron Bold"/>
                <a:sym typeface="Aileron Bold"/>
              </a:rPr>
              <a:t>CBO, to be hired 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11069241" y="4466605"/>
            <a:ext cx="6742179" cy="14055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2800"/>
              </a:lnSpc>
            </a:pPr>
            <a:r>
              <a:rPr lang="en-US" sz="2000" b="1" spc="50" dirty="0">
                <a:solidFill>
                  <a:srgbClr val="004C43"/>
                </a:solidFill>
                <a:latin typeface="Aileron Bold"/>
                <a:ea typeface="Aileron Bold"/>
                <a:cs typeface="Aileron Bold"/>
                <a:sym typeface="Aileron Bold"/>
              </a:rPr>
              <a:t>Fabien MENISSEZ</a:t>
            </a:r>
          </a:p>
          <a:p>
            <a:pPr algn="just">
              <a:lnSpc>
                <a:spcPts val="2800"/>
              </a:lnSpc>
            </a:pPr>
            <a:r>
              <a:rPr lang="en-US" sz="2000" spc="50" dirty="0">
                <a:solidFill>
                  <a:srgbClr val="00712D"/>
                </a:solidFill>
                <a:latin typeface="Aileron"/>
                <a:ea typeface="Aileron"/>
                <a:cs typeface="Aileron"/>
                <a:sym typeface="Aileron"/>
              </a:rPr>
              <a:t>Business Developer Manager</a:t>
            </a:r>
          </a:p>
          <a:p>
            <a:pPr algn="just">
              <a:lnSpc>
                <a:spcPts val="2800"/>
              </a:lnSpc>
            </a:pPr>
            <a:r>
              <a:rPr lang="en-US" sz="2000" b="1" i="1" spc="50" dirty="0">
                <a:solidFill>
                  <a:srgbClr val="00712D"/>
                </a:solidFill>
                <a:latin typeface="Aileron Bold Italics"/>
                <a:ea typeface="Aileron Bold Italics"/>
                <a:cs typeface="Aileron Bold Italics"/>
                <a:sym typeface="Aileron Bold Italics"/>
              </a:rPr>
              <a:t>25 years of experience in cosmetic and biotech innovation and Business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11104219" y="6034046"/>
            <a:ext cx="5931877" cy="17665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00"/>
              </a:lnSpc>
            </a:pPr>
            <a:r>
              <a:rPr lang="en-US" sz="2000" b="1" spc="50">
                <a:solidFill>
                  <a:srgbClr val="004C43"/>
                </a:solidFill>
                <a:latin typeface="Aileron Bold"/>
                <a:ea typeface="Aileron Bold"/>
                <a:cs typeface="Aileron Bold"/>
                <a:sym typeface="Aileron Bold"/>
              </a:rPr>
              <a:t>Riddhidev BISWAS</a:t>
            </a:r>
          </a:p>
          <a:p>
            <a:pPr algn="just">
              <a:lnSpc>
                <a:spcPts val="2800"/>
              </a:lnSpc>
            </a:pPr>
            <a:r>
              <a:rPr lang="en-US" sz="2000" spc="50">
                <a:solidFill>
                  <a:srgbClr val="00712D"/>
                </a:solidFill>
                <a:latin typeface="Aileron"/>
                <a:ea typeface="Aileron"/>
                <a:cs typeface="Aileron"/>
                <a:sym typeface="Aileron"/>
              </a:rPr>
              <a:t>R&amp;D Assistant</a:t>
            </a:r>
          </a:p>
          <a:p>
            <a:pPr algn="just">
              <a:lnSpc>
                <a:spcPts val="2800"/>
              </a:lnSpc>
            </a:pPr>
            <a:r>
              <a:rPr lang="en-US" sz="2000" b="1" i="1" spc="50">
                <a:solidFill>
                  <a:srgbClr val="00712D"/>
                </a:solidFill>
                <a:latin typeface="Aileron Bold Italics"/>
                <a:ea typeface="Aileron Bold Italics"/>
                <a:cs typeface="Aileron Bold Italics"/>
                <a:sym typeface="Aileron Bold Italics"/>
              </a:rPr>
              <a:t>Master 2 student, Biology and Health</a:t>
            </a:r>
          </a:p>
          <a:p>
            <a:pPr algn="just">
              <a:lnSpc>
                <a:spcPts val="2800"/>
              </a:lnSpc>
            </a:pPr>
            <a:endParaRPr lang="en-US" sz="2000" b="1" i="1" spc="50">
              <a:solidFill>
                <a:srgbClr val="00712D"/>
              </a:solidFill>
              <a:latin typeface="Aileron Bold Italics"/>
              <a:ea typeface="Aileron Bold Italics"/>
              <a:cs typeface="Aileron Bold Italics"/>
              <a:sym typeface="Aileron Bold Italics"/>
            </a:endParaRPr>
          </a:p>
          <a:p>
            <a:pPr algn="just">
              <a:lnSpc>
                <a:spcPts val="2800"/>
              </a:lnSpc>
            </a:pPr>
            <a:r>
              <a:rPr lang="en-US" sz="2000" b="1" spc="50">
                <a:solidFill>
                  <a:srgbClr val="282828"/>
                </a:solidFill>
                <a:latin typeface="Akzidenz-Grotesk Medium"/>
                <a:ea typeface="Akzidenz-Grotesk Medium"/>
                <a:cs typeface="Akzidenz-Grotesk Medium"/>
                <a:sym typeface="Akzidenz-Grotesk Medium"/>
              </a:rPr>
              <a:t> 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11100841" y="7358972"/>
            <a:ext cx="5931877" cy="14065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00"/>
              </a:lnSpc>
            </a:pPr>
            <a:r>
              <a:rPr lang="en-US" sz="2000" b="1" spc="50">
                <a:solidFill>
                  <a:srgbClr val="004C43"/>
                </a:solidFill>
                <a:latin typeface="Aileron Bold"/>
                <a:ea typeface="Aileron Bold"/>
                <a:cs typeface="Aileron Bold"/>
                <a:sym typeface="Aileron Bold"/>
              </a:rPr>
              <a:t>Marie PAPILLON</a:t>
            </a:r>
          </a:p>
          <a:p>
            <a:pPr algn="l">
              <a:lnSpc>
                <a:spcPts val="2800"/>
              </a:lnSpc>
            </a:pPr>
            <a:r>
              <a:rPr lang="en-US" sz="2000" spc="50">
                <a:solidFill>
                  <a:srgbClr val="00712D"/>
                </a:solidFill>
                <a:latin typeface="Aileron"/>
                <a:ea typeface="Aileron"/>
                <a:cs typeface="Aileron"/>
                <a:sym typeface="Aileron"/>
              </a:rPr>
              <a:t>R&amp;D Assistant</a:t>
            </a:r>
          </a:p>
          <a:p>
            <a:pPr algn="l">
              <a:lnSpc>
                <a:spcPts val="2800"/>
              </a:lnSpc>
            </a:pPr>
            <a:r>
              <a:rPr lang="en-US" sz="2000" b="1" i="1" spc="50">
                <a:solidFill>
                  <a:srgbClr val="00712D"/>
                </a:solidFill>
                <a:latin typeface="Aileron Bold Italics"/>
                <a:ea typeface="Aileron Bold Italics"/>
                <a:cs typeface="Aileron Bold Italics"/>
                <a:sym typeface="Aileron Bold Italics"/>
              </a:rPr>
              <a:t>6th year Pharmacy student, Poitiers</a:t>
            </a:r>
          </a:p>
          <a:p>
            <a:pPr algn="l">
              <a:lnSpc>
                <a:spcPts val="2800"/>
              </a:lnSpc>
            </a:pPr>
            <a:endParaRPr lang="en-US" sz="2000" b="1" i="1" spc="50">
              <a:solidFill>
                <a:srgbClr val="00712D"/>
              </a:solidFill>
              <a:latin typeface="Aileron Bold Italics"/>
              <a:ea typeface="Aileron Bold Italics"/>
              <a:cs typeface="Aileron Bold Italics"/>
              <a:sym typeface="Aileron Bold Italics"/>
            </a:endParaRPr>
          </a:p>
        </p:txBody>
      </p:sp>
      <p:sp>
        <p:nvSpPr>
          <p:cNvPr id="34" name="TextBox 34"/>
          <p:cNvSpPr txBox="1"/>
          <p:nvPr/>
        </p:nvSpPr>
        <p:spPr>
          <a:xfrm>
            <a:off x="11100841" y="8701723"/>
            <a:ext cx="5931877" cy="10540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00"/>
              </a:lnSpc>
            </a:pPr>
            <a:r>
              <a:rPr lang="en-US" sz="2000" b="1" spc="50">
                <a:solidFill>
                  <a:srgbClr val="004C43"/>
                </a:solidFill>
                <a:latin typeface="Aileron Bold"/>
                <a:ea typeface="Aileron Bold"/>
                <a:cs typeface="Aileron Bold"/>
                <a:sym typeface="Aileron Bold"/>
              </a:rPr>
              <a:t>Thomas LESCENE</a:t>
            </a:r>
          </a:p>
          <a:p>
            <a:pPr algn="l">
              <a:lnSpc>
                <a:spcPts val="2800"/>
              </a:lnSpc>
            </a:pPr>
            <a:r>
              <a:rPr lang="en-US" sz="2000" spc="50">
                <a:solidFill>
                  <a:srgbClr val="00712D"/>
                </a:solidFill>
                <a:latin typeface="Aileron"/>
                <a:ea typeface="Aileron"/>
                <a:cs typeface="Aileron"/>
                <a:sym typeface="Aileron"/>
              </a:rPr>
              <a:t>R&amp;D Assistant </a:t>
            </a:r>
          </a:p>
          <a:p>
            <a:pPr algn="l">
              <a:lnSpc>
                <a:spcPts val="2800"/>
              </a:lnSpc>
            </a:pPr>
            <a:r>
              <a:rPr lang="en-US" sz="2000" b="1" i="1" spc="50">
                <a:solidFill>
                  <a:srgbClr val="00712D"/>
                </a:solidFill>
                <a:latin typeface="Aileron Bold Italics"/>
                <a:ea typeface="Aileron Bold Italics"/>
                <a:cs typeface="Aileron Bold Italics"/>
                <a:sym typeface="Aileron Bold Italics"/>
              </a:rPr>
              <a:t>5th year Student in Polytech, Marseille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1134314" y="8598841"/>
            <a:ext cx="5931877" cy="10540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00"/>
              </a:lnSpc>
            </a:pPr>
            <a:r>
              <a:rPr lang="en-US" sz="2000" b="1" spc="50" dirty="0">
                <a:solidFill>
                  <a:srgbClr val="004C43"/>
                </a:solidFill>
                <a:latin typeface="Aileron Bold"/>
                <a:ea typeface="Aileron Bold"/>
                <a:cs typeface="Aileron Bold"/>
                <a:sym typeface="Aileron Bold"/>
              </a:rPr>
              <a:t>Thomas BADOU</a:t>
            </a:r>
          </a:p>
          <a:p>
            <a:pPr algn="r">
              <a:lnSpc>
                <a:spcPts val="2800"/>
              </a:lnSpc>
            </a:pPr>
            <a:r>
              <a:rPr lang="en-US" spc="50" dirty="0">
                <a:solidFill>
                  <a:srgbClr val="00712D"/>
                </a:solidFill>
                <a:latin typeface="Aileron"/>
                <a:ea typeface="Aileron"/>
                <a:cs typeface="Aileron"/>
                <a:sym typeface="Aileron"/>
              </a:rPr>
              <a:t>Research officer</a:t>
            </a:r>
          </a:p>
          <a:p>
            <a:pPr algn="r">
              <a:lnSpc>
                <a:spcPts val="2800"/>
              </a:lnSpc>
            </a:pPr>
            <a:r>
              <a:rPr lang="en-US" b="1" i="1" spc="50" dirty="0">
                <a:solidFill>
                  <a:srgbClr val="00712D"/>
                </a:solidFill>
                <a:latin typeface="Aileron Bold Italics"/>
                <a:ea typeface="Aileron Bold Italics"/>
                <a:cs typeface="Aileron Bold Italics"/>
                <a:sym typeface="Aileron Bold Italics"/>
              </a:rPr>
              <a:t>Expert in Plant Biology</a:t>
            </a:r>
            <a:r>
              <a:rPr lang="en-US" b="1" spc="50" dirty="0">
                <a:solidFill>
                  <a:srgbClr val="00712D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-128358" y="3121831"/>
            <a:ext cx="7194548" cy="10540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00"/>
              </a:lnSpc>
            </a:pPr>
            <a:r>
              <a:rPr lang="en-US" sz="2000" b="1" spc="50" dirty="0">
                <a:solidFill>
                  <a:srgbClr val="004C43"/>
                </a:solidFill>
                <a:latin typeface="Aileron Bold"/>
                <a:ea typeface="Aileron Bold"/>
                <a:cs typeface="Aileron Bold"/>
                <a:sym typeface="Aileron Bold"/>
              </a:rPr>
              <a:t>Christelle FECOURT</a:t>
            </a:r>
          </a:p>
          <a:p>
            <a:pPr algn="r">
              <a:lnSpc>
                <a:spcPts val="2800"/>
              </a:lnSpc>
            </a:pPr>
            <a:r>
              <a:rPr lang="en-US" spc="50" dirty="0">
                <a:solidFill>
                  <a:srgbClr val="00712D"/>
                </a:solidFill>
                <a:latin typeface="Aileron"/>
                <a:ea typeface="Aileron"/>
                <a:cs typeface="Aileron"/>
                <a:sym typeface="Aileron"/>
              </a:rPr>
              <a:t>Senior Research Officer</a:t>
            </a:r>
          </a:p>
          <a:p>
            <a:pPr algn="r">
              <a:lnSpc>
                <a:spcPts val="2800"/>
              </a:lnSpc>
            </a:pPr>
            <a:r>
              <a:rPr lang="en-US" b="1" i="1" spc="50" dirty="0">
                <a:solidFill>
                  <a:srgbClr val="00712D"/>
                </a:solidFill>
                <a:latin typeface="Aileron Bold Italics"/>
                <a:ea typeface="Aileron Bold Italics"/>
                <a:cs typeface="Aileron Bold Italics"/>
                <a:sym typeface="Aileron Bold Italics"/>
              </a:rPr>
              <a:t>10 years of experience in pharmaceutical industries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-128358" y="4543456"/>
            <a:ext cx="7194548" cy="14055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00"/>
              </a:lnSpc>
            </a:pPr>
            <a:r>
              <a:rPr lang="en-US" sz="2000" b="1" spc="50" dirty="0">
                <a:solidFill>
                  <a:srgbClr val="004C43"/>
                </a:solidFill>
                <a:latin typeface="Aileron Bold"/>
                <a:ea typeface="Aileron Bold"/>
                <a:cs typeface="Aileron Bold"/>
                <a:sym typeface="Aileron Bold"/>
              </a:rPr>
              <a:t>Chloé PLACINES</a:t>
            </a:r>
          </a:p>
          <a:p>
            <a:pPr algn="r">
              <a:lnSpc>
                <a:spcPts val="2800"/>
              </a:lnSpc>
            </a:pPr>
            <a:r>
              <a:rPr lang="en-US" sz="2000" spc="50" dirty="0">
                <a:solidFill>
                  <a:srgbClr val="00712D"/>
                </a:solidFill>
                <a:latin typeface="Aileron"/>
                <a:ea typeface="Aileron"/>
                <a:cs typeface="Aileron"/>
                <a:sym typeface="Aileron"/>
              </a:rPr>
              <a:t>Engineer in microalgae Bioproduction</a:t>
            </a:r>
          </a:p>
          <a:p>
            <a:pPr algn="r">
              <a:lnSpc>
                <a:spcPts val="2800"/>
              </a:lnSpc>
            </a:pPr>
            <a:r>
              <a:rPr lang="en-US" b="1" i="1" spc="50" dirty="0">
                <a:solidFill>
                  <a:srgbClr val="00712D"/>
                </a:solidFill>
                <a:latin typeface="Aileron Bold Italics"/>
                <a:ea typeface="Aileron Bold Italics"/>
                <a:cs typeface="Aileron Bold Italics"/>
                <a:sym typeface="Aileron Bold Italics"/>
              </a:rPr>
              <a:t>8 years of experience in microalgae biotechnologies</a:t>
            </a:r>
          </a:p>
          <a:p>
            <a:pPr algn="r">
              <a:lnSpc>
                <a:spcPts val="2800"/>
              </a:lnSpc>
            </a:pPr>
            <a:r>
              <a:rPr lang="en-US" b="1" i="1" spc="50" dirty="0">
                <a:solidFill>
                  <a:srgbClr val="00712D"/>
                </a:solidFill>
                <a:latin typeface="Aileron Bold Italics"/>
                <a:ea typeface="Aileron Bold"/>
                <a:cs typeface="Aileron Bold"/>
                <a:sym typeface="Aileron Bold Italics"/>
              </a:rPr>
              <a:t>in the cosmetic field</a:t>
            </a:r>
            <a:r>
              <a:rPr lang="en-US" b="1" spc="50" dirty="0">
                <a:solidFill>
                  <a:srgbClr val="2828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-128358" y="5893355"/>
            <a:ext cx="7194548" cy="10540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00"/>
              </a:lnSpc>
            </a:pPr>
            <a:r>
              <a:rPr lang="en-US" sz="2000" b="1" spc="50" dirty="0">
                <a:solidFill>
                  <a:srgbClr val="004C43"/>
                </a:solidFill>
                <a:latin typeface="Aileron Bold"/>
                <a:ea typeface="Aileron Bold"/>
                <a:cs typeface="Aileron Bold"/>
                <a:sym typeface="Aileron Bold"/>
              </a:rPr>
              <a:t>Manon SALVETTI</a:t>
            </a:r>
          </a:p>
          <a:p>
            <a:pPr algn="r">
              <a:lnSpc>
                <a:spcPts val="2800"/>
              </a:lnSpc>
            </a:pPr>
            <a:r>
              <a:rPr lang="en-US" spc="50" dirty="0">
                <a:solidFill>
                  <a:srgbClr val="00712D"/>
                </a:solidFill>
                <a:latin typeface="Aileron"/>
                <a:ea typeface="Aileron"/>
                <a:cs typeface="Aileron"/>
                <a:sym typeface="Aileron"/>
              </a:rPr>
              <a:t>R&amp;D Engineer</a:t>
            </a:r>
            <a:r>
              <a:rPr lang="en-US" b="1" spc="50" dirty="0">
                <a:solidFill>
                  <a:srgbClr val="00712D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</a:p>
          <a:p>
            <a:pPr algn="r">
              <a:lnSpc>
                <a:spcPts val="2800"/>
              </a:lnSpc>
            </a:pPr>
            <a:r>
              <a:rPr lang="en-US" b="1" i="1" spc="50" dirty="0">
                <a:solidFill>
                  <a:srgbClr val="00712D"/>
                </a:solidFill>
                <a:latin typeface="Aileron Bold Italics"/>
                <a:ea typeface="Aileron Bold Italics"/>
                <a:cs typeface="Aileron Bold Italics"/>
                <a:sym typeface="Aileron Bold Italics"/>
              </a:rPr>
              <a:t>Previous experiences in pharma and diagnostics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-128358" y="7180887"/>
            <a:ext cx="7194548" cy="10540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00"/>
              </a:lnSpc>
            </a:pPr>
            <a:r>
              <a:rPr lang="en-US" sz="2000" b="1" spc="50" dirty="0">
                <a:solidFill>
                  <a:srgbClr val="004C43"/>
                </a:solidFill>
                <a:latin typeface="Aileron Bold"/>
                <a:ea typeface="Aileron Bold"/>
                <a:cs typeface="Aileron Bold"/>
                <a:sym typeface="Aileron Bold"/>
              </a:rPr>
              <a:t>Camille N’ZUE</a:t>
            </a:r>
          </a:p>
          <a:p>
            <a:pPr algn="r">
              <a:lnSpc>
                <a:spcPts val="2800"/>
              </a:lnSpc>
            </a:pPr>
            <a:r>
              <a:rPr lang="en-US" spc="50" dirty="0">
                <a:solidFill>
                  <a:srgbClr val="00712D"/>
                </a:solidFill>
                <a:latin typeface="Aileron"/>
                <a:ea typeface="Aileron"/>
                <a:cs typeface="Aileron"/>
                <a:sym typeface="Aileron"/>
              </a:rPr>
              <a:t>R&amp;D bioproduction Engineer</a:t>
            </a:r>
          </a:p>
          <a:p>
            <a:pPr algn="r">
              <a:lnSpc>
                <a:spcPts val="2800"/>
              </a:lnSpc>
            </a:pPr>
            <a:r>
              <a:rPr lang="en-US" b="1" i="1" spc="50" dirty="0">
                <a:solidFill>
                  <a:srgbClr val="00712D"/>
                </a:solidFill>
                <a:latin typeface="Aileron Bold Italics"/>
                <a:ea typeface="Aileron Bold Italics"/>
                <a:cs typeface="Aileron Bold Italics"/>
                <a:sym typeface="Aileron Bold Italics"/>
              </a:rPr>
              <a:t>Previous experiences in marine biotechnologies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-128358" y="1840420"/>
            <a:ext cx="7194548" cy="14065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00"/>
              </a:lnSpc>
            </a:pPr>
            <a:r>
              <a:rPr lang="en-US" sz="2000" b="1" spc="50" dirty="0">
                <a:solidFill>
                  <a:srgbClr val="004C43"/>
                </a:solidFill>
                <a:latin typeface="Aileron Bold"/>
                <a:ea typeface="Aileron Bold"/>
                <a:cs typeface="Aileron Bold"/>
                <a:sym typeface="Aileron Bold"/>
              </a:rPr>
              <a:t>Muriel BARDOR</a:t>
            </a:r>
          </a:p>
          <a:p>
            <a:pPr algn="r">
              <a:lnSpc>
                <a:spcPts val="2800"/>
              </a:lnSpc>
            </a:pPr>
            <a:r>
              <a:rPr lang="en-US" spc="50" dirty="0">
                <a:solidFill>
                  <a:srgbClr val="00712D"/>
                </a:solidFill>
                <a:latin typeface="Aileron"/>
                <a:ea typeface="Aileron"/>
                <a:cs typeface="Aileron"/>
                <a:sym typeface="Aileron"/>
              </a:rPr>
              <a:t>Co-founder, CEO and CSO</a:t>
            </a:r>
          </a:p>
          <a:p>
            <a:pPr algn="r">
              <a:lnSpc>
                <a:spcPts val="2800"/>
              </a:lnSpc>
            </a:pPr>
            <a:r>
              <a:rPr lang="en-US" b="1" i="1" spc="50" dirty="0">
                <a:solidFill>
                  <a:srgbClr val="00712D"/>
                </a:solidFill>
                <a:latin typeface="Aileron Bold Italics"/>
                <a:ea typeface="Aileron Bold Italics"/>
                <a:cs typeface="Aileron Bold Italics"/>
                <a:sym typeface="Aileron Bold Italics"/>
              </a:rPr>
              <a:t>25 years of experience in production of antibodies</a:t>
            </a:r>
          </a:p>
          <a:p>
            <a:pPr algn="r">
              <a:lnSpc>
                <a:spcPts val="2800"/>
              </a:lnSpc>
            </a:pPr>
            <a:endParaRPr lang="en-US" sz="2000" b="1" i="1" spc="50" dirty="0">
              <a:solidFill>
                <a:srgbClr val="00712D"/>
              </a:solidFill>
              <a:latin typeface="Aileron Bold Italics"/>
              <a:ea typeface="Aileron Bold Italics"/>
              <a:cs typeface="Aileron Bold Italics"/>
              <a:sym typeface="Aileron Bold Italics"/>
            </a:endParaRPr>
          </a:p>
        </p:txBody>
      </p:sp>
      <p:sp>
        <p:nvSpPr>
          <p:cNvPr id="41" name="Freeform 41"/>
          <p:cNvSpPr/>
          <p:nvPr/>
        </p:nvSpPr>
        <p:spPr>
          <a:xfrm>
            <a:off x="16800212" y="97649"/>
            <a:ext cx="1287992" cy="1170427"/>
          </a:xfrm>
          <a:custGeom>
            <a:avLst/>
            <a:gdLst/>
            <a:ahLst/>
            <a:cxnLst/>
            <a:rect l="l" t="t" r="r" b="b"/>
            <a:pathLst>
              <a:path w="1287992" h="1170427">
                <a:moveTo>
                  <a:pt x="0" y="0"/>
                </a:moveTo>
                <a:lnTo>
                  <a:pt x="1287992" y="0"/>
                </a:lnTo>
                <a:lnTo>
                  <a:pt x="1287992" y="1170427"/>
                </a:lnTo>
                <a:lnTo>
                  <a:pt x="0" y="1170427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</p:sp>
      <p:sp>
        <p:nvSpPr>
          <p:cNvPr id="42" name="Freeform 42"/>
          <p:cNvSpPr/>
          <p:nvPr/>
        </p:nvSpPr>
        <p:spPr>
          <a:xfrm>
            <a:off x="-3222726" y="-2253621"/>
            <a:ext cx="4790712" cy="5023027"/>
          </a:xfrm>
          <a:custGeom>
            <a:avLst/>
            <a:gdLst/>
            <a:ahLst/>
            <a:cxnLst/>
            <a:rect l="l" t="t" r="r" b="b"/>
            <a:pathLst>
              <a:path w="4790712" h="5023027">
                <a:moveTo>
                  <a:pt x="0" y="0"/>
                </a:moveTo>
                <a:lnTo>
                  <a:pt x="4790712" y="0"/>
                </a:lnTo>
                <a:lnTo>
                  <a:pt x="4790712" y="5023027"/>
                </a:lnTo>
                <a:lnTo>
                  <a:pt x="0" y="5023027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 l="-41" r="-41"/>
            </a:stretch>
          </a:blipFill>
        </p:spPr>
      </p:sp>
      <p:sp>
        <p:nvSpPr>
          <p:cNvPr id="43" name="Freeform 43"/>
          <p:cNvSpPr/>
          <p:nvPr/>
        </p:nvSpPr>
        <p:spPr>
          <a:xfrm>
            <a:off x="16392650" y="8640028"/>
            <a:ext cx="4790712" cy="5023027"/>
          </a:xfrm>
          <a:custGeom>
            <a:avLst/>
            <a:gdLst/>
            <a:ahLst/>
            <a:cxnLst/>
            <a:rect l="l" t="t" r="r" b="b"/>
            <a:pathLst>
              <a:path w="4790712" h="5023027">
                <a:moveTo>
                  <a:pt x="0" y="0"/>
                </a:moveTo>
                <a:lnTo>
                  <a:pt x="4790712" y="0"/>
                </a:lnTo>
                <a:lnTo>
                  <a:pt x="4790712" y="5023027"/>
                </a:lnTo>
                <a:lnTo>
                  <a:pt x="0" y="5023027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 l="-41" r="-41"/>
            </a:stretch>
          </a:blipFill>
        </p:spPr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73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6855918" y="131509"/>
            <a:ext cx="1287992" cy="1170427"/>
            <a:chOff x="0" y="0"/>
            <a:chExt cx="1717323" cy="156056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717294" cy="1560576"/>
            </a:xfrm>
            <a:custGeom>
              <a:avLst/>
              <a:gdLst/>
              <a:ahLst/>
              <a:cxnLst/>
              <a:rect l="l" t="t" r="r" b="b"/>
              <a:pathLst>
                <a:path w="1717294" h="1560576">
                  <a:moveTo>
                    <a:pt x="0" y="0"/>
                  </a:moveTo>
                  <a:lnTo>
                    <a:pt x="1717294" y="0"/>
                  </a:lnTo>
                  <a:lnTo>
                    <a:pt x="1717294" y="1560576"/>
                  </a:lnTo>
                  <a:lnTo>
                    <a:pt x="0" y="15605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t="-20" r="-1" b="-19"/>
              </a:stretch>
            </a:blipFill>
          </p:spPr>
        </p:sp>
      </p:grpSp>
      <p:grpSp>
        <p:nvGrpSpPr>
          <p:cNvPr id="4" name="Group 4"/>
          <p:cNvGrpSpPr/>
          <p:nvPr/>
        </p:nvGrpSpPr>
        <p:grpSpPr>
          <a:xfrm>
            <a:off x="693783" y="2359412"/>
            <a:ext cx="16938534" cy="7368262"/>
            <a:chOff x="0" y="0"/>
            <a:chExt cx="22584712" cy="9824349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2584663" cy="9824339"/>
            </a:xfrm>
            <a:custGeom>
              <a:avLst/>
              <a:gdLst/>
              <a:ahLst/>
              <a:cxnLst/>
              <a:rect l="l" t="t" r="r" b="b"/>
              <a:pathLst>
                <a:path w="22584663" h="9824339">
                  <a:moveTo>
                    <a:pt x="0" y="0"/>
                  </a:moveTo>
                  <a:lnTo>
                    <a:pt x="22584663" y="0"/>
                  </a:lnTo>
                  <a:lnTo>
                    <a:pt x="22584663" y="9824339"/>
                  </a:lnTo>
                  <a:lnTo>
                    <a:pt x="0" y="982433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t="-68" b="-68"/>
              </a:stretch>
            </a:blipFill>
          </p:spPr>
        </p:sp>
      </p:grpSp>
      <p:grpSp>
        <p:nvGrpSpPr>
          <p:cNvPr id="6" name="Group 6"/>
          <p:cNvGrpSpPr/>
          <p:nvPr/>
        </p:nvGrpSpPr>
        <p:grpSpPr>
          <a:xfrm>
            <a:off x="9163050" y="2806948"/>
            <a:ext cx="38100" cy="6530340"/>
            <a:chOff x="0" y="0"/>
            <a:chExt cx="50800" cy="8707120"/>
          </a:xfrm>
        </p:grpSpPr>
        <p:sp>
          <p:nvSpPr>
            <p:cNvPr id="7" name="Freeform 7"/>
            <p:cNvSpPr/>
            <p:nvPr/>
          </p:nvSpPr>
          <p:spPr>
            <a:xfrm>
              <a:off x="0" y="25400"/>
              <a:ext cx="50800" cy="8656320"/>
            </a:xfrm>
            <a:custGeom>
              <a:avLst/>
              <a:gdLst/>
              <a:ahLst/>
              <a:cxnLst/>
              <a:rect l="l" t="t" r="r" b="b"/>
              <a:pathLst>
                <a:path w="50800" h="8656320">
                  <a:moveTo>
                    <a:pt x="50800" y="0"/>
                  </a:moveTo>
                  <a:lnTo>
                    <a:pt x="50800" y="8656320"/>
                  </a:lnTo>
                  <a:lnTo>
                    <a:pt x="0" y="8656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AC789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1028700" y="242771"/>
            <a:ext cx="15900210" cy="958850"/>
            <a:chOff x="0" y="0"/>
            <a:chExt cx="21200280" cy="1278467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1200280" cy="1278467"/>
            </a:xfrm>
            <a:custGeom>
              <a:avLst/>
              <a:gdLst/>
              <a:ahLst/>
              <a:cxnLst/>
              <a:rect l="l" t="t" r="r" b="b"/>
              <a:pathLst>
                <a:path w="21200280" h="1278467">
                  <a:moveTo>
                    <a:pt x="0" y="0"/>
                  </a:moveTo>
                  <a:lnTo>
                    <a:pt x="21200280" y="0"/>
                  </a:lnTo>
                  <a:lnTo>
                    <a:pt x="21200280" y="1278467"/>
                  </a:lnTo>
                  <a:lnTo>
                    <a:pt x="0" y="1278467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95250"/>
              <a:ext cx="21200280" cy="1373717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ctr">
                <a:lnSpc>
                  <a:spcPts val="7000"/>
                </a:lnSpc>
              </a:pPr>
              <a:r>
                <a:rPr lang="en-US" sz="4999" b="1">
                  <a:solidFill>
                    <a:srgbClr val="F1EADC"/>
                  </a:solidFill>
                  <a:latin typeface="Akzidenz-Grotesk Bold"/>
                  <a:ea typeface="Akzidenz-Grotesk Bold"/>
                  <a:cs typeface="Akzidenz-Grotesk Bold"/>
                  <a:sym typeface="Akzidenz-Grotesk Bold"/>
                </a:rPr>
                <a:t>An agile organisation focused on efficiency</a:t>
              </a:r>
            </a:p>
          </p:txBody>
        </p:sp>
      </p:grpSp>
      <p:sp>
        <p:nvSpPr>
          <p:cNvPr id="11" name="Freeform 11"/>
          <p:cNvSpPr/>
          <p:nvPr/>
        </p:nvSpPr>
        <p:spPr>
          <a:xfrm>
            <a:off x="12292302" y="1536495"/>
            <a:ext cx="2113620" cy="315122"/>
          </a:xfrm>
          <a:custGeom>
            <a:avLst/>
            <a:gdLst/>
            <a:ahLst/>
            <a:cxnLst/>
            <a:rect l="l" t="t" r="r" b="b"/>
            <a:pathLst>
              <a:path w="2113620" h="315122">
                <a:moveTo>
                  <a:pt x="0" y="0"/>
                </a:moveTo>
                <a:lnTo>
                  <a:pt x="2113620" y="0"/>
                </a:lnTo>
                <a:lnTo>
                  <a:pt x="2113620" y="315122"/>
                </a:lnTo>
                <a:lnTo>
                  <a:pt x="0" y="31512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t="-1362" b="-1362"/>
            </a:stretch>
          </a:blipFill>
        </p:spPr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857274" y="811709"/>
            <a:ext cx="4215291" cy="8446591"/>
          </a:xfrm>
          <a:custGeom>
            <a:avLst/>
            <a:gdLst/>
            <a:ahLst/>
            <a:cxnLst/>
            <a:rect l="l" t="t" r="r" b="b"/>
            <a:pathLst>
              <a:path w="4215291" h="8446591">
                <a:moveTo>
                  <a:pt x="0" y="0"/>
                </a:moveTo>
                <a:lnTo>
                  <a:pt x="4215291" y="0"/>
                </a:lnTo>
                <a:lnTo>
                  <a:pt x="4215291" y="8446591"/>
                </a:lnTo>
                <a:lnTo>
                  <a:pt x="0" y="844659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533400" y="4610099"/>
            <a:ext cx="1593768" cy="1545133"/>
          </a:xfrm>
          <a:custGeom>
            <a:avLst/>
            <a:gdLst/>
            <a:ahLst/>
            <a:cxnLst/>
            <a:rect l="l" t="t" r="r" b="b"/>
            <a:pathLst>
              <a:path w="1593768" h="1545133">
                <a:moveTo>
                  <a:pt x="0" y="0"/>
                </a:moveTo>
                <a:lnTo>
                  <a:pt x="1593768" y="0"/>
                </a:lnTo>
                <a:lnTo>
                  <a:pt x="1593768" y="1545133"/>
                </a:lnTo>
                <a:lnTo>
                  <a:pt x="0" y="154513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t="-652" b="-652"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2555793" y="2463229"/>
            <a:ext cx="5118563" cy="6539025"/>
            <a:chOff x="0" y="0"/>
            <a:chExt cx="6824751" cy="87187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824726" cy="8718677"/>
            </a:xfrm>
            <a:custGeom>
              <a:avLst/>
              <a:gdLst/>
              <a:ahLst/>
              <a:cxnLst/>
              <a:rect l="l" t="t" r="r" b="b"/>
              <a:pathLst>
                <a:path w="6824726" h="8718677">
                  <a:moveTo>
                    <a:pt x="0" y="0"/>
                  </a:moveTo>
                  <a:lnTo>
                    <a:pt x="6824726" y="0"/>
                  </a:lnTo>
                  <a:lnTo>
                    <a:pt x="6824726" y="8718677"/>
                  </a:lnTo>
                  <a:lnTo>
                    <a:pt x="0" y="871867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</p:sp>
      </p:grpSp>
      <p:grpSp>
        <p:nvGrpSpPr>
          <p:cNvPr id="6" name="Group 6"/>
          <p:cNvGrpSpPr/>
          <p:nvPr/>
        </p:nvGrpSpPr>
        <p:grpSpPr>
          <a:xfrm>
            <a:off x="8101605" y="5900058"/>
            <a:ext cx="9330491" cy="3205651"/>
            <a:chOff x="0" y="0"/>
            <a:chExt cx="12440655" cy="4274201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2440666" cy="4274185"/>
            </a:xfrm>
            <a:custGeom>
              <a:avLst/>
              <a:gdLst/>
              <a:ahLst/>
              <a:cxnLst/>
              <a:rect l="l" t="t" r="r" b="b"/>
              <a:pathLst>
                <a:path w="12440666" h="4274185">
                  <a:moveTo>
                    <a:pt x="0" y="0"/>
                  </a:moveTo>
                  <a:lnTo>
                    <a:pt x="12440666" y="0"/>
                  </a:lnTo>
                  <a:lnTo>
                    <a:pt x="12440666" y="4274185"/>
                  </a:lnTo>
                  <a:lnTo>
                    <a:pt x="0" y="427418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/>
              </a:stretch>
            </a:blipFill>
          </p:spPr>
        </p:sp>
      </p:grpSp>
      <p:grpSp>
        <p:nvGrpSpPr>
          <p:cNvPr id="8" name="Group 8"/>
          <p:cNvGrpSpPr/>
          <p:nvPr/>
        </p:nvGrpSpPr>
        <p:grpSpPr>
          <a:xfrm>
            <a:off x="7872132" y="2667694"/>
            <a:ext cx="9789438" cy="2848339"/>
            <a:chOff x="0" y="0"/>
            <a:chExt cx="13052584" cy="379778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3052552" cy="3797808"/>
            </a:xfrm>
            <a:custGeom>
              <a:avLst/>
              <a:gdLst/>
              <a:ahLst/>
              <a:cxnLst/>
              <a:rect l="l" t="t" r="r" b="b"/>
              <a:pathLst>
                <a:path w="13052552" h="3797808">
                  <a:moveTo>
                    <a:pt x="0" y="0"/>
                  </a:moveTo>
                  <a:lnTo>
                    <a:pt x="13052552" y="0"/>
                  </a:lnTo>
                  <a:lnTo>
                    <a:pt x="13052552" y="3797808"/>
                  </a:lnTo>
                  <a:lnTo>
                    <a:pt x="0" y="37978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/>
              <a:stretch>
                <a:fillRect/>
              </a:stretch>
            </a:blipFill>
          </p:spPr>
        </p:sp>
      </p:grpSp>
      <p:grpSp>
        <p:nvGrpSpPr>
          <p:cNvPr id="10" name="Group 10"/>
          <p:cNvGrpSpPr/>
          <p:nvPr/>
        </p:nvGrpSpPr>
        <p:grpSpPr>
          <a:xfrm>
            <a:off x="17000008" y="-17207"/>
            <a:ext cx="1287992" cy="1170427"/>
            <a:chOff x="0" y="0"/>
            <a:chExt cx="1717323" cy="1560569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717294" cy="1560576"/>
            </a:xfrm>
            <a:custGeom>
              <a:avLst/>
              <a:gdLst/>
              <a:ahLst/>
              <a:cxnLst/>
              <a:rect l="l" t="t" r="r" b="b"/>
              <a:pathLst>
                <a:path w="1717294" h="1560576">
                  <a:moveTo>
                    <a:pt x="0" y="0"/>
                  </a:moveTo>
                  <a:lnTo>
                    <a:pt x="1717294" y="0"/>
                  </a:lnTo>
                  <a:lnTo>
                    <a:pt x="1717294" y="1560576"/>
                  </a:lnTo>
                  <a:lnTo>
                    <a:pt x="0" y="15605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/>
              <a:stretch>
                <a:fillRect t="-20" r="-1" b="-19"/>
              </a:stretch>
            </a:blipFill>
          </p:spPr>
        </p:sp>
      </p:grpSp>
      <p:grpSp>
        <p:nvGrpSpPr>
          <p:cNvPr id="12" name="Group 12"/>
          <p:cNvGrpSpPr/>
          <p:nvPr/>
        </p:nvGrpSpPr>
        <p:grpSpPr>
          <a:xfrm>
            <a:off x="4244238" y="554355"/>
            <a:ext cx="9799524" cy="948690"/>
            <a:chOff x="0" y="0"/>
            <a:chExt cx="13066032" cy="126492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3066032" cy="1264920"/>
            </a:xfrm>
            <a:custGeom>
              <a:avLst/>
              <a:gdLst/>
              <a:ahLst/>
              <a:cxnLst/>
              <a:rect l="l" t="t" r="r" b="b"/>
              <a:pathLst>
                <a:path w="13066032" h="1264920">
                  <a:moveTo>
                    <a:pt x="0" y="0"/>
                  </a:moveTo>
                  <a:lnTo>
                    <a:pt x="13066032" y="0"/>
                  </a:lnTo>
                  <a:lnTo>
                    <a:pt x="13066032" y="1264920"/>
                  </a:lnTo>
                  <a:lnTo>
                    <a:pt x="0" y="126492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0" y="0"/>
              <a:ext cx="13066032" cy="1264920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ctr">
                <a:lnSpc>
                  <a:spcPts val="6099"/>
                </a:lnSpc>
              </a:pPr>
              <a:r>
                <a:rPr lang="en-US" sz="4999" b="1">
                  <a:solidFill>
                    <a:srgbClr val="00712D"/>
                  </a:solidFill>
                  <a:latin typeface="Akzidenz-Grotesk Bold"/>
                  <a:ea typeface="Akzidenz-Grotesk Bold"/>
                  <a:cs typeface="Akzidenz-Grotesk Bold"/>
                  <a:sym typeface="Akzidenz-Grotesk Bold"/>
                </a:rPr>
                <a:t>They trust us</a:t>
              </a: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62956" y="1352026"/>
            <a:ext cx="16230600" cy="6269069"/>
          </a:xfrm>
          <a:custGeom>
            <a:avLst/>
            <a:gdLst/>
            <a:ahLst/>
            <a:cxnLst/>
            <a:rect l="l" t="t" r="r" b="b"/>
            <a:pathLst>
              <a:path w="16230600" h="6269069">
                <a:moveTo>
                  <a:pt x="0" y="0"/>
                </a:moveTo>
                <a:lnTo>
                  <a:pt x="16230600" y="0"/>
                </a:lnTo>
                <a:lnTo>
                  <a:pt x="16230600" y="6269069"/>
                </a:lnTo>
                <a:lnTo>
                  <a:pt x="0" y="626906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t="-63" b="-63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9969052" y="3141728"/>
            <a:ext cx="2589782" cy="2589782"/>
          </a:xfrm>
          <a:custGeom>
            <a:avLst/>
            <a:gdLst/>
            <a:ahLst/>
            <a:cxnLst/>
            <a:rect l="l" t="t" r="r" b="b"/>
            <a:pathLst>
              <a:path w="2589782" h="2589782">
                <a:moveTo>
                  <a:pt x="0" y="0"/>
                </a:moveTo>
                <a:lnTo>
                  <a:pt x="2589782" y="0"/>
                </a:lnTo>
                <a:lnTo>
                  <a:pt x="2589782" y="2589782"/>
                </a:lnTo>
                <a:lnTo>
                  <a:pt x="0" y="258978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16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889824" y="4864579"/>
            <a:ext cx="2589848" cy="2589847"/>
          </a:xfrm>
          <a:custGeom>
            <a:avLst/>
            <a:gdLst/>
            <a:ahLst/>
            <a:cxnLst/>
            <a:rect l="l" t="t" r="r" b="b"/>
            <a:pathLst>
              <a:path w="2589848" h="2589847">
                <a:moveTo>
                  <a:pt x="0" y="0"/>
                </a:moveTo>
                <a:lnTo>
                  <a:pt x="2589848" y="0"/>
                </a:lnTo>
                <a:lnTo>
                  <a:pt x="2589848" y="2589847"/>
                </a:lnTo>
                <a:lnTo>
                  <a:pt x="0" y="258984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16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5405056" y="4263955"/>
            <a:ext cx="2589847" cy="2589848"/>
          </a:xfrm>
          <a:custGeom>
            <a:avLst/>
            <a:gdLst/>
            <a:ahLst/>
            <a:cxnLst/>
            <a:rect l="l" t="t" r="r" b="b"/>
            <a:pathLst>
              <a:path w="2589847" h="2589848">
                <a:moveTo>
                  <a:pt x="0" y="0"/>
                </a:moveTo>
                <a:lnTo>
                  <a:pt x="2589847" y="0"/>
                </a:lnTo>
                <a:lnTo>
                  <a:pt x="2589847" y="2589848"/>
                </a:lnTo>
                <a:lnTo>
                  <a:pt x="0" y="258984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16000"/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3573618" y="1846804"/>
            <a:ext cx="2589847" cy="2589848"/>
          </a:xfrm>
          <a:custGeom>
            <a:avLst/>
            <a:gdLst/>
            <a:ahLst/>
            <a:cxnLst/>
            <a:rect l="l" t="t" r="r" b="b"/>
            <a:pathLst>
              <a:path w="2589847" h="2589848">
                <a:moveTo>
                  <a:pt x="0" y="0"/>
                </a:moveTo>
                <a:lnTo>
                  <a:pt x="2589847" y="0"/>
                </a:lnTo>
                <a:lnTo>
                  <a:pt x="2589847" y="2589848"/>
                </a:lnTo>
                <a:lnTo>
                  <a:pt x="0" y="2589848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alphaModFix amt="16000"/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383625" y="5455324"/>
            <a:ext cx="1611306" cy="1611306"/>
          </a:xfrm>
          <a:custGeom>
            <a:avLst/>
            <a:gdLst/>
            <a:ahLst/>
            <a:cxnLst/>
            <a:rect l="l" t="t" r="r" b="b"/>
            <a:pathLst>
              <a:path w="1611306" h="1611306">
                <a:moveTo>
                  <a:pt x="0" y="0"/>
                </a:moveTo>
                <a:lnTo>
                  <a:pt x="1611306" y="0"/>
                </a:lnTo>
                <a:lnTo>
                  <a:pt x="1611306" y="1611306"/>
                </a:lnTo>
                <a:lnTo>
                  <a:pt x="0" y="1611306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5846219" y="4658712"/>
            <a:ext cx="1707522" cy="1707522"/>
          </a:xfrm>
          <a:custGeom>
            <a:avLst/>
            <a:gdLst/>
            <a:ahLst/>
            <a:cxnLst/>
            <a:rect l="l" t="t" r="r" b="b"/>
            <a:pathLst>
              <a:path w="1707522" h="1707522">
                <a:moveTo>
                  <a:pt x="0" y="0"/>
                </a:moveTo>
                <a:lnTo>
                  <a:pt x="1707523" y="0"/>
                </a:lnTo>
                <a:lnTo>
                  <a:pt x="1707523" y="1707523"/>
                </a:lnTo>
                <a:lnTo>
                  <a:pt x="0" y="1707523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0410182" y="3530376"/>
            <a:ext cx="1707522" cy="1707522"/>
          </a:xfrm>
          <a:custGeom>
            <a:avLst/>
            <a:gdLst/>
            <a:ahLst/>
            <a:cxnLst/>
            <a:rect l="l" t="t" r="r" b="b"/>
            <a:pathLst>
              <a:path w="1707522" h="1707522">
                <a:moveTo>
                  <a:pt x="0" y="0"/>
                </a:moveTo>
                <a:lnTo>
                  <a:pt x="1707523" y="0"/>
                </a:lnTo>
                <a:lnTo>
                  <a:pt x="1707523" y="1707523"/>
                </a:lnTo>
                <a:lnTo>
                  <a:pt x="0" y="1707523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4014780" y="2287966"/>
            <a:ext cx="1707522" cy="1707522"/>
          </a:xfrm>
          <a:custGeom>
            <a:avLst/>
            <a:gdLst/>
            <a:ahLst/>
            <a:cxnLst/>
            <a:rect l="l" t="t" r="r" b="b"/>
            <a:pathLst>
              <a:path w="1707522" h="1707522">
                <a:moveTo>
                  <a:pt x="0" y="0"/>
                </a:moveTo>
                <a:lnTo>
                  <a:pt x="1707523" y="0"/>
                </a:lnTo>
                <a:lnTo>
                  <a:pt x="1707523" y="1707523"/>
                </a:lnTo>
                <a:lnTo>
                  <a:pt x="0" y="1707523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grpSp>
        <p:nvGrpSpPr>
          <p:cNvPr id="11" name="Group 11"/>
          <p:cNvGrpSpPr/>
          <p:nvPr/>
        </p:nvGrpSpPr>
        <p:grpSpPr>
          <a:xfrm>
            <a:off x="-163829" y="8004679"/>
            <a:ext cx="4878756" cy="1575431"/>
            <a:chOff x="0" y="0"/>
            <a:chExt cx="6505008" cy="2100575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6505008" cy="2100575"/>
            </a:xfrm>
            <a:custGeom>
              <a:avLst/>
              <a:gdLst/>
              <a:ahLst/>
              <a:cxnLst/>
              <a:rect l="l" t="t" r="r" b="b"/>
              <a:pathLst>
                <a:path w="6505008" h="2100575">
                  <a:moveTo>
                    <a:pt x="0" y="0"/>
                  </a:moveTo>
                  <a:lnTo>
                    <a:pt x="6505008" y="0"/>
                  </a:lnTo>
                  <a:lnTo>
                    <a:pt x="6505008" y="2100575"/>
                  </a:lnTo>
                  <a:lnTo>
                    <a:pt x="0" y="2100575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0" y="-57150"/>
              <a:ext cx="6505008" cy="2157725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ctr">
                <a:lnSpc>
                  <a:spcPts val="2520"/>
                </a:lnSpc>
              </a:pPr>
              <a:r>
                <a:rPr lang="en-US" sz="1800" b="1">
                  <a:solidFill>
                    <a:srgbClr val="004C43"/>
                  </a:solidFill>
                  <a:latin typeface="Liberation Sans Bold"/>
                  <a:ea typeface="Liberation Sans Bold"/>
                  <a:cs typeface="Liberation Sans Bold"/>
                  <a:sym typeface="Liberation Sans Bold"/>
                </a:rPr>
                <a:t>Grant BFTE BPI </a:t>
              </a:r>
            </a:p>
            <a:p>
              <a:pPr algn="ctr">
                <a:lnSpc>
                  <a:spcPts val="2520"/>
                </a:lnSpc>
              </a:pPr>
              <a:r>
                <a:rPr lang="en-US" sz="1800" b="1">
                  <a:solidFill>
                    <a:srgbClr val="004C43"/>
                  </a:solidFill>
                  <a:latin typeface="Liberation Sans Bold"/>
                  <a:ea typeface="Liberation Sans Bold"/>
                  <a:cs typeface="Liberation Sans Bold"/>
                  <a:sym typeface="Liberation Sans Bold"/>
                </a:rPr>
                <a:t>(90 k€)</a:t>
              </a:r>
            </a:p>
            <a:p>
              <a:pPr algn="ctr">
                <a:lnSpc>
                  <a:spcPts val="2520"/>
                </a:lnSpc>
              </a:pPr>
              <a:endParaRPr lang="en-US" sz="1800" b="1">
                <a:solidFill>
                  <a:srgbClr val="004C43"/>
                </a:solidFill>
                <a:latin typeface="Liberation Sans Bold"/>
                <a:ea typeface="Liberation Sans Bold"/>
                <a:cs typeface="Liberation Sans Bold"/>
                <a:sym typeface="Liberation Sans Bold"/>
              </a:endParaRPr>
            </a:p>
            <a:p>
              <a:pPr algn="ctr">
                <a:lnSpc>
                  <a:spcPts val="2520"/>
                </a:lnSpc>
              </a:pPr>
              <a:endParaRPr lang="en-US" sz="1800" b="1">
                <a:solidFill>
                  <a:srgbClr val="004C43"/>
                </a:solidFill>
                <a:latin typeface="Liberation Sans Bold"/>
                <a:ea typeface="Liberation Sans Bold"/>
                <a:cs typeface="Liberation Sans Bold"/>
                <a:sym typeface="Liberation Sans Bold"/>
              </a:endParaRPr>
            </a:p>
            <a:p>
              <a:pPr algn="ctr">
                <a:lnSpc>
                  <a:spcPts val="2520"/>
                </a:lnSpc>
              </a:pPr>
              <a:endParaRPr lang="en-US" sz="1800" b="1">
                <a:solidFill>
                  <a:srgbClr val="004C43"/>
                </a:solidFill>
                <a:latin typeface="Liberation Sans Bold"/>
                <a:ea typeface="Liberation Sans Bold"/>
                <a:cs typeface="Liberation Sans Bold"/>
                <a:sym typeface="Liberation Sans Bold"/>
              </a:endParaRP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4274235" y="3976220"/>
            <a:ext cx="2173437" cy="401002"/>
            <a:chOff x="0" y="0"/>
            <a:chExt cx="2897916" cy="534669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2897916" cy="534669"/>
            </a:xfrm>
            <a:custGeom>
              <a:avLst/>
              <a:gdLst/>
              <a:ahLst/>
              <a:cxnLst/>
              <a:rect l="l" t="t" r="r" b="b"/>
              <a:pathLst>
                <a:path w="2897916" h="534669">
                  <a:moveTo>
                    <a:pt x="0" y="0"/>
                  </a:moveTo>
                  <a:lnTo>
                    <a:pt x="2897916" y="0"/>
                  </a:lnTo>
                  <a:lnTo>
                    <a:pt x="2897916" y="534669"/>
                  </a:lnTo>
                  <a:lnTo>
                    <a:pt x="0" y="534669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0" y="-57150"/>
              <a:ext cx="2897916" cy="591819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ctr">
                <a:lnSpc>
                  <a:spcPts val="3358"/>
                </a:lnSpc>
              </a:pPr>
              <a:r>
                <a:rPr lang="en-US" sz="2400" b="1">
                  <a:solidFill>
                    <a:srgbClr val="151857"/>
                  </a:solidFill>
                  <a:latin typeface="Liberation Sans Bold"/>
                  <a:ea typeface="Liberation Sans Bold"/>
                  <a:cs typeface="Liberation Sans Bold"/>
                  <a:sym typeface="Liberation Sans Bold"/>
                </a:rPr>
                <a:t>&gt;2028</a:t>
              </a:r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5913377" y="5120802"/>
            <a:ext cx="1497006" cy="821443"/>
            <a:chOff x="0" y="0"/>
            <a:chExt cx="1996008" cy="1095257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1996008" cy="1095257"/>
            </a:xfrm>
            <a:custGeom>
              <a:avLst/>
              <a:gdLst/>
              <a:ahLst/>
              <a:cxnLst/>
              <a:rect l="l" t="t" r="r" b="b"/>
              <a:pathLst>
                <a:path w="1996008" h="1095257">
                  <a:moveTo>
                    <a:pt x="0" y="0"/>
                  </a:moveTo>
                  <a:lnTo>
                    <a:pt x="1996008" y="0"/>
                  </a:lnTo>
                  <a:lnTo>
                    <a:pt x="1996008" y="1095257"/>
                  </a:lnTo>
                  <a:lnTo>
                    <a:pt x="0" y="1095257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19" name="TextBox 19"/>
            <p:cNvSpPr txBox="1"/>
            <p:nvPr/>
          </p:nvSpPr>
          <p:spPr>
            <a:xfrm>
              <a:off x="0" y="-133350"/>
              <a:ext cx="1996008" cy="1228607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ctr">
                <a:lnSpc>
                  <a:spcPts val="3358"/>
                </a:lnSpc>
              </a:pPr>
              <a:r>
                <a:rPr lang="en-US" sz="1800" b="1">
                  <a:solidFill>
                    <a:srgbClr val="FFFFFF"/>
                  </a:solidFill>
                  <a:latin typeface="Liberation Sans Bold"/>
                  <a:ea typeface="Liberation Sans Bold"/>
                  <a:cs typeface="Liberation Sans Bold"/>
                  <a:sym typeface="Liberation Sans Bold"/>
                </a:rPr>
                <a:t>September</a:t>
              </a:r>
            </a:p>
            <a:p>
              <a:pPr algn="ctr">
                <a:lnSpc>
                  <a:spcPts val="3358"/>
                </a:lnSpc>
              </a:pPr>
              <a:r>
                <a:rPr lang="en-US" sz="1800" b="1">
                  <a:solidFill>
                    <a:srgbClr val="FFFFFF"/>
                  </a:solidFill>
                  <a:latin typeface="Liberation Sans Bold"/>
                  <a:ea typeface="Liberation Sans Bold"/>
                  <a:cs typeface="Liberation Sans Bold"/>
                  <a:sym typeface="Liberation Sans Bold"/>
                </a:rPr>
                <a:t>2023</a:t>
              </a:r>
            </a:p>
          </p:txBody>
        </p:sp>
      </p:grpSp>
      <p:sp>
        <p:nvSpPr>
          <p:cNvPr id="20" name="Freeform 20"/>
          <p:cNvSpPr/>
          <p:nvPr/>
        </p:nvSpPr>
        <p:spPr>
          <a:xfrm>
            <a:off x="14394680" y="2733134"/>
            <a:ext cx="724494" cy="797242"/>
          </a:xfrm>
          <a:custGeom>
            <a:avLst/>
            <a:gdLst/>
            <a:ahLst/>
            <a:cxnLst/>
            <a:rect l="l" t="t" r="r" b="b"/>
            <a:pathLst>
              <a:path w="724494" h="797242">
                <a:moveTo>
                  <a:pt x="0" y="0"/>
                </a:moveTo>
                <a:lnTo>
                  <a:pt x="724494" y="0"/>
                </a:lnTo>
                <a:lnTo>
                  <a:pt x="724494" y="797242"/>
                </a:lnTo>
                <a:lnTo>
                  <a:pt x="0" y="797242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 l="-435" r="-435"/>
            </a:stretch>
          </a:blipFill>
        </p:spPr>
      </p:sp>
      <p:grpSp>
        <p:nvGrpSpPr>
          <p:cNvPr id="21" name="Group 21"/>
          <p:cNvGrpSpPr/>
          <p:nvPr/>
        </p:nvGrpSpPr>
        <p:grpSpPr>
          <a:xfrm>
            <a:off x="10467814" y="4016363"/>
            <a:ext cx="1497006" cy="821443"/>
            <a:chOff x="0" y="0"/>
            <a:chExt cx="1996008" cy="1095257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1996008" cy="1095257"/>
            </a:xfrm>
            <a:custGeom>
              <a:avLst/>
              <a:gdLst/>
              <a:ahLst/>
              <a:cxnLst/>
              <a:rect l="l" t="t" r="r" b="b"/>
              <a:pathLst>
                <a:path w="1996008" h="1095257">
                  <a:moveTo>
                    <a:pt x="0" y="0"/>
                  </a:moveTo>
                  <a:lnTo>
                    <a:pt x="1996008" y="0"/>
                  </a:lnTo>
                  <a:lnTo>
                    <a:pt x="1996008" y="1095257"/>
                  </a:lnTo>
                  <a:lnTo>
                    <a:pt x="0" y="1095257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23" name="TextBox 23"/>
            <p:cNvSpPr txBox="1"/>
            <p:nvPr/>
          </p:nvSpPr>
          <p:spPr>
            <a:xfrm>
              <a:off x="0" y="-133350"/>
              <a:ext cx="1996008" cy="1228607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ctr">
                <a:lnSpc>
                  <a:spcPts val="3358"/>
                </a:lnSpc>
              </a:pPr>
              <a:r>
                <a:rPr lang="en-US" sz="1800" b="1">
                  <a:solidFill>
                    <a:srgbClr val="FFFFFF"/>
                  </a:solidFill>
                  <a:latin typeface="Liberation Sans Bold"/>
                  <a:ea typeface="Liberation Sans Bold"/>
                  <a:cs typeface="Liberation Sans Bold"/>
                  <a:sym typeface="Liberation Sans Bold"/>
                </a:rPr>
                <a:t>September</a:t>
              </a:r>
            </a:p>
            <a:p>
              <a:pPr algn="ctr">
                <a:lnSpc>
                  <a:spcPts val="3358"/>
                </a:lnSpc>
              </a:pPr>
              <a:r>
                <a:rPr lang="en-US" sz="1800" b="1">
                  <a:solidFill>
                    <a:srgbClr val="FFFFFF"/>
                  </a:solidFill>
                  <a:latin typeface="Liberation Sans Bold"/>
                  <a:ea typeface="Liberation Sans Bold"/>
                  <a:cs typeface="Liberation Sans Bold"/>
                  <a:sym typeface="Liberation Sans Bold"/>
                </a:rPr>
                <a:t>2025</a:t>
              </a:r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5017770" y="6624501"/>
            <a:ext cx="4878756" cy="2231462"/>
            <a:chOff x="0" y="0"/>
            <a:chExt cx="6505008" cy="2975283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6505008" cy="2975283"/>
            </a:xfrm>
            <a:custGeom>
              <a:avLst/>
              <a:gdLst/>
              <a:ahLst/>
              <a:cxnLst/>
              <a:rect l="l" t="t" r="r" b="b"/>
              <a:pathLst>
                <a:path w="6505008" h="2975283">
                  <a:moveTo>
                    <a:pt x="0" y="0"/>
                  </a:moveTo>
                  <a:lnTo>
                    <a:pt x="6505008" y="0"/>
                  </a:lnTo>
                  <a:lnTo>
                    <a:pt x="6505008" y="2975283"/>
                  </a:lnTo>
                  <a:lnTo>
                    <a:pt x="0" y="2975283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26" name="TextBox 26"/>
            <p:cNvSpPr txBox="1"/>
            <p:nvPr/>
          </p:nvSpPr>
          <p:spPr>
            <a:xfrm>
              <a:off x="0" y="-57150"/>
              <a:ext cx="6505008" cy="3032433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ctr">
                <a:lnSpc>
                  <a:spcPts val="2520"/>
                </a:lnSpc>
              </a:pPr>
              <a:r>
                <a:rPr lang="en-US" sz="1800" b="1">
                  <a:solidFill>
                    <a:srgbClr val="004C43"/>
                  </a:solidFill>
                  <a:latin typeface="Liberation Sans Bold"/>
                  <a:ea typeface="Liberation Sans Bold"/>
                  <a:cs typeface="Liberation Sans Bold"/>
                  <a:sym typeface="Liberation Sans Bold"/>
                </a:rPr>
                <a:t>Pre-seed Fund Raising</a:t>
              </a:r>
            </a:p>
            <a:p>
              <a:pPr algn="ctr">
                <a:lnSpc>
                  <a:spcPts val="2520"/>
                </a:lnSpc>
              </a:pPr>
              <a:r>
                <a:rPr lang="en-US" sz="1800" b="1">
                  <a:solidFill>
                    <a:srgbClr val="004C43"/>
                  </a:solidFill>
                  <a:latin typeface="Liberation Sans Bold"/>
                  <a:ea typeface="Liberation Sans Bold"/>
                  <a:cs typeface="Liberation Sans Bold"/>
                  <a:sym typeface="Liberation Sans Bold"/>
                </a:rPr>
                <a:t>(3 M€)</a:t>
              </a:r>
            </a:p>
            <a:p>
              <a:pPr algn="ctr">
                <a:lnSpc>
                  <a:spcPts val="2520"/>
                </a:lnSpc>
              </a:pPr>
              <a:r>
                <a:rPr lang="en-US" sz="1800" b="1">
                  <a:solidFill>
                    <a:srgbClr val="004C43"/>
                  </a:solidFill>
                  <a:latin typeface="Liberation Sans Bold"/>
                  <a:ea typeface="Liberation Sans Bold"/>
                  <a:cs typeface="Liberation Sans Bold"/>
                  <a:sym typeface="Liberation Sans Bold"/>
                </a:rPr>
                <a:t>Equity with Business Angel</a:t>
              </a:r>
            </a:p>
            <a:p>
              <a:pPr algn="ctr">
                <a:lnSpc>
                  <a:spcPts val="2520"/>
                </a:lnSpc>
              </a:pPr>
              <a:r>
                <a:rPr lang="en-US" sz="1800" b="1">
                  <a:solidFill>
                    <a:srgbClr val="004C43"/>
                  </a:solidFill>
                  <a:latin typeface="Liberation Sans Bold"/>
                  <a:ea typeface="Liberation Sans Bold"/>
                  <a:cs typeface="Liberation Sans Bold"/>
                  <a:sym typeface="Liberation Sans Bold"/>
                </a:rPr>
                <a:t>Grants, Bank loans and Convertibles bonds</a:t>
              </a:r>
            </a:p>
            <a:p>
              <a:pPr algn="ctr">
                <a:lnSpc>
                  <a:spcPts val="2520"/>
                </a:lnSpc>
              </a:pPr>
              <a:endParaRPr lang="en-US" sz="1800" b="1">
                <a:solidFill>
                  <a:srgbClr val="004C43"/>
                </a:solidFill>
                <a:latin typeface="Liberation Sans Bold"/>
                <a:ea typeface="Liberation Sans Bold"/>
                <a:cs typeface="Liberation Sans Bold"/>
                <a:sym typeface="Liberation Sans Bold"/>
              </a:endParaRPr>
            </a:p>
            <a:p>
              <a:pPr algn="ctr">
                <a:lnSpc>
                  <a:spcPts val="2520"/>
                </a:lnSpc>
              </a:pPr>
              <a:endParaRPr lang="en-US" sz="1800" b="1">
                <a:solidFill>
                  <a:srgbClr val="004C43"/>
                </a:solidFill>
                <a:latin typeface="Liberation Sans Bold"/>
                <a:ea typeface="Liberation Sans Bold"/>
                <a:cs typeface="Liberation Sans Bold"/>
                <a:sym typeface="Liberation Sans Bold"/>
              </a:endParaRPr>
            </a:p>
            <a:p>
              <a:pPr algn="ctr">
                <a:lnSpc>
                  <a:spcPts val="2520"/>
                </a:lnSpc>
              </a:pPr>
              <a:endParaRPr lang="en-US" sz="1800" b="1">
                <a:solidFill>
                  <a:srgbClr val="004C43"/>
                </a:solidFill>
                <a:latin typeface="Liberation Sans Bold"/>
                <a:ea typeface="Liberation Sans Bold"/>
                <a:cs typeface="Liberation Sans Bold"/>
                <a:sym typeface="Liberation Sans Bold"/>
              </a:endParaRPr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9335619" y="5442930"/>
            <a:ext cx="5421309" cy="1833808"/>
            <a:chOff x="-456944" y="-307994"/>
            <a:chExt cx="7228412" cy="2445077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6771468" cy="2137083"/>
            </a:xfrm>
            <a:custGeom>
              <a:avLst/>
              <a:gdLst/>
              <a:ahLst/>
              <a:cxnLst/>
              <a:rect l="l" t="t" r="r" b="b"/>
              <a:pathLst>
                <a:path w="6771468" h="2137083">
                  <a:moveTo>
                    <a:pt x="0" y="0"/>
                  </a:moveTo>
                  <a:lnTo>
                    <a:pt x="6771468" y="0"/>
                  </a:lnTo>
                  <a:lnTo>
                    <a:pt x="6771468" y="2137083"/>
                  </a:lnTo>
                  <a:lnTo>
                    <a:pt x="0" y="2137083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29" name="TextBox 29"/>
            <p:cNvSpPr txBox="1"/>
            <p:nvPr/>
          </p:nvSpPr>
          <p:spPr>
            <a:xfrm>
              <a:off x="-456944" y="-307994"/>
              <a:ext cx="6771467" cy="2194232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ctr">
                <a:lnSpc>
                  <a:spcPts val="2520"/>
                </a:lnSpc>
              </a:pPr>
              <a:r>
                <a:rPr lang="en-US" sz="1800" b="1" dirty="0">
                  <a:solidFill>
                    <a:srgbClr val="004C43"/>
                  </a:solidFill>
                  <a:latin typeface="Liberation Sans Bold"/>
                  <a:ea typeface="Liberation Sans Bold"/>
                  <a:cs typeface="Liberation Sans Bold"/>
                  <a:sym typeface="Liberation Sans Bold"/>
                </a:rPr>
                <a:t>Fund Raising</a:t>
              </a:r>
            </a:p>
            <a:p>
              <a:pPr algn="ctr">
                <a:lnSpc>
                  <a:spcPts val="2520"/>
                </a:lnSpc>
              </a:pPr>
              <a:r>
                <a:rPr lang="en-US" sz="1800" b="1" dirty="0">
                  <a:solidFill>
                    <a:srgbClr val="004C43"/>
                  </a:solidFill>
                  <a:latin typeface="Liberation Sans Bold"/>
                  <a:ea typeface="Liberation Sans Bold"/>
                  <a:cs typeface="Liberation Sans Bold"/>
                  <a:sym typeface="Liberation Sans Bold"/>
                </a:rPr>
                <a:t>12 M€ including 8 M€ in Equity with VC and</a:t>
              </a:r>
            </a:p>
            <a:p>
              <a:pPr algn="ctr">
                <a:lnSpc>
                  <a:spcPts val="2520"/>
                </a:lnSpc>
              </a:pPr>
              <a:r>
                <a:rPr lang="en-US" sz="1800" b="1" dirty="0">
                  <a:solidFill>
                    <a:srgbClr val="004C43"/>
                  </a:solidFill>
                  <a:latin typeface="Liberation Sans Bold"/>
                  <a:ea typeface="Liberation Sans Bold"/>
                  <a:cs typeface="Liberation Sans Bold"/>
                  <a:sym typeface="Liberation Sans Bold"/>
                </a:rPr>
                <a:t> 4 M€ in non-dilutive already secured </a:t>
              </a:r>
            </a:p>
            <a:p>
              <a:pPr algn="ctr">
                <a:lnSpc>
                  <a:spcPts val="2520"/>
                </a:lnSpc>
              </a:pPr>
              <a:r>
                <a:rPr lang="en-US" sz="1800" b="1" dirty="0">
                  <a:solidFill>
                    <a:srgbClr val="004C43"/>
                  </a:solidFill>
                  <a:latin typeface="Liberation Sans Bold"/>
                  <a:ea typeface="Liberation Sans Bold"/>
                  <a:cs typeface="Liberation Sans Bold"/>
                  <a:sym typeface="Liberation Sans Bold"/>
                </a:rPr>
                <a:t>(France 2030 and BPI Grants and Bank loan)</a:t>
              </a:r>
            </a:p>
            <a:p>
              <a:pPr algn="ctr">
                <a:lnSpc>
                  <a:spcPts val="2520"/>
                </a:lnSpc>
              </a:pPr>
              <a:endParaRPr lang="en-US" sz="1800" b="1" dirty="0">
                <a:solidFill>
                  <a:srgbClr val="004C43"/>
                </a:solidFill>
                <a:latin typeface="Liberation Sans Bold"/>
                <a:ea typeface="Liberation Sans Bold"/>
                <a:cs typeface="Liberation Sans Bold"/>
                <a:sym typeface="Liberation Sans Bold"/>
              </a:endParaRPr>
            </a:p>
          </p:txBody>
        </p:sp>
      </p:grpSp>
      <p:grpSp>
        <p:nvGrpSpPr>
          <p:cNvPr id="30" name="Group 30"/>
          <p:cNvGrpSpPr/>
          <p:nvPr/>
        </p:nvGrpSpPr>
        <p:grpSpPr>
          <a:xfrm>
            <a:off x="13037321" y="4453946"/>
            <a:ext cx="4878756" cy="934230"/>
            <a:chOff x="0" y="0"/>
            <a:chExt cx="6505008" cy="124564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6505008" cy="1245640"/>
            </a:xfrm>
            <a:custGeom>
              <a:avLst/>
              <a:gdLst/>
              <a:ahLst/>
              <a:cxnLst/>
              <a:rect l="l" t="t" r="r" b="b"/>
              <a:pathLst>
                <a:path w="6505008" h="1245640">
                  <a:moveTo>
                    <a:pt x="0" y="0"/>
                  </a:moveTo>
                  <a:lnTo>
                    <a:pt x="6505008" y="0"/>
                  </a:lnTo>
                  <a:lnTo>
                    <a:pt x="6505008" y="1245640"/>
                  </a:lnTo>
                  <a:lnTo>
                    <a:pt x="0" y="124564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32" name="TextBox 32"/>
            <p:cNvSpPr txBox="1"/>
            <p:nvPr/>
          </p:nvSpPr>
          <p:spPr>
            <a:xfrm>
              <a:off x="0" y="-57150"/>
              <a:ext cx="6505008" cy="1302790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ctr">
                <a:lnSpc>
                  <a:spcPts val="2520"/>
                </a:lnSpc>
              </a:pPr>
              <a:r>
                <a:rPr lang="en-US" sz="1800" b="1" dirty="0">
                  <a:solidFill>
                    <a:srgbClr val="004C43"/>
                  </a:solidFill>
                  <a:latin typeface="Liberation Sans Bold"/>
                  <a:ea typeface="Liberation Sans Bold"/>
                  <a:cs typeface="Liberation Sans Bold"/>
                  <a:sym typeface="Liberation Sans Bold"/>
                </a:rPr>
                <a:t>EBITDA Break Even Point</a:t>
              </a:r>
            </a:p>
            <a:p>
              <a:pPr algn="ctr">
                <a:lnSpc>
                  <a:spcPts val="2520"/>
                </a:lnSpc>
              </a:pPr>
              <a:r>
                <a:rPr lang="en-US" sz="1800" b="1" dirty="0">
                  <a:solidFill>
                    <a:srgbClr val="004C43"/>
                  </a:solidFill>
                  <a:latin typeface="Liberation Sans Bold"/>
                  <a:ea typeface="Liberation Sans Bold"/>
                  <a:cs typeface="Liberation Sans Bold"/>
                  <a:sym typeface="Liberation Sans Bold"/>
                </a:rPr>
                <a:t>Licensing out of the </a:t>
              </a:r>
              <a:r>
                <a:rPr lang="en-US" sz="1800" b="1" dirty="0" err="1">
                  <a:solidFill>
                    <a:srgbClr val="004C43"/>
                  </a:solidFill>
                  <a:latin typeface="Liberation Sans Bold"/>
                  <a:ea typeface="Liberation Sans Bold"/>
                  <a:cs typeface="Liberation Sans Bold"/>
                  <a:sym typeface="Liberation Sans Bold"/>
                </a:rPr>
                <a:t>NeuroblastomAb</a:t>
              </a:r>
              <a:endParaRPr lang="en-US" sz="1800" b="1" dirty="0">
                <a:solidFill>
                  <a:srgbClr val="004C43"/>
                </a:solidFill>
                <a:latin typeface="Liberation Sans Bold"/>
                <a:ea typeface="Liberation Sans Bold"/>
                <a:cs typeface="Liberation Sans Bold"/>
                <a:sym typeface="Liberation Sans Bold"/>
              </a:endParaRPr>
            </a:p>
            <a:p>
              <a:pPr algn="ctr">
                <a:lnSpc>
                  <a:spcPts val="2520"/>
                </a:lnSpc>
              </a:pPr>
              <a:endParaRPr lang="en-US" sz="1800" b="1" dirty="0">
                <a:solidFill>
                  <a:srgbClr val="004C43"/>
                </a:solidFill>
                <a:latin typeface="Liberation Sans Bold"/>
                <a:ea typeface="Liberation Sans Bold"/>
                <a:cs typeface="Liberation Sans Bold"/>
                <a:sym typeface="Liberation Sans Bold"/>
              </a:endParaRPr>
            </a:p>
          </p:txBody>
        </p:sp>
      </p:grpSp>
      <p:grpSp>
        <p:nvGrpSpPr>
          <p:cNvPr id="33" name="Group 33"/>
          <p:cNvGrpSpPr/>
          <p:nvPr/>
        </p:nvGrpSpPr>
        <p:grpSpPr>
          <a:xfrm>
            <a:off x="14158928" y="200649"/>
            <a:ext cx="4878756" cy="1288487"/>
            <a:chOff x="0" y="0"/>
            <a:chExt cx="6505008" cy="1717983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6505008" cy="1717983"/>
            </a:xfrm>
            <a:custGeom>
              <a:avLst/>
              <a:gdLst/>
              <a:ahLst/>
              <a:cxnLst/>
              <a:rect l="l" t="t" r="r" b="b"/>
              <a:pathLst>
                <a:path w="6505008" h="1717983">
                  <a:moveTo>
                    <a:pt x="0" y="0"/>
                  </a:moveTo>
                  <a:lnTo>
                    <a:pt x="6505008" y="0"/>
                  </a:lnTo>
                  <a:lnTo>
                    <a:pt x="6505008" y="1717983"/>
                  </a:lnTo>
                  <a:lnTo>
                    <a:pt x="0" y="1717983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35" name="TextBox 35"/>
            <p:cNvSpPr txBox="1"/>
            <p:nvPr/>
          </p:nvSpPr>
          <p:spPr>
            <a:xfrm>
              <a:off x="0" y="-57150"/>
              <a:ext cx="6505008" cy="1775133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ctr">
                <a:lnSpc>
                  <a:spcPts val="2520"/>
                </a:lnSpc>
              </a:pPr>
              <a:r>
                <a:rPr lang="en-US" sz="1800" b="1" dirty="0">
                  <a:solidFill>
                    <a:srgbClr val="004C43"/>
                  </a:solidFill>
                  <a:latin typeface="Liberation Sans Bold"/>
                  <a:ea typeface="Liberation Sans Bold"/>
                  <a:cs typeface="Liberation Sans Bold"/>
                  <a:sym typeface="Liberation Sans Bold"/>
                </a:rPr>
                <a:t>Options : </a:t>
              </a:r>
            </a:p>
            <a:p>
              <a:pPr algn="ctr">
                <a:lnSpc>
                  <a:spcPts val="2520"/>
                </a:lnSpc>
              </a:pPr>
              <a:r>
                <a:rPr lang="en-US" sz="1800" b="1" dirty="0">
                  <a:solidFill>
                    <a:srgbClr val="004C43"/>
                  </a:solidFill>
                  <a:latin typeface="Liberation Sans Bold"/>
                  <a:ea typeface="Liberation Sans Bold"/>
                  <a:cs typeface="Liberation Sans Bold"/>
                  <a:sym typeface="Liberation Sans Bold"/>
                </a:rPr>
                <a:t>Fundraising (50 M€)</a:t>
              </a:r>
            </a:p>
            <a:p>
              <a:pPr algn="ctr">
                <a:lnSpc>
                  <a:spcPts val="2520"/>
                </a:lnSpc>
              </a:pPr>
              <a:r>
                <a:rPr lang="en-US" sz="1800" b="1" dirty="0">
                  <a:solidFill>
                    <a:srgbClr val="004C43"/>
                  </a:solidFill>
                  <a:latin typeface="Liberation Sans Bold"/>
                  <a:ea typeface="Liberation Sans Bold"/>
                  <a:cs typeface="Liberation Sans Bold"/>
                  <a:sym typeface="Liberation Sans Bold"/>
                </a:rPr>
                <a:t>or Company Buyout</a:t>
              </a:r>
            </a:p>
            <a:p>
              <a:pPr algn="ctr">
                <a:lnSpc>
                  <a:spcPts val="2520"/>
                </a:lnSpc>
              </a:pPr>
              <a:endParaRPr lang="en-US" sz="1800" b="1" dirty="0">
                <a:solidFill>
                  <a:srgbClr val="004C43"/>
                </a:solidFill>
                <a:latin typeface="Liberation Sans Bold"/>
                <a:ea typeface="Liberation Sans Bold"/>
                <a:cs typeface="Liberation Sans Bold"/>
                <a:sym typeface="Liberation Sans Bold"/>
              </a:endParaRPr>
            </a:p>
          </p:txBody>
        </p:sp>
      </p:grpSp>
      <p:grpSp>
        <p:nvGrpSpPr>
          <p:cNvPr id="36" name="Group 36"/>
          <p:cNvGrpSpPr/>
          <p:nvPr/>
        </p:nvGrpSpPr>
        <p:grpSpPr>
          <a:xfrm>
            <a:off x="1422065" y="6014403"/>
            <a:ext cx="1497006" cy="379591"/>
            <a:chOff x="0" y="0"/>
            <a:chExt cx="1996008" cy="506121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1996008" cy="506121"/>
            </a:xfrm>
            <a:custGeom>
              <a:avLst/>
              <a:gdLst/>
              <a:ahLst/>
              <a:cxnLst/>
              <a:rect l="l" t="t" r="r" b="b"/>
              <a:pathLst>
                <a:path w="1996008" h="506121">
                  <a:moveTo>
                    <a:pt x="0" y="0"/>
                  </a:moveTo>
                  <a:lnTo>
                    <a:pt x="1996008" y="0"/>
                  </a:lnTo>
                  <a:lnTo>
                    <a:pt x="1996008" y="506121"/>
                  </a:lnTo>
                  <a:lnTo>
                    <a:pt x="0" y="506121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38" name="TextBox 38"/>
            <p:cNvSpPr txBox="1"/>
            <p:nvPr/>
          </p:nvSpPr>
          <p:spPr>
            <a:xfrm>
              <a:off x="0" y="-133350"/>
              <a:ext cx="1996008" cy="639471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ctr">
                <a:lnSpc>
                  <a:spcPts val="3358"/>
                </a:lnSpc>
              </a:pPr>
              <a:r>
                <a:rPr lang="en-US" sz="1800" b="1">
                  <a:solidFill>
                    <a:srgbClr val="FFFFFF"/>
                  </a:solidFill>
                  <a:latin typeface="Liberation Sans Bold"/>
                  <a:ea typeface="Liberation Sans Bold"/>
                  <a:cs typeface="Liberation Sans Bold"/>
                  <a:sym typeface="Liberation Sans Bold"/>
                </a:rPr>
                <a:t>2022</a:t>
              </a:r>
            </a:p>
          </p:txBody>
        </p:sp>
      </p:grpSp>
      <p:sp>
        <p:nvSpPr>
          <p:cNvPr id="39" name="Freeform 39"/>
          <p:cNvSpPr/>
          <p:nvPr/>
        </p:nvSpPr>
        <p:spPr>
          <a:xfrm>
            <a:off x="-3004794" y="-2881157"/>
            <a:ext cx="5923865" cy="5937651"/>
          </a:xfrm>
          <a:custGeom>
            <a:avLst/>
            <a:gdLst/>
            <a:ahLst/>
            <a:cxnLst/>
            <a:rect l="l" t="t" r="r" b="b"/>
            <a:pathLst>
              <a:path w="5923865" h="5937651">
                <a:moveTo>
                  <a:pt x="0" y="0"/>
                </a:moveTo>
                <a:lnTo>
                  <a:pt x="5923865" y="0"/>
                </a:lnTo>
                <a:lnTo>
                  <a:pt x="5923865" y="5937652"/>
                </a:lnTo>
                <a:lnTo>
                  <a:pt x="0" y="5937652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</p:sp>
      <p:grpSp>
        <p:nvGrpSpPr>
          <p:cNvPr id="40" name="Group 40"/>
          <p:cNvGrpSpPr/>
          <p:nvPr/>
        </p:nvGrpSpPr>
        <p:grpSpPr>
          <a:xfrm>
            <a:off x="384704" y="518816"/>
            <a:ext cx="1287992" cy="1170427"/>
            <a:chOff x="0" y="0"/>
            <a:chExt cx="1717323" cy="1560569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1717294" cy="1560576"/>
            </a:xfrm>
            <a:custGeom>
              <a:avLst/>
              <a:gdLst/>
              <a:ahLst/>
              <a:cxnLst/>
              <a:rect l="l" t="t" r="r" b="b"/>
              <a:pathLst>
                <a:path w="1717294" h="1560576">
                  <a:moveTo>
                    <a:pt x="0" y="0"/>
                  </a:moveTo>
                  <a:lnTo>
                    <a:pt x="1717294" y="0"/>
                  </a:lnTo>
                  <a:lnTo>
                    <a:pt x="1717294" y="1560576"/>
                  </a:lnTo>
                  <a:lnTo>
                    <a:pt x="0" y="15605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4"/>
              <a:stretch>
                <a:fillRect t="-20" r="-1" b="-19"/>
              </a:stretch>
            </a:blipFill>
          </p:spPr>
        </p:sp>
      </p:grpSp>
      <p:grpSp>
        <p:nvGrpSpPr>
          <p:cNvPr id="42" name="Group 42"/>
          <p:cNvGrpSpPr/>
          <p:nvPr/>
        </p:nvGrpSpPr>
        <p:grpSpPr>
          <a:xfrm>
            <a:off x="5516231" y="827488"/>
            <a:ext cx="6124049" cy="1723509"/>
            <a:chOff x="0" y="0"/>
            <a:chExt cx="8165399" cy="2298012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8165398" cy="2298012"/>
            </a:xfrm>
            <a:custGeom>
              <a:avLst/>
              <a:gdLst/>
              <a:ahLst/>
              <a:cxnLst/>
              <a:rect l="l" t="t" r="r" b="b"/>
              <a:pathLst>
                <a:path w="8165398" h="2298012">
                  <a:moveTo>
                    <a:pt x="0" y="0"/>
                  </a:moveTo>
                  <a:lnTo>
                    <a:pt x="8165398" y="0"/>
                  </a:lnTo>
                  <a:lnTo>
                    <a:pt x="8165398" y="2298012"/>
                  </a:lnTo>
                  <a:lnTo>
                    <a:pt x="0" y="2298012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44" name="TextBox 44"/>
            <p:cNvSpPr txBox="1"/>
            <p:nvPr/>
          </p:nvSpPr>
          <p:spPr>
            <a:xfrm>
              <a:off x="0" y="0"/>
              <a:ext cx="8165399" cy="2298012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ctr">
                <a:lnSpc>
                  <a:spcPts val="6099"/>
                </a:lnSpc>
              </a:pPr>
              <a:r>
                <a:rPr lang="en-US" sz="4999" b="1">
                  <a:solidFill>
                    <a:srgbClr val="00712D"/>
                  </a:solidFill>
                  <a:latin typeface="Akzidenz-Grotesk Bold"/>
                  <a:ea typeface="Akzidenz-Grotesk Bold"/>
                  <a:cs typeface="Akzidenz-Grotesk Bold"/>
                  <a:sym typeface="Akzidenz-Grotesk Bold"/>
                </a:rPr>
                <a:t>Our Equity Story</a:t>
              </a:r>
            </a:p>
            <a:p>
              <a:pPr algn="ctr">
                <a:lnSpc>
                  <a:spcPts val="6099"/>
                </a:lnSpc>
              </a:pPr>
              <a:endParaRPr lang="en-US" sz="4999" b="1">
                <a:solidFill>
                  <a:srgbClr val="00712D"/>
                </a:solidFill>
                <a:latin typeface="Akzidenz-Grotesk Bold"/>
                <a:ea typeface="Akzidenz-Grotesk Bold"/>
                <a:cs typeface="Akzidenz-Grotesk Bold"/>
                <a:sym typeface="Akzidenz-Grotesk Bold"/>
              </a:endParaRPr>
            </a:p>
          </p:txBody>
        </p:sp>
      </p:grpSp>
      <p:sp>
        <p:nvSpPr>
          <p:cNvPr id="45" name="Freeform 45"/>
          <p:cNvSpPr/>
          <p:nvPr/>
        </p:nvSpPr>
        <p:spPr>
          <a:xfrm>
            <a:off x="10849128" y="6667380"/>
            <a:ext cx="2966452" cy="3256819"/>
          </a:xfrm>
          <a:custGeom>
            <a:avLst/>
            <a:gdLst/>
            <a:ahLst/>
            <a:cxnLst/>
            <a:rect l="l" t="t" r="r" b="b"/>
            <a:pathLst>
              <a:path w="2966452" h="3256819">
                <a:moveTo>
                  <a:pt x="0" y="0"/>
                </a:moveTo>
                <a:lnTo>
                  <a:pt x="2966452" y="0"/>
                </a:lnTo>
                <a:lnTo>
                  <a:pt x="2966452" y="3256818"/>
                </a:lnTo>
                <a:lnTo>
                  <a:pt x="0" y="3256818"/>
                </a:lnTo>
                <a:lnTo>
                  <a:pt x="0" y="0"/>
                </a:lnTo>
                <a:close/>
              </a:path>
            </a:pathLst>
          </a:custGeom>
          <a:blipFill>
            <a:blip r:embed="rId25"/>
            <a:stretch>
              <a:fillRect/>
            </a:stretch>
          </a:blipFill>
        </p:spPr>
      </p:sp>
      <p:sp>
        <p:nvSpPr>
          <p:cNvPr id="46" name="Freeform 46"/>
          <p:cNvSpPr/>
          <p:nvPr/>
        </p:nvSpPr>
        <p:spPr>
          <a:xfrm>
            <a:off x="13335000" y="8195233"/>
            <a:ext cx="5101537" cy="452637"/>
          </a:xfrm>
          <a:custGeom>
            <a:avLst/>
            <a:gdLst/>
            <a:ahLst/>
            <a:cxnLst/>
            <a:rect l="l" t="t" r="r" b="b"/>
            <a:pathLst>
              <a:path w="5101537" h="452637">
                <a:moveTo>
                  <a:pt x="0" y="0"/>
                </a:moveTo>
                <a:lnTo>
                  <a:pt x="5101537" y="0"/>
                </a:lnTo>
                <a:lnTo>
                  <a:pt x="5101537" y="452637"/>
                </a:lnTo>
                <a:lnTo>
                  <a:pt x="0" y="452637"/>
                </a:lnTo>
                <a:lnTo>
                  <a:pt x="0" y="0"/>
                </a:lnTo>
                <a:close/>
              </a:path>
            </a:pathLst>
          </a:custGeom>
          <a:blipFill>
            <a:blip r:embed="rId26"/>
            <a:stretch>
              <a:fillRect l="-5809" t="-94645" r="-5809"/>
            </a:stretch>
          </a:blipFill>
        </p:spPr>
      </p:sp>
      <p:grpSp>
        <p:nvGrpSpPr>
          <p:cNvPr id="47" name="Group 47"/>
          <p:cNvGrpSpPr/>
          <p:nvPr/>
        </p:nvGrpSpPr>
        <p:grpSpPr>
          <a:xfrm>
            <a:off x="14688492" y="5559138"/>
            <a:ext cx="912975" cy="821711"/>
            <a:chOff x="0" y="0"/>
            <a:chExt cx="1873851" cy="1686533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1873885" cy="1686565"/>
            </a:xfrm>
            <a:custGeom>
              <a:avLst/>
              <a:gdLst/>
              <a:ahLst/>
              <a:cxnLst/>
              <a:rect l="l" t="t" r="r" b="b"/>
              <a:pathLst>
                <a:path w="1873885" h="1686565">
                  <a:moveTo>
                    <a:pt x="0" y="0"/>
                  </a:moveTo>
                  <a:lnTo>
                    <a:pt x="1873885" y="0"/>
                  </a:lnTo>
                  <a:lnTo>
                    <a:pt x="1873885" y="1686565"/>
                  </a:lnTo>
                  <a:lnTo>
                    <a:pt x="0" y="168656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7"/>
              <a:stretch>
                <a:fillRect l="-1" t="-4673" b="-4671"/>
              </a:stretch>
            </a:blipFill>
          </p:spPr>
        </p:sp>
      </p:grpSp>
      <p:sp>
        <p:nvSpPr>
          <p:cNvPr id="49" name="Freeform 49"/>
          <p:cNvSpPr/>
          <p:nvPr/>
        </p:nvSpPr>
        <p:spPr>
          <a:xfrm>
            <a:off x="14601436" y="6589434"/>
            <a:ext cx="1740822" cy="635551"/>
          </a:xfrm>
          <a:custGeom>
            <a:avLst/>
            <a:gdLst/>
            <a:ahLst/>
            <a:cxnLst/>
            <a:rect l="l" t="t" r="r" b="b"/>
            <a:pathLst>
              <a:path w="1740822" h="635551">
                <a:moveTo>
                  <a:pt x="0" y="0"/>
                </a:moveTo>
                <a:lnTo>
                  <a:pt x="1740822" y="0"/>
                </a:lnTo>
                <a:lnTo>
                  <a:pt x="1740822" y="635552"/>
                </a:lnTo>
                <a:lnTo>
                  <a:pt x="0" y="635552"/>
                </a:lnTo>
                <a:lnTo>
                  <a:pt x="0" y="0"/>
                </a:lnTo>
                <a:close/>
              </a:path>
            </a:pathLst>
          </a:custGeom>
          <a:blipFill>
            <a:blip r:embed="rId28"/>
            <a:stretch>
              <a:fillRect t="-2134" b="-2134"/>
            </a:stretch>
          </a:blipFill>
        </p:spPr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687708" y="811709"/>
            <a:ext cx="7545486" cy="8446591"/>
          </a:xfrm>
          <a:custGeom>
            <a:avLst/>
            <a:gdLst/>
            <a:ahLst/>
            <a:cxnLst/>
            <a:rect l="l" t="t" r="r" b="b"/>
            <a:pathLst>
              <a:path w="7545486" h="8446591">
                <a:moveTo>
                  <a:pt x="0" y="0"/>
                </a:moveTo>
                <a:lnTo>
                  <a:pt x="7545486" y="0"/>
                </a:lnTo>
                <a:lnTo>
                  <a:pt x="7545486" y="8446591"/>
                </a:lnTo>
                <a:lnTo>
                  <a:pt x="0" y="844659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518840" y="3253518"/>
            <a:ext cx="7021208" cy="3779963"/>
            <a:chOff x="0" y="0"/>
            <a:chExt cx="9361611" cy="5039951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9361678" cy="5039995"/>
            </a:xfrm>
            <a:custGeom>
              <a:avLst/>
              <a:gdLst/>
              <a:ahLst/>
              <a:cxnLst/>
              <a:rect l="l" t="t" r="r" b="b"/>
              <a:pathLst>
                <a:path w="9361678" h="5039995">
                  <a:moveTo>
                    <a:pt x="160528" y="0"/>
                  </a:moveTo>
                  <a:lnTo>
                    <a:pt x="9201150" y="0"/>
                  </a:lnTo>
                  <a:cubicBezTo>
                    <a:pt x="9289796" y="0"/>
                    <a:pt x="9361678" y="71882"/>
                    <a:pt x="9361678" y="160528"/>
                  </a:cubicBezTo>
                  <a:lnTo>
                    <a:pt x="9361678" y="4879467"/>
                  </a:lnTo>
                  <a:cubicBezTo>
                    <a:pt x="9361678" y="4968113"/>
                    <a:pt x="9289796" y="5039995"/>
                    <a:pt x="9201150" y="5039995"/>
                  </a:cubicBezTo>
                  <a:lnTo>
                    <a:pt x="160528" y="5039995"/>
                  </a:lnTo>
                  <a:cubicBezTo>
                    <a:pt x="71882" y="5039995"/>
                    <a:pt x="0" y="4968113"/>
                    <a:pt x="0" y="4879467"/>
                  </a:cubicBezTo>
                  <a:lnTo>
                    <a:pt x="0" y="160528"/>
                  </a:lnTo>
                  <a:cubicBezTo>
                    <a:pt x="0" y="71882"/>
                    <a:pt x="71882" y="0"/>
                    <a:pt x="160528" y="0"/>
                  </a:cubicBezTo>
                  <a:close/>
                </a:path>
              </a:pathLst>
            </a:custGeom>
            <a:blipFill>
              <a:blip r:embed="rId4"/>
              <a:stretch>
                <a:fillRect t="-2241" b="-2240"/>
              </a:stretch>
            </a:blipFill>
          </p:spPr>
        </p:sp>
      </p:grpSp>
      <p:sp>
        <p:nvSpPr>
          <p:cNvPr id="5" name="Freeform 5"/>
          <p:cNvSpPr/>
          <p:nvPr/>
        </p:nvSpPr>
        <p:spPr>
          <a:xfrm>
            <a:off x="6093296" y="2667521"/>
            <a:ext cx="2113620" cy="315122"/>
          </a:xfrm>
          <a:custGeom>
            <a:avLst/>
            <a:gdLst/>
            <a:ahLst/>
            <a:cxnLst/>
            <a:rect l="l" t="t" r="r" b="b"/>
            <a:pathLst>
              <a:path w="2113620" h="315122">
                <a:moveTo>
                  <a:pt x="0" y="0"/>
                </a:moveTo>
                <a:lnTo>
                  <a:pt x="2113620" y="0"/>
                </a:lnTo>
                <a:lnTo>
                  <a:pt x="2113620" y="315122"/>
                </a:lnTo>
                <a:lnTo>
                  <a:pt x="0" y="31512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t="-1362" b="-1362"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7947743" y="4119882"/>
            <a:ext cx="9839110" cy="5138418"/>
            <a:chOff x="0" y="0"/>
            <a:chExt cx="13118813" cy="685122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3118846" cy="6851269"/>
            </a:xfrm>
            <a:custGeom>
              <a:avLst/>
              <a:gdLst/>
              <a:ahLst/>
              <a:cxnLst/>
              <a:rect l="l" t="t" r="r" b="b"/>
              <a:pathLst>
                <a:path w="13118846" h="6851269">
                  <a:moveTo>
                    <a:pt x="0" y="0"/>
                  </a:moveTo>
                  <a:lnTo>
                    <a:pt x="13118846" y="0"/>
                  </a:lnTo>
                  <a:lnTo>
                    <a:pt x="13118846" y="6851269"/>
                  </a:lnTo>
                  <a:lnTo>
                    <a:pt x="0" y="685126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 l="-268" r="-268"/>
              </a:stretch>
            </a:blipFill>
          </p:spPr>
        </p:sp>
      </p:grpSp>
      <p:grpSp>
        <p:nvGrpSpPr>
          <p:cNvPr id="8" name="Group 8"/>
          <p:cNvGrpSpPr/>
          <p:nvPr/>
        </p:nvGrpSpPr>
        <p:grpSpPr>
          <a:xfrm>
            <a:off x="8610600" y="475199"/>
            <a:ext cx="8763000" cy="1853777"/>
            <a:chOff x="0" y="0"/>
            <a:chExt cx="11684000" cy="2471703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1684000" cy="2471703"/>
            </a:xfrm>
            <a:custGeom>
              <a:avLst/>
              <a:gdLst/>
              <a:ahLst/>
              <a:cxnLst/>
              <a:rect l="l" t="t" r="r" b="b"/>
              <a:pathLst>
                <a:path w="11684000" h="2471703">
                  <a:moveTo>
                    <a:pt x="0" y="0"/>
                  </a:moveTo>
                  <a:lnTo>
                    <a:pt x="11684000" y="0"/>
                  </a:lnTo>
                  <a:lnTo>
                    <a:pt x="11684000" y="2471703"/>
                  </a:lnTo>
                  <a:lnTo>
                    <a:pt x="0" y="2471703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57150"/>
              <a:ext cx="11684000" cy="2528853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ctr">
                <a:lnSpc>
                  <a:spcPts val="4880"/>
                </a:lnSpc>
              </a:pPr>
              <a:r>
                <a:rPr lang="en-US" sz="3600" b="1">
                  <a:solidFill>
                    <a:srgbClr val="00712D"/>
                  </a:solidFill>
                  <a:latin typeface="Akzidenz-Grotesk Bold"/>
                  <a:ea typeface="Akzidenz-Grotesk Bold"/>
                  <a:cs typeface="Akzidenz-Grotesk Bold"/>
                  <a:sym typeface="Akzidenz-Grotesk Bold"/>
                </a:rPr>
                <a:t>An award-winning path </a:t>
              </a:r>
            </a:p>
            <a:p>
              <a:pPr algn="ctr">
                <a:lnSpc>
                  <a:spcPts val="4880"/>
                </a:lnSpc>
              </a:pPr>
              <a:r>
                <a:rPr lang="en-US" sz="3600" b="1">
                  <a:solidFill>
                    <a:srgbClr val="00712D"/>
                  </a:solidFill>
                  <a:latin typeface="Akzidenz-Grotesk Bold"/>
                  <a:ea typeface="Akzidenz-Grotesk Bold"/>
                  <a:cs typeface="Akzidenz-Grotesk Bold"/>
                  <a:sym typeface="Akzidenz-Grotesk Bold"/>
                </a:rPr>
                <a:t>to innovation and excellence: </a:t>
              </a:r>
            </a:p>
            <a:p>
              <a:pPr algn="ctr">
                <a:lnSpc>
                  <a:spcPts val="4880"/>
                </a:lnSpc>
              </a:pPr>
              <a:r>
                <a:rPr lang="en-US" sz="3600" b="1">
                  <a:solidFill>
                    <a:srgbClr val="00712D"/>
                  </a:solidFill>
                  <a:latin typeface="Akzidenz-Grotesk Bold"/>
                  <a:ea typeface="Akzidenz-Grotesk Bold"/>
                  <a:cs typeface="Akzidenz-Grotesk Bold"/>
                  <a:sym typeface="Akzidenz-Grotesk Bold"/>
                </a:rPr>
                <a:t>Bringing solutions for a better future</a:t>
              </a: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6888394" y="0"/>
            <a:ext cx="1287992" cy="1170427"/>
            <a:chOff x="0" y="0"/>
            <a:chExt cx="1717323" cy="1560569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717294" cy="1560576"/>
            </a:xfrm>
            <a:custGeom>
              <a:avLst/>
              <a:gdLst/>
              <a:ahLst/>
              <a:cxnLst/>
              <a:rect l="l" t="t" r="r" b="b"/>
              <a:pathLst>
                <a:path w="1717294" h="1560576">
                  <a:moveTo>
                    <a:pt x="0" y="0"/>
                  </a:moveTo>
                  <a:lnTo>
                    <a:pt x="1717294" y="0"/>
                  </a:lnTo>
                  <a:lnTo>
                    <a:pt x="1717294" y="1560576"/>
                  </a:lnTo>
                  <a:lnTo>
                    <a:pt x="0" y="15605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/>
              <a:stretch>
                <a:fillRect t="-20" r="-1" b="-19"/>
              </a:stretch>
            </a:blipFill>
          </p:spPr>
        </p:sp>
      </p:grpSp>
      <p:sp>
        <p:nvSpPr>
          <p:cNvPr id="13" name="Freeform 13"/>
          <p:cNvSpPr/>
          <p:nvPr/>
        </p:nvSpPr>
        <p:spPr>
          <a:xfrm>
            <a:off x="518840" y="8206901"/>
            <a:ext cx="361695" cy="361695"/>
          </a:xfrm>
          <a:custGeom>
            <a:avLst/>
            <a:gdLst/>
            <a:ahLst/>
            <a:cxnLst/>
            <a:rect l="l" t="t" r="r" b="b"/>
            <a:pathLst>
              <a:path w="361695" h="361695">
                <a:moveTo>
                  <a:pt x="0" y="0"/>
                </a:moveTo>
                <a:lnTo>
                  <a:pt x="361695" y="0"/>
                </a:lnTo>
                <a:lnTo>
                  <a:pt x="361695" y="361695"/>
                </a:lnTo>
                <a:lnTo>
                  <a:pt x="0" y="361695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grpSp>
        <p:nvGrpSpPr>
          <p:cNvPr id="14" name="Group 14"/>
          <p:cNvGrpSpPr/>
          <p:nvPr/>
        </p:nvGrpSpPr>
        <p:grpSpPr>
          <a:xfrm>
            <a:off x="1105638" y="8159244"/>
            <a:ext cx="4039902" cy="409352"/>
            <a:chOff x="0" y="0"/>
            <a:chExt cx="5386536" cy="545803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5386536" cy="545803"/>
            </a:xfrm>
            <a:custGeom>
              <a:avLst/>
              <a:gdLst/>
              <a:ahLst/>
              <a:cxnLst/>
              <a:rect l="l" t="t" r="r" b="b"/>
              <a:pathLst>
                <a:path w="5386536" h="545803">
                  <a:moveTo>
                    <a:pt x="0" y="0"/>
                  </a:moveTo>
                  <a:lnTo>
                    <a:pt x="5386536" y="0"/>
                  </a:lnTo>
                  <a:lnTo>
                    <a:pt x="5386536" y="545803"/>
                  </a:lnTo>
                  <a:lnTo>
                    <a:pt x="0" y="545803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0" y="-47625"/>
              <a:ext cx="5386536" cy="593428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just">
                <a:lnSpc>
                  <a:spcPts val="3349"/>
                </a:lnSpc>
              </a:pPr>
              <a:r>
                <a:rPr lang="en-US" sz="2392" b="1">
                  <a:solidFill>
                    <a:srgbClr val="294613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www.algabiologics.com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11346" y="1210453"/>
            <a:ext cx="7634653" cy="4423256"/>
            <a:chOff x="0" y="0"/>
            <a:chExt cx="10179537" cy="589767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0179431" cy="5897626"/>
            </a:xfrm>
            <a:custGeom>
              <a:avLst/>
              <a:gdLst/>
              <a:ahLst/>
              <a:cxnLst/>
              <a:rect l="l" t="t" r="r" b="b"/>
              <a:pathLst>
                <a:path w="10179431" h="5897626">
                  <a:moveTo>
                    <a:pt x="165862" y="0"/>
                  </a:moveTo>
                  <a:lnTo>
                    <a:pt x="10013696" y="0"/>
                  </a:lnTo>
                  <a:cubicBezTo>
                    <a:pt x="10057638" y="0"/>
                    <a:pt x="10099802" y="17526"/>
                    <a:pt x="10130917" y="48514"/>
                  </a:cubicBezTo>
                  <a:cubicBezTo>
                    <a:pt x="10162032" y="79502"/>
                    <a:pt x="10179431" y="121793"/>
                    <a:pt x="10179431" y="165735"/>
                  </a:cubicBezTo>
                  <a:lnTo>
                    <a:pt x="10179431" y="5731891"/>
                  </a:lnTo>
                  <a:cubicBezTo>
                    <a:pt x="10179431" y="5775833"/>
                    <a:pt x="10161905" y="5817997"/>
                    <a:pt x="10130917" y="5849112"/>
                  </a:cubicBezTo>
                  <a:cubicBezTo>
                    <a:pt x="10099928" y="5880227"/>
                    <a:pt x="10057638" y="5897626"/>
                    <a:pt x="10013696" y="5897626"/>
                  </a:cubicBezTo>
                  <a:lnTo>
                    <a:pt x="165862" y="5897626"/>
                  </a:lnTo>
                  <a:cubicBezTo>
                    <a:pt x="121920" y="5897626"/>
                    <a:pt x="79756" y="5880100"/>
                    <a:pt x="48641" y="5849112"/>
                  </a:cubicBezTo>
                  <a:cubicBezTo>
                    <a:pt x="17526" y="5818124"/>
                    <a:pt x="0" y="5775833"/>
                    <a:pt x="0" y="5731891"/>
                  </a:cubicBezTo>
                  <a:lnTo>
                    <a:pt x="0" y="165862"/>
                  </a:lnTo>
                  <a:cubicBezTo>
                    <a:pt x="0" y="121793"/>
                    <a:pt x="17526" y="79629"/>
                    <a:pt x="48514" y="48514"/>
                  </a:cubicBezTo>
                  <a:cubicBezTo>
                    <a:pt x="79502" y="17399"/>
                    <a:pt x="121793" y="0"/>
                    <a:pt x="165862" y="0"/>
                  </a:cubicBezTo>
                  <a:close/>
                </a:path>
              </a:pathLst>
            </a:custGeom>
            <a:blipFill>
              <a:blip r:embed="rId2"/>
              <a:stretch>
                <a:fillRect t="-7534" r="-1" b="-7535"/>
              </a:stretch>
            </a:blipFill>
          </p:spPr>
        </p:sp>
      </p:grpSp>
      <p:sp>
        <p:nvSpPr>
          <p:cNvPr id="4" name="Freeform 4"/>
          <p:cNvSpPr/>
          <p:nvPr/>
        </p:nvSpPr>
        <p:spPr>
          <a:xfrm>
            <a:off x="7945743" y="2547763"/>
            <a:ext cx="6201961" cy="7739237"/>
          </a:xfrm>
          <a:custGeom>
            <a:avLst/>
            <a:gdLst/>
            <a:ahLst/>
            <a:cxnLst/>
            <a:rect l="l" t="t" r="r" b="b"/>
            <a:pathLst>
              <a:path w="6201961" h="7739237">
                <a:moveTo>
                  <a:pt x="0" y="0"/>
                </a:moveTo>
                <a:lnTo>
                  <a:pt x="6201961" y="0"/>
                </a:lnTo>
                <a:lnTo>
                  <a:pt x="6201961" y="7739237"/>
                </a:lnTo>
                <a:lnTo>
                  <a:pt x="0" y="773923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-37" r="-37"/>
            </a:stretch>
          </a:blipFill>
        </p:spPr>
      </p:sp>
      <p:grpSp>
        <p:nvGrpSpPr>
          <p:cNvPr id="5" name="Group 5"/>
          <p:cNvGrpSpPr/>
          <p:nvPr/>
        </p:nvGrpSpPr>
        <p:grpSpPr>
          <a:xfrm>
            <a:off x="9624647" y="3240328"/>
            <a:ext cx="3604026" cy="3604026"/>
            <a:chOff x="0" y="0"/>
            <a:chExt cx="4805368" cy="480536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805426" cy="4805426"/>
            </a:xfrm>
            <a:custGeom>
              <a:avLst/>
              <a:gdLst/>
              <a:ahLst/>
              <a:cxnLst/>
              <a:rect l="l" t="t" r="r" b="b"/>
              <a:pathLst>
                <a:path w="4805426" h="4805426">
                  <a:moveTo>
                    <a:pt x="2402713" y="0"/>
                  </a:moveTo>
                  <a:cubicBezTo>
                    <a:pt x="1075690" y="0"/>
                    <a:pt x="0" y="1075690"/>
                    <a:pt x="0" y="2402713"/>
                  </a:cubicBezTo>
                  <a:cubicBezTo>
                    <a:pt x="0" y="3729736"/>
                    <a:pt x="1075690" y="4805426"/>
                    <a:pt x="2402713" y="4805426"/>
                  </a:cubicBezTo>
                  <a:cubicBezTo>
                    <a:pt x="3729736" y="4805426"/>
                    <a:pt x="4805426" y="3729736"/>
                    <a:pt x="4805426" y="2402713"/>
                  </a:cubicBezTo>
                  <a:cubicBezTo>
                    <a:pt x="4805426" y="1075690"/>
                    <a:pt x="3729609" y="0"/>
                    <a:pt x="2402713" y="0"/>
                  </a:cubicBezTo>
                  <a:close/>
                </a:path>
              </a:pathLst>
            </a:custGeom>
            <a:blipFill>
              <a:blip r:embed="rId5"/>
              <a:stretch>
                <a:fillRect l="-2844" r="-2843" b="1"/>
              </a:stretch>
            </a:blipFill>
          </p:spPr>
        </p:sp>
      </p:grpSp>
      <p:sp>
        <p:nvSpPr>
          <p:cNvPr id="7" name="Freeform 7"/>
          <p:cNvSpPr/>
          <p:nvPr/>
        </p:nvSpPr>
        <p:spPr>
          <a:xfrm>
            <a:off x="15145680" y="6102260"/>
            <a:ext cx="2113620" cy="315122"/>
          </a:xfrm>
          <a:custGeom>
            <a:avLst/>
            <a:gdLst/>
            <a:ahLst/>
            <a:cxnLst/>
            <a:rect l="l" t="t" r="r" b="b"/>
            <a:pathLst>
              <a:path w="2113620" h="315122">
                <a:moveTo>
                  <a:pt x="0" y="0"/>
                </a:moveTo>
                <a:lnTo>
                  <a:pt x="2113620" y="0"/>
                </a:lnTo>
                <a:lnTo>
                  <a:pt x="2113620" y="315122"/>
                </a:lnTo>
                <a:lnTo>
                  <a:pt x="0" y="31512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t="-1362" b="-1362"/>
            </a:stretch>
          </a:blipFill>
        </p:spPr>
      </p:sp>
      <p:grpSp>
        <p:nvGrpSpPr>
          <p:cNvPr id="8" name="Group 8"/>
          <p:cNvGrpSpPr/>
          <p:nvPr/>
        </p:nvGrpSpPr>
        <p:grpSpPr>
          <a:xfrm>
            <a:off x="16803363" y="174796"/>
            <a:ext cx="1287992" cy="1170427"/>
            <a:chOff x="0" y="0"/>
            <a:chExt cx="1717323" cy="1560569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717294" cy="1560576"/>
            </a:xfrm>
            <a:custGeom>
              <a:avLst/>
              <a:gdLst/>
              <a:ahLst/>
              <a:cxnLst/>
              <a:rect l="l" t="t" r="r" b="b"/>
              <a:pathLst>
                <a:path w="1717294" h="1560576">
                  <a:moveTo>
                    <a:pt x="0" y="0"/>
                  </a:moveTo>
                  <a:lnTo>
                    <a:pt x="1717294" y="0"/>
                  </a:lnTo>
                  <a:lnTo>
                    <a:pt x="1717294" y="1560576"/>
                  </a:lnTo>
                  <a:lnTo>
                    <a:pt x="0" y="15605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/>
              <a:stretch>
                <a:fillRect t="-20" r="-1" b="-19"/>
              </a:stretch>
            </a:blipFill>
          </p:spPr>
        </p:sp>
      </p:grpSp>
      <p:grpSp>
        <p:nvGrpSpPr>
          <p:cNvPr id="10" name="Group 10"/>
          <p:cNvGrpSpPr/>
          <p:nvPr/>
        </p:nvGrpSpPr>
        <p:grpSpPr>
          <a:xfrm>
            <a:off x="921751" y="2770998"/>
            <a:ext cx="6124049" cy="1775622"/>
            <a:chOff x="0" y="0"/>
            <a:chExt cx="8165399" cy="2367496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65398" cy="2367496"/>
            </a:xfrm>
            <a:custGeom>
              <a:avLst/>
              <a:gdLst/>
              <a:ahLst/>
              <a:cxnLst/>
              <a:rect l="l" t="t" r="r" b="b"/>
              <a:pathLst>
                <a:path w="8165398" h="2367496">
                  <a:moveTo>
                    <a:pt x="0" y="0"/>
                  </a:moveTo>
                  <a:lnTo>
                    <a:pt x="8165398" y="0"/>
                  </a:lnTo>
                  <a:lnTo>
                    <a:pt x="8165398" y="2367496"/>
                  </a:lnTo>
                  <a:lnTo>
                    <a:pt x="0" y="236749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0" y="0"/>
              <a:ext cx="8165399" cy="2367496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ctr">
                <a:lnSpc>
                  <a:spcPts val="6099"/>
                </a:lnSpc>
              </a:pPr>
              <a:r>
                <a:rPr lang="en-US" sz="4999" b="1">
                  <a:solidFill>
                    <a:srgbClr val="00712D"/>
                  </a:solidFill>
                  <a:latin typeface="Akzidenz-Grotesk Bold"/>
                  <a:ea typeface="Akzidenz-Grotesk Bold"/>
                  <a:cs typeface="Akzidenz-Grotesk Bold"/>
                  <a:sym typeface="Akzidenz-Grotesk Bold"/>
                </a:rPr>
                <a:t>Our Vision</a:t>
              </a:r>
            </a:p>
            <a:p>
              <a:pPr algn="ctr">
                <a:lnSpc>
                  <a:spcPts val="6099"/>
                </a:lnSpc>
              </a:pPr>
              <a:endParaRPr lang="en-US" sz="4999" b="1">
                <a:solidFill>
                  <a:srgbClr val="00712D"/>
                </a:solidFill>
                <a:latin typeface="Akzidenz-Grotesk Bold"/>
                <a:ea typeface="Akzidenz-Grotesk Bold"/>
                <a:cs typeface="Akzidenz-Grotesk Bold"/>
                <a:sym typeface="Akzidenz-Grotesk Bold"/>
              </a:endParaRP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680358" y="5042341"/>
            <a:ext cx="6606835" cy="3756401"/>
            <a:chOff x="0" y="0"/>
            <a:chExt cx="8809113" cy="5008535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8809113" cy="5008535"/>
            </a:xfrm>
            <a:custGeom>
              <a:avLst/>
              <a:gdLst/>
              <a:ahLst/>
              <a:cxnLst/>
              <a:rect l="l" t="t" r="r" b="b"/>
              <a:pathLst>
                <a:path w="8809113" h="5008535">
                  <a:moveTo>
                    <a:pt x="0" y="0"/>
                  </a:moveTo>
                  <a:lnTo>
                    <a:pt x="8809113" y="0"/>
                  </a:lnTo>
                  <a:lnTo>
                    <a:pt x="8809113" y="5008535"/>
                  </a:lnTo>
                  <a:lnTo>
                    <a:pt x="0" y="5008535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0" y="-47625"/>
              <a:ext cx="8809113" cy="5056160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just">
                <a:lnSpc>
                  <a:spcPts val="3499"/>
                </a:lnSpc>
              </a:pPr>
              <a:r>
                <a:rPr lang="en-US" sz="2499">
                  <a:solidFill>
                    <a:srgbClr val="004C43"/>
                  </a:solidFill>
                  <a:latin typeface="Aileron"/>
                  <a:ea typeface="Aileron"/>
                  <a:cs typeface="Aileron"/>
                  <a:sym typeface="Aileron"/>
                </a:rPr>
                <a:t>At Alga Biologics, we harness the natural power of marine microalgae to create innovative, sustainable and more affordable diagnostic tools and biotherapies.</a:t>
              </a:r>
            </a:p>
            <a:p>
              <a:pPr algn="just">
                <a:lnSpc>
                  <a:spcPts val="3779"/>
                </a:lnSpc>
              </a:pPr>
              <a:endParaRPr lang="en-US" sz="2499">
                <a:solidFill>
                  <a:srgbClr val="004C43"/>
                </a:solidFill>
                <a:latin typeface="Aileron"/>
                <a:ea typeface="Aileron"/>
                <a:cs typeface="Aileron"/>
                <a:sym typeface="Aileron"/>
              </a:endParaRPr>
            </a:p>
            <a:p>
              <a:pPr algn="just">
                <a:lnSpc>
                  <a:spcPts val="3779"/>
                </a:lnSpc>
              </a:pPr>
              <a:endParaRPr lang="en-US" sz="2499">
                <a:solidFill>
                  <a:srgbClr val="004C43"/>
                </a:solidFill>
                <a:latin typeface="Aileron"/>
                <a:ea typeface="Aileron"/>
                <a:cs typeface="Aileron"/>
                <a:sym typeface="Aileron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615595" y="5963475"/>
            <a:ext cx="4242485" cy="2634160"/>
          </a:xfrm>
          <a:custGeom>
            <a:avLst/>
            <a:gdLst/>
            <a:ahLst/>
            <a:cxnLst/>
            <a:rect l="l" t="t" r="r" b="b"/>
            <a:pathLst>
              <a:path w="4242485" h="2634160">
                <a:moveTo>
                  <a:pt x="0" y="0"/>
                </a:moveTo>
                <a:lnTo>
                  <a:pt x="4242485" y="0"/>
                </a:lnTo>
                <a:lnTo>
                  <a:pt x="4242485" y="2634160"/>
                </a:lnTo>
                <a:lnTo>
                  <a:pt x="0" y="26341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243762" y="3994856"/>
            <a:ext cx="6362183" cy="7939173"/>
          </a:xfrm>
          <a:custGeom>
            <a:avLst/>
            <a:gdLst/>
            <a:ahLst/>
            <a:cxnLst/>
            <a:rect l="l" t="t" r="r" b="b"/>
            <a:pathLst>
              <a:path w="6362183" h="7939173">
                <a:moveTo>
                  <a:pt x="0" y="0"/>
                </a:moveTo>
                <a:lnTo>
                  <a:pt x="6362183" y="0"/>
                </a:lnTo>
                <a:lnTo>
                  <a:pt x="6362183" y="7939173"/>
                </a:lnTo>
                <a:lnTo>
                  <a:pt x="0" y="793917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49" r="-49"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895772" y="4707545"/>
            <a:ext cx="4463812" cy="4463812"/>
          </a:xfrm>
          <a:custGeom>
            <a:avLst/>
            <a:gdLst/>
            <a:ahLst/>
            <a:cxnLst/>
            <a:rect l="l" t="t" r="r" b="b"/>
            <a:pathLst>
              <a:path w="4463812" h="4463812">
                <a:moveTo>
                  <a:pt x="0" y="0"/>
                </a:moveTo>
                <a:lnTo>
                  <a:pt x="4463812" y="0"/>
                </a:lnTo>
                <a:lnTo>
                  <a:pt x="4463812" y="4463812"/>
                </a:lnTo>
                <a:lnTo>
                  <a:pt x="0" y="446381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8615595" y="3353992"/>
            <a:ext cx="4242485" cy="2653216"/>
          </a:xfrm>
          <a:custGeom>
            <a:avLst/>
            <a:gdLst/>
            <a:ahLst/>
            <a:cxnLst/>
            <a:rect l="l" t="t" r="r" b="b"/>
            <a:pathLst>
              <a:path w="4242485" h="2653216">
                <a:moveTo>
                  <a:pt x="0" y="0"/>
                </a:moveTo>
                <a:lnTo>
                  <a:pt x="4242485" y="0"/>
                </a:lnTo>
                <a:lnTo>
                  <a:pt x="4242485" y="2653216"/>
                </a:lnTo>
                <a:lnTo>
                  <a:pt x="0" y="265321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7889717" y="2164343"/>
            <a:ext cx="2113620" cy="315122"/>
          </a:xfrm>
          <a:custGeom>
            <a:avLst/>
            <a:gdLst/>
            <a:ahLst/>
            <a:cxnLst/>
            <a:rect l="l" t="t" r="r" b="b"/>
            <a:pathLst>
              <a:path w="2113620" h="315122">
                <a:moveTo>
                  <a:pt x="0" y="0"/>
                </a:moveTo>
                <a:lnTo>
                  <a:pt x="2113620" y="0"/>
                </a:lnTo>
                <a:lnTo>
                  <a:pt x="2113620" y="315122"/>
                </a:lnTo>
                <a:lnTo>
                  <a:pt x="0" y="31512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t="-1362" b="-1362"/>
            </a:stretch>
          </a:blipFill>
        </p:spPr>
      </p:sp>
      <p:grpSp>
        <p:nvGrpSpPr>
          <p:cNvPr id="7" name="Group 7"/>
          <p:cNvGrpSpPr/>
          <p:nvPr/>
        </p:nvGrpSpPr>
        <p:grpSpPr>
          <a:xfrm>
            <a:off x="13460480" y="6625981"/>
            <a:ext cx="3355155" cy="763070"/>
            <a:chOff x="0" y="0"/>
            <a:chExt cx="4473540" cy="1017427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4473540" cy="1017427"/>
            </a:xfrm>
            <a:custGeom>
              <a:avLst/>
              <a:gdLst/>
              <a:ahLst/>
              <a:cxnLst/>
              <a:rect l="l" t="t" r="r" b="b"/>
              <a:pathLst>
                <a:path w="4473540" h="1017427">
                  <a:moveTo>
                    <a:pt x="0" y="0"/>
                  </a:moveTo>
                  <a:lnTo>
                    <a:pt x="4473540" y="0"/>
                  </a:lnTo>
                  <a:lnTo>
                    <a:pt x="4473540" y="1017427"/>
                  </a:lnTo>
                  <a:lnTo>
                    <a:pt x="0" y="1017427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-38100"/>
              <a:ext cx="4473540" cy="1055527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l">
                <a:lnSpc>
                  <a:spcPts val="3079"/>
                </a:lnSpc>
              </a:pPr>
              <a:r>
                <a:rPr lang="en-US" sz="2200" b="1">
                  <a:solidFill>
                    <a:srgbClr val="FFFFFB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Cleaning beaches and rivers from plastic waste.</a:t>
              </a:r>
            </a:p>
          </p:txBody>
        </p:sp>
      </p:grpSp>
      <p:sp>
        <p:nvSpPr>
          <p:cNvPr id="10" name="Freeform 10"/>
          <p:cNvSpPr/>
          <p:nvPr/>
        </p:nvSpPr>
        <p:spPr>
          <a:xfrm>
            <a:off x="13016815" y="5963475"/>
            <a:ext cx="4242485" cy="2653216"/>
          </a:xfrm>
          <a:custGeom>
            <a:avLst/>
            <a:gdLst/>
            <a:ahLst/>
            <a:cxnLst/>
            <a:rect l="l" t="t" r="r" b="b"/>
            <a:pathLst>
              <a:path w="4242485" h="2653216">
                <a:moveTo>
                  <a:pt x="0" y="0"/>
                </a:moveTo>
                <a:lnTo>
                  <a:pt x="4242485" y="0"/>
                </a:lnTo>
                <a:lnTo>
                  <a:pt x="4242485" y="2653216"/>
                </a:lnTo>
                <a:lnTo>
                  <a:pt x="0" y="265321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grpSp>
        <p:nvGrpSpPr>
          <p:cNvPr id="11" name="Group 11"/>
          <p:cNvGrpSpPr/>
          <p:nvPr/>
        </p:nvGrpSpPr>
        <p:grpSpPr>
          <a:xfrm>
            <a:off x="13074304" y="6180466"/>
            <a:ext cx="4127508" cy="2436225"/>
            <a:chOff x="0" y="0"/>
            <a:chExt cx="5503344" cy="32483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5503291" cy="3248279"/>
            </a:xfrm>
            <a:custGeom>
              <a:avLst/>
              <a:gdLst/>
              <a:ahLst/>
              <a:cxnLst/>
              <a:rect l="l" t="t" r="r" b="b"/>
              <a:pathLst>
                <a:path w="5503291" h="3248279">
                  <a:moveTo>
                    <a:pt x="0" y="0"/>
                  </a:moveTo>
                  <a:lnTo>
                    <a:pt x="5503291" y="0"/>
                  </a:lnTo>
                  <a:lnTo>
                    <a:pt x="5503291" y="3248279"/>
                  </a:lnTo>
                  <a:lnTo>
                    <a:pt x="0" y="324827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/>
              <a:stretch>
                <a:fillRect t="-6474" b="-6474"/>
              </a:stretch>
            </a:blipFill>
          </p:spPr>
        </p:sp>
      </p:grpSp>
      <p:grpSp>
        <p:nvGrpSpPr>
          <p:cNvPr id="13" name="Group 13"/>
          <p:cNvGrpSpPr/>
          <p:nvPr/>
        </p:nvGrpSpPr>
        <p:grpSpPr>
          <a:xfrm>
            <a:off x="8615595" y="3399925"/>
            <a:ext cx="4495390" cy="2778341"/>
            <a:chOff x="0" y="0"/>
            <a:chExt cx="5993853" cy="3704455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5993892" cy="3704463"/>
            </a:xfrm>
            <a:custGeom>
              <a:avLst/>
              <a:gdLst/>
              <a:ahLst/>
              <a:cxnLst/>
              <a:rect l="l" t="t" r="r" b="b"/>
              <a:pathLst>
                <a:path w="5993892" h="3704463">
                  <a:moveTo>
                    <a:pt x="0" y="0"/>
                  </a:moveTo>
                  <a:lnTo>
                    <a:pt x="5993892" y="0"/>
                  </a:lnTo>
                  <a:lnTo>
                    <a:pt x="5993892" y="3704463"/>
                  </a:lnTo>
                  <a:lnTo>
                    <a:pt x="0" y="370446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/>
              <a:stretch>
                <a:fillRect t="-10675" b="-10675"/>
              </a:stretch>
            </a:blipFill>
          </p:spPr>
        </p:sp>
      </p:grpSp>
      <p:grpSp>
        <p:nvGrpSpPr>
          <p:cNvPr id="15" name="Group 15"/>
          <p:cNvGrpSpPr/>
          <p:nvPr/>
        </p:nvGrpSpPr>
        <p:grpSpPr>
          <a:xfrm>
            <a:off x="8615595" y="6180466"/>
            <a:ext cx="4242485" cy="2436225"/>
            <a:chOff x="0" y="0"/>
            <a:chExt cx="5656647" cy="32483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5656707" cy="3248406"/>
            </a:xfrm>
            <a:custGeom>
              <a:avLst/>
              <a:gdLst/>
              <a:ahLst/>
              <a:cxnLst/>
              <a:rect l="l" t="t" r="r" b="b"/>
              <a:pathLst>
                <a:path w="5656707" h="3248406">
                  <a:moveTo>
                    <a:pt x="236220" y="0"/>
                  </a:moveTo>
                  <a:lnTo>
                    <a:pt x="5420487" y="0"/>
                  </a:lnTo>
                  <a:cubicBezTo>
                    <a:pt x="5550916" y="0"/>
                    <a:pt x="5656707" y="105791"/>
                    <a:pt x="5656707" y="236220"/>
                  </a:cubicBezTo>
                  <a:lnTo>
                    <a:pt x="5656707" y="3012186"/>
                  </a:lnTo>
                  <a:cubicBezTo>
                    <a:pt x="5656707" y="3142615"/>
                    <a:pt x="5550916" y="3248406"/>
                    <a:pt x="5420487" y="3248406"/>
                  </a:cubicBezTo>
                  <a:lnTo>
                    <a:pt x="236220" y="3248406"/>
                  </a:lnTo>
                  <a:cubicBezTo>
                    <a:pt x="105791" y="3248406"/>
                    <a:pt x="0" y="3142615"/>
                    <a:pt x="0" y="3012186"/>
                  </a:cubicBezTo>
                  <a:lnTo>
                    <a:pt x="0" y="236220"/>
                  </a:lnTo>
                  <a:cubicBezTo>
                    <a:pt x="0" y="105791"/>
                    <a:pt x="105791" y="0"/>
                    <a:pt x="236220" y="0"/>
                  </a:cubicBezTo>
                  <a:close/>
                </a:path>
              </a:pathLst>
            </a:custGeom>
            <a:blipFill>
              <a:blip r:embed="rId14"/>
              <a:stretch>
                <a:fillRect t="-37325" r="1" b="-37321"/>
              </a:stretch>
            </a:blipFill>
          </p:spPr>
        </p:sp>
      </p:grpSp>
      <p:sp>
        <p:nvSpPr>
          <p:cNvPr id="17" name="Freeform 17"/>
          <p:cNvSpPr/>
          <p:nvPr/>
        </p:nvSpPr>
        <p:spPr>
          <a:xfrm>
            <a:off x="2608770" y="5420543"/>
            <a:ext cx="3177092" cy="3177092"/>
          </a:xfrm>
          <a:custGeom>
            <a:avLst/>
            <a:gdLst/>
            <a:ahLst/>
            <a:cxnLst/>
            <a:rect l="l" t="t" r="r" b="b"/>
            <a:pathLst>
              <a:path w="3177092" h="3177092">
                <a:moveTo>
                  <a:pt x="0" y="0"/>
                </a:moveTo>
                <a:lnTo>
                  <a:pt x="3177092" y="0"/>
                </a:lnTo>
                <a:lnTo>
                  <a:pt x="3177092" y="3177092"/>
                </a:lnTo>
                <a:lnTo>
                  <a:pt x="0" y="3177092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grpSp>
        <p:nvGrpSpPr>
          <p:cNvPr id="18" name="Group 18"/>
          <p:cNvGrpSpPr/>
          <p:nvPr/>
        </p:nvGrpSpPr>
        <p:grpSpPr>
          <a:xfrm>
            <a:off x="13016815" y="3600321"/>
            <a:ext cx="4242485" cy="2409087"/>
            <a:chOff x="0" y="0"/>
            <a:chExt cx="5656647" cy="3212116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5656580" cy="3212084"/>
            </a:xfrm>
            <a:custGeom>
              <a:avLst/>
              <a:gdLst/>
              <a:ahLst/>
              <a:cxnLst/>
              <a:rect l="l" t="t" r="r" b="b"/>
              <a:pathLst>
                <a:path w="5656580" h="3212084">
                  <a:moveTo>
                    <a:pt x="361188" y="0"/>
                  </a:moveTo>
                  <a:lnTo>
                    <a:pt x="5295392" y="0"/>
                  </a:lnTo>
                  <a:cubicBezTo>
                    <a:pt x="5494909" y="0"/>
                    <a:pt x="5656580" y="161671"/>
                    <a:pt x="5656580" y="361188"/>
                  </a:cubicBezTo>
                  <a:lnTo>
                    <a:pt x="5656580" y="2850896"/>
                  </a:lnTo>
                  <a:cubicBezTo>
                    <a:pt x="5656580" y="2946654"/>
                    <a:pt x="5618480" y="3038602"/>
                    <a:pt x="5550789" y="3106293"/>
                  </a:cubicBezTo>
                  <a:cubicBezTo>
                    <a:pt x="5483098" y="3173984"/>
                    <a:pt x="5391150" y="3212084"/>
                    <a:pt x="5295392" y="3212084"/>
                  </a:cubicBezTo>
                  <a:lnTo>
                    <a:pt x="361188" y="3212084"/>
                  </a:lnTo>
                  <a:cubicBezTo>
                    <a:pt x="161671" y="3212084"/>
                    <a:pt x="0" y="3050413"/>
                    <a:pt x="0" y="2850896"/>
                  </a:cubicBezTo>
                  <a:lnTo>
                    <a:pt x="0" y="361188"/>
                  </a:lnTo>
                  <a:cubicBezTo>
                    <a:pt x="0" y="161671"/>
                    <a:pt x="161671" y="0"/>
                    <a:pt x="361188" y="0"/>
                  </a:cubicBezTo>
                  <a:close/>
                </a:path>
              </a:pathLst>
            </a:custGeom>
            <a:blipFill>
              <a:blip r:embed="rId17"/>
              <a:stretch>
                <a:fillRect t="-8701" r="-1" b="-8702"/>
              </a:stretch>
            </a:blipFill>
          </p:spPr>
        </p:sp>
      </p:grpSp>
      <p:grpSp>
        <p:nvGrpSpPr>
          <p:cNvPr id="20" name="Group 20"/>
          <p:cNvGrpSpPr/>
          <p:nvPr/>
        </p:nvGrpSpPr>
        <p:grpSpPr>
          <a:xfrm>
            <a:off x="971212" y="152485"/>
            <a:ext cx="16230600" cy="2385476"/>
            <a:chOff x="0" y="0"/>
            <a:chExt cx="21640800" cy="3180635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21640800" cy="3180635"/>
            </a:xfrm>
            <a:custGeom>
              <a:avLst/>
              <a:gdLst/>
              <a:ahLst/>
              <a:cxnLst/>
              <a:rect l="l" t="t" r="r" b="b"/>
              <a:pathLst>
                <a:path w="21640800" h="3180635">
                  <a:moveTo>
                    <a:pt x="0" y="0"/>
                  </a:moveTo>
                  <a:lnTo>
                    <a:pt x="21640800" y="0"/>
                  </a:lnTo>
                  <a:lnTo>
                    <a:pt x="21640800" y="3180635"/>
                  </a:lnTo>
                  <a:lnTo>
                    <a:pt x="0" y="3180635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22" name="TextBox 22"/>
            <p:cNvSpPr txBox="1"/>
            <p:nvPr/>
          </p:nvSpPr>
          <p:spPr>
            <a:xfrm>
              <a:off x="0" y="-95250"/>
              <a:ext cx="21640800" cy="3275885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ctr">
                <a:lnSpc>
                  <a:spcPts val="7069"/>
                </a:lnSpc>
              </a:pPr>
              <a:r>
                <a:rPr lang="en-US" sz="4999" b="1">
                  <a:solidFill>
                    <a:srgbClr val="00712D"/>
                  </a:solidFill>
                  <a:latin typeface="Akzidenz-Grotesk Bold"/>
                  <a:ea typeface="Akzidenz-Grotesk Bold"/>
                  <a:cs typeface="Akzidenz-Grotesk Bold"/>
                  <a:sym typeface="Akzidenz-Grotesk Bold"/>
                </a:rPr>
                <a:t>Antibodies are game-changers </a:t>
              </a:r>
            </a:p>
            <a:p>
              <a:pPr algn="ctr">
                <a:lnSpc>
                  <a:spcPts val="7070"/>
                </a:lnSpc>
              </a:pPr>
              <a:r>
                <a:rPr lang="en-US" sz="4999" b="1">
                  <a:solidFill>
                    <a:srgbClr val="00712D"/>
                  </a:solidFill>
                  <a:latin typeface="Akzidenz-Grotesk Bold"/>
                  <a:ea typeface="Akzidenz-Grotesk Bold"/>
                  <a:cs typeface="Akzidenz-Grotesk Bold"/>
                  <a:sym typeface="Akzidenz-Grotesk Bold"/>
                </a:rPr>
                <a:t>in various applications</a:t>
              </a:r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16803363" y="174796"/>
            <a:ext cx="1287992" cy="1170427"/>
            <a:chOff x="0" y="0"/>
            <a:chExt cx="1717323" cy="1560569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1717294" cy="1560576"/>
            </a:xfrm>
            <a:custGeom>
              <a:avLst/>
              <a:gdLst/>
              <a:ahLst/>
              <a:cxnLst/>
              <a:rect l="l" t="t" r="r" b="b"/>
              <a:pathLst>
                <a:path w="1717294" h="1560576">
                  <a:moveTo>
                    <a:pt x="0" y="0"/>
                  </a:moveTo>
                  <a:lnTo>
                    <a:pt x="1717294" y="0"/>
                  </a:lnTo>
                  <a:lnTo>
                    <a:pt x="1717294" y="1560576"/>
                  </a:lnTo>
                  <a:lnTo>
                    <a:pt x="0" y="15605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8"/>
              <a:stretch>
                <a:fillRect t="-20" r="-1" b="-19"/>
              </a:stretch>
            </a:blipFill>
          </p:spPr>
        </p:sp>
      </p:grpSp>
      <p:grpSp>
        <p:nvGrpSpPr>
          <p:cNvPr id="25" name="Group 25"/>
          <p:cNvGrpSpPr/>
          <p:nvPr/>
        </p:nvGrpSpPr>
        <p:grpSpPr>
          <a:xfrm>
            <a:off x="10708897" y="2968127"/>
            <a:ext cx="3752533" cy="431798"/>
            <a:chOff x="0" y="0"/>
            <a:chExt cx="5003377" cy="575731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5003377" cy="575731"/>
            </a:xfrm>
            <a:custGeom>
              <a:avLst/>
              <a:gdLst/>
              <a:ahLst/>
              <a:cxnLst/>
              <a:rect l="l" t="t" r="r" b="b"/>
              <a:pathLst>
                <a:path w="5003377" h="575731">
                  <a:moveTo>
                    <a:pt x="0" y="0"/>
                  </a:moveTo>
                  <a:lnTo>
                    <a:pt x="5003377" y="0"/>
                  </a:lnTo>
                  <a:lnTo>
                    <a:pt x="5003377" y="575731"/>
                  </a:lnTo>
                  <a:lnTo>
                    <a:pt x="0" y="575731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27" name="TextBox 27"/>
            <p:cNvSpPr txBox="1"/>
            <p:nvPr/>
          </p:nvSpPr>
          <p:spPr>
            <a:xfrm>
              <a:off x="0" y="-57150"/>
              <a:ext cx="5003377" cy="632881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ctr">
                <a:lnSpc>
                  <a:spcPts val="3500"/>
                </a:lnSpc>
              </a:pPr>
              <a:r>
                <a:rPr lang="en-US" sz="2499" b="1" i="1">
                  <a:solidFill>
                    <a:srgbClr val="000000"/>
                  </a:solidFill>
                  <a:latin typeface="Aileron Bold Italics"/>
                  <a:ea typeface="Aileron Bold Italics"/>
                  <a:cs typeface="Aileron Bold Italics"/>
                  <a:sym typeface="Aileron Bold Italics"/>
                </a:rPr>
                <a:t>In vitro</a:t>
              </a:r>
              <a:r>
                <a:rPr lang="en-US" sz="2499" b="1">
                  <a:solidFill>
                    <a:srgbClr val="000000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 diagnostic (IVD) </a:t>
              </a:r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9675998" y="8730991"/>
            <a:ext cx="2374583" cy="431798"/>
            <a:chOff x="0" y="0"/>
            <a:chExt cx="3166111" cy="575731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3166111" cy="575731"/>
            </a:xfrm>
            <a:custGeom>
              <a:avLst/>
              <a:gdLst/>
              <a:ahLst/>
              <a:cxnLst/>
              <a:rect l="l" t="t" r="r" b="b"/>
              <a:pathLst>
                <a:path w="3166111" h="575731">
                  <a:moveTo>
                    <a:pt x="0" y="0"/>
                  </a:moveTo>
                  <a:lnTo>
                    <a:pt x="3166111" y="0"/>
                  </a:lnTo>
                  <a:lnTo>
                    <a:pt x="3166111" y="575731"/>
                  </a:lnTo>
                  <a:lnTo>
                    <a:pt x="0" y="575731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30" name="TextBox 30"/>
            <p:cNvSpPr txBox="1"/>
            <p:nvPr/>
          </p:nvSpPr>
          <p:spPr>
            <a:xfrm>
              <a:off x="0" y="-57150"/>
              <a:ext cx="3166111" cy="632881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ctr">
                <a:lnSpc>
                  <a:spcPts val="3500"/>
                </a:lnSpc>
              </a:pPr>
              <a:r>
                <a:rPr lang="en-US" sz="2499" b="1">
                  <a:solidFill>
                    <a:srgbClr val="000000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Research  tools</a:t>
              </a:r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13386569" y="8705221"/>
            <a:ext cx="3502977" cy="431798"/>
            <a:chOff x="0" y="0"/>
            <a:chExt cx="4670636" cy="575731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4670636" cy="575731"/>
            </a:xfrm>
            <a:custGeom>
              <a:avLst/>
              <a:gdLst/>
              <a:ahLst/>
              <a:cxnLst/>
              <a:rect l="l" t="t" r="r" b="b"/>
              <a:pathLst>
                <a:path w="4670636" h="575731">
                  <a:moveTo>
                    <a:pt x="0" y="0"/>
                  </a:moveTo>
                  <a:lnTo>
                    <a:pt x="4670636" y="0"/>
                  </a:lnTo>
                  <a:lnTo>
                    <a:pt x="4670636" y="575731"/>
                  </a:lnTo>
                  <a:lnTo>
                    <a:pt x="0" y="575731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33" name="TextBox 33"/>
            <p:cNvSpPr txBox="1"/>
            <p:nvPr/>
          </p:nvSpPr>
          <p:spPr>
            <a:xfrm>
              <a:off x="0" y="-57150"/>
              <a:ext cx="4670636" cy="632881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ctr">
                <a:lnSpc>
                  <a:spcPts val="3500"/>
                </a:lnSpc>
              </a:pPr>
              <a:r>
                <a:rPr lang="en-US" sz="2499" b="1">
                  <a:solidFill>
                    <a:srgbClr val="000000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Biopharma (Biologics)</a:t>
              </a: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323753"/>
            <a:ext cx="5151023" cy="6427804"/>
          </a:xfrm>
          <a:custGeom>
            <a:avLst/>
            <a:gdLst/>
            <a:ahLst/>
            <a:cxnLst/>
            <a:rect l="l" t="t" r="r" b="b"/>
            <a:pathLst>
              <a:path w="5151023" h="6427804">
                <a:moveTo>
                  <a:pt x="0" y="0"/>
                </a:moveTo>
                <a:lnTo>
                  <a:pt x="5151023" y="0"/>
                </a:lnTo>
                <a:lnTo>
                  <a:pt x="5151023" y="6427804"/>
                </a:lnTo>
                <a:lnTo>
                  <a:pt x="0" y="642780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99" r="-99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293186" y="7124070"/>
            <a:ext cx="15701628" cy="1489504"/>
          </a:xfrm>
          <a:custGeom>
            <a:avLst/>
            <a:gdLst/>
            <a:ahLst/>
            <a:cxnLst/>
            <a:rect l="l" t="t" r="r" b="b"/>
            <a:pathLst>
              <a:path w="15701628" h="1489504">
                <a:moveTo>
                  <a:pt x="0" y="0"/>
                </a:moveTo>
                <a:lnTo>
                  <a:pt x="15701628" y="0"/>
                </a:lnTo>
                <a:lnTo>
                  <a:pt x="15701628" y="1489503"/>
                </a:lnTo>
                <a:lnTo>
                  <a:pt x="0" y="148950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028700" y="7055306"/>
            <a:ext cx="4502943" cy="1627031"/>
          </a:xfrm>
          <a:custGeom>
            <a:avLst/>
            <a:gdLst/>
            <a:ahLst/>
            <a:cxnLst/>
            <a:rect l="l" t="t" r="r" b="b"/>
            <a:pathLst>
              <a:path w="4502943" h="1627031">
                <a:moveTo>
                  <a:pt x="0" y="0"/>
                </a:moveTo>
                <a:lnTo>
                  <a:pt x="4502943" y="0"/>
                </a:lnTo>
                <a:lnTo>
                  <a:pt x="4502943" y="1627031"/>
                </a:lnTo>
                <a:lnTo>
                  <a:pt x="0" y="162703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grpSp>
        <p:nvGrpSpPr>
          <p:cNvPr id="5" name="Group 5"/>
          <p:cNvGrpSpPr/>
          <p:nvPr/>
        </p:nvGrpSpPr>
        <p:grpSpPr>
          <a:xfrm>
            <a:off x="1028700" y="1028700"/>
            <a:ext cx="3424903" cy="3424903"/>
            <a:chOff x="0" y="0"/>
            <a:chExt cx="4566537" cy="456653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566412" cy="4566539"/>
            </a:xfrm>
            <a:custGeom>
              <a:avLst/>
              <a:gdLst/>
              <a:ahLst/>
              <a:cxnLst/>
              <a:rect l="l" t="t" r="r" b="b"/>
              <a:pathLst>
                <a:path w="4566412" h="4566539">
                  <a:moveTo>
                    <a:pt x="2283206" y="0"/>
                  </a:moveTo>
                  <a:cubicBezTo>
                    <a:pt x="1022223" y="0"/>
                    <a:pt x="0" y="1022223"/>
                    <a:pt x="0" y="2283206"/>
                  </a:cubicBezTo>
                  <a:cubicBezTo>
                    <a:pt x="0" y="3544189"/>
                    <a:pt x="1022223" y="4566539"/>
                    <a:pt x="2283206" y="4566539"/>
                  </a:cubicBezTo>
                  <a:cubicBezTo>
                    <a:pt x="3544189" y="4566539"/>
                    <a:pt x="4566412" y="3544316"/>
                    <a:pt x="4566412" y="2283333"/>
                  </a:cubicBezTo>
                  <a:cubicBezTo>
                    <a:pt x="4566412" y="1022350"/>
                    <a:pt x="3544316" y="0"/>
                    <a:pt x="2283206" y="0"/>
                  </a:cubicBezTo>
                  <a:close/>
                </a:path>
              </a:pathLst>
            </a:custGeom>
            <a:blipFill>
              <a:blip r:embed="rId8"/>
              <a:stretch>
                <a:fillRect l="-34678" r="-34681"/>
              </a:stretch>
            </a:blipFill>
          </p:spPr>
        </p:sp>
      </p:grpSp>
      <p:sp>
        <p:nvSpPr>
          <p:cNvPr id="7" name="Freeform 7"/>
          <p:cNvSpPr/>
          <p:nvPr/>
        </p:nvSpPr>
        <p:spPr>
          <a:xfrm>
            <a:off x="10010769" y="7470536"/>
            <a:ext cx="3212528" cy="820032"/>
          </a:xfrm>
          <a:custGeom>
            <a:avLst/>
            <a:gdLst/>
            <a:ahLst/>
            <a:cxnLst/>
            <a:rect l="l" t="t" r="r" b="b"/>
            <a:pathLst>
              <a:path w="3212528" h="820032">
                <a:moveTo>
                  <a:pt x="0" y="0"/>
                </a:moveTo>
                <a:lnTo>
                  <a:pt x="3212528" y="0"/>
                </a:lnTo>
                <a:lnTo>
                  <a:pt x="3212528" y="820032"/>
                </a:lnTo>
                <a:lnTo>
                  <a:pt x="0" y="82003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3562347" y="7458805"/>
            <a:ext cx="3212528" cy="820032"/>
          </a:xfrm>
          <a:custGeom>
            <a:avLst/>
            <a:gdLst/>
            <a:ahLst/>
            <a:cxnLst/>
            <a:rect l="l" t="t" r="r" b="b"/>
            <a:pathLst>
              <a:path w="3212528" h="820032">
                <a:moveTo>
                  <a:pt x="0" y="0"/>
                </a:moveTo>
                <a:lnTo>
                  <a:pt x="3212528" y="0"/>
                </a:lnTo>
                <a:lnTo>
                  <a:pt x="3212528" y="820032"/>
                </a:lnTo>
                <a:lnTo>
                  <a:pt x="0" y="82003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6265142" y="7470536"/>
            <a:ext cx="3212528" cy="820032"/>
          </a:xfrm>
          <a:custGeom>
            <a:avLst/>
            <a:gdLst/>
            <a:ahLst/>
            <a:cxnLst/>
            <a:rect l="l" t="t" r="r" b="b"/>
            <a:pathLst>
              <a:path w="3212528" h="820032">
                <a:moveTo>
                  <a:pt x="0" y="0"/>
                </a:moveTo>
                <a:lnTo>
                  <a:pt x="3212528" y="0"/>
                </a:lnTo>
                <a:lnTo>
                  <a:pt x="3212528" y="820032"/>
                </a:lnTo>
                <a:lnTo>
                  <a:pt x="0" y="82003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grpSp>
        <p:nvGrpSpPr>
          <p:cNvPr id="10" name="Group 10"/>
          <p:cNvGrpSpPr/>
          <p:nvPr/>
        </p:nvGrpSpPr>
        <p:grpSpPr>
          <a:xfrm>
            <a:off x="6124481" y="480438"/>
            <a:ext cx="9799524" cy="1644650"/>
            <a:chOff x="0" y="0"/>
            <a:chExt cx="13066032" cy="2192867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3066032" cy="2192867"/>
            </a:xfrm>
            <a:custGeom>
              <a:avLst/>
              <a:gdLst/>
              <a:ahLst/>
              <a:cxnLst/>
              <a:rect l="l" t="t" r="r" b="b"/>
              <a:pathLst>
                <a:path w="13066032" h="2192867">
                  <a:moveTo>
                    <a:pt x="0" y="0"/>
                  </a:moveTo>
                  <a:lnTo>
                    <a:pt x="13066032" y="0"/>
                  </a:lnTo>
                  <a:lnTo>
                    <a:pt x="13066032" y="2192867"/>
                  </a:lnTo>
                  <a:lnTo>
                    <a:pt x="0" y="2192867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0" y="0"/>
              <a:ext cx="13066032" cy="2192867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ctr">
                <a:lnSpc>
                  <a:spcPts val="6099"/>
                </a:lnSpc>
              </a:pPr>
              <a:r>
                <a:rPr lang="en-US" sz="4999" b="1">
                  <a:solidFill>
                    <a:srgbClr val="00712D"/>
                  </a:solidFill>
                  <a:latin typeface="Akzidenz-Grotesk Bold"/>
                  <a:ea typeface="Akzidenz-Grotesk Bold"/>
                  <a:cs typeface="Akzidenz-Grotesk Bold"/>
                  <a:sym typeface="Akzidenz-Grotesk Bold"/>
                </a:rPr>
                <a:t>Currently, antibodies are produced in mammalian cells</a:t>
              </a: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5151023" y="3116141"/>
            <a:ext cx="12796044" cy="3572198"/>
            <a:chOff x="0" y="0"/>
            <a:chExt cx="17061391" cy="476293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7061391" cy="4762930"/>
            </a:xfrm>
            <a:custGeom>
              <a:avLst/>
              <a:gdLst/>
              <a:ahLst/>
              <a:cxnLst/>
              <a:rect l="l" t="t" r="r" b="b"/>
              <a:pathLst>
                <a:path w="17061391" h="4762930">
                  <a:moveTo>
                    <a:pt x="0" y="0"/>
                  </a:moveTo>
                  <a:lnTo>
                    <a:pt x="17061391" y="0"/>
                  </a:lnTo>
                  <a:lnTo>
                    <a:pt x="17061391" y="4762930"/>
                  </a:lnTo>
                  <a:lnTo>
                    <a:pt x="0" y="476293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0" y="-38100"/>
              <a:ext cx="17061391" cy="4801030"/>
            </a:xfrm>
            <a:prstGeom prst="rect">
              <a:avLst/>
            </a:prstGeom>
          </p:spPr>
          <p:txBody>
            <a:bodyPr lIns="0" tIns="0" rIns="0" bIns="0" rtlCol="0" anchor="b"/>
            <a:lstStyle/>
            <a:p>
              <a:pPr algn="just">
                <a:lnSpc>
                  <a:spcPts val="3079"/>
                </a:lnSpc>
              </a:pPr>
              <a:endParaRPr dirty="0"/>
            </a:p>
            <a:p>
              <a:pPr algn="just">
                <a:lnSpc>
                  <a:spcPts val="3079"/>
                </a:lnSpc>
              </a:pPr>
              <a:endParaRPr dirty="0"/>
            </a:p>
            <a:p>
              <a:pPr marL="626106" lvl="1" indent="-313053" algn="just">
                <a:lnSpc>
                  <a:spcPts val="4059"/>
                </a:lnSpc>
                <a:buFont typeface="Arial"/>
                <a:buChar char="•"/>
              </a:pPr>
              <a:r>
                <a:rPr lang="en-US" sz="2899" b="1" dirty="0">
                  <a:solidFill>
                    <a:srgbClr val="382E16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 </a:t>
              </a:r>
              <a:r>
                <a:rPr lang="en-US" sz="2899" b="1" dirty="0">
                  <a:solidFill>
                    <a:srgbClr val="004C43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47% of the global population cannot access to diagnostics</a:t>
              </a:r>
              <a:r>
                <a:rPr lang="en-US" sz="2899" b="1" baseline="30000" dirty="0">
                  <a:solidFill>
                    <a:srgbClr val="004C43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1</a:t>
              </a:r>
            </a:p>
            <a:p>
              <a:pPr algn="just">
                <a:lnSpc>
                  <a:spcPts val="3639"/>
                </a:lnSpc>
              </a:pPr>
              <a:endParaRPr lang="en-US" sz="2899" b="1" dirty="0">
                <a:solidFill>
                  <a:srgbClr val="004C43"/>
                </a:solidFill>
                <a:latin typeface="Aileron Bold"/>
                <a:ea typeface="Aileron Bold"/>
                <a:cs typeface="Aileron Bold"/>
                <a:sym typeface="Aileron Bold"/>
              </a:endParaRPr>
            </a:p>
            <a:p>
              <a:pPr marL="626106" lvl="1" indent="-313053" algn="just">
                <a:lnSpc>
                  <a:spcPts val="4059"/>
                </a:lnSpc>
                <a:buFont typeface="Arial"/>
                <a:buChar char="•"/>
              </a:pPr>
              <a:r>
                <a:rPr lang="en-US" sz="2899" b="1" dirty="0">
                  <a:solidFill>
                    <a:srgbClr val="004C43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95% of the global population lacks access to innovative biotherapies</a:t>
              </a:r>
              <a:r>
                <a:rPr lang="en-US" sz="2899" b="1" baseline="30000" dirty="0">
                  <a:solidFill>
                    <a:srgbClr val="004C43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2</a:t>
              </a:r>
            </a:p>
            <a:p>
              <a:pPr algn="just">
                <a:lnSpc>
                  <a:spcPts val="3359"/>
                </a:lnSpc>
              </a:pPr>
              <a:endParaRPr lang="en-US" sz="2899" b="1" dirty="0">
                <a:solidFill>
                  <a:srgbClr val="004C43"/>
                </a:solidFill>
                <a:latin typeface="Aileron Bold"/>
                <a:ea typeface="Aileron Bold"/>
                <a:cs typeface="Aileron Bold"/>
                <a:sym typeface="Aileron Bold"/>
              </a:endParaRPr>
            </a:p>
            <a:p>
              <a:pPr algn="just">
                <a:lnSpc>
                  <a:spcPts val="3079"/>
                </a:lnSpc>
              </a:pPr>
              <a:endParaRPr lang="en-US" sz="2899" b="1" dirty="0">
                <a:solidFill>
                  <a:srgbClr val="004C43"/>
                </a:solidFill>
                <a:latin typeface="Aileron Bold"/>
                <a:ea typeface="Aileron Bold"/>
                <a:cs typeface="Aileron Bold"/>
                <a:sym typeface="Aileron Bold"/>
              </a:endParaRPr>
            </a:p>
            <a:p>
              <a:pPr algn="just">
                <a:lnSpc>
                  <a:spcPts val="3079"/>
                </a:lnSpc>
              </a:pPr>
              <a:endParaRPr lang="en-US" sz="2899" b="1" dirty="0">
                <a:solidFill>
                  <a:srgbClr val="004C43"/>
                </a:solidFill>
                <a:latin typeface="Aileron Bold"/>
                <a:ea typeface="Aileron Bold"/>
                <a:cs typeface="Aileron Bold"/>
                <a:sym typeface="Aileron Bold"/>
              </a:endParaRP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686417" y="7399151"/>
            <a:ext cx="3335862" cy="1108708"/>
            <a:chOff x="0" y="0"/>
            <a:chExt cx="4447816" cy="1478277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4447816" cy="1478277"/>
            </a:xfrm>
            <a:custGeom>
              <a:avLst/>
              <a:gdLst/>
              <a:ahLst/>
              <a:cxnLst/>
              <a:rect l="l" t="t" r="r" b="b"/>
              <a:pathLst>
                <a:path w="4447816" h="1478277">
                  <a:moveTo>
                    <a:pt x="0" y="0"/>
                  </a:moveTo>
                  <a:lnTo>
                    <a:pt x="4447816" y="0"/>
                  </a:lnTo>
                  <a:lnTo>
                    <a:pt x="4447816" y="1478277"/>
                  </a:lnTo>
                  <a:lnTo>
                    <a:pt x="0" y="1478277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18" name="TextBox 18"/>
            <p:cNvSpPr txBox="1"/>
            <p:nvPr/>
          </p:nvSpPr>
          <p:spPr>
            <a:xfrm>
              <a:off x="0" y="-47625"/>
              <a:ext cx="4447816" cy="1525902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ctr">
                <a:lnSpc>
                  <a:spcPts val="2940"/>
                </a:lnSpc>
              </a:pPr>
              <a:r>
                <a:rPr lang="en-US" sz="2100" b="1">
                  <a:solidFill>
                    <a:srgbClr val="FFFFFB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Main drawbacks of the antibodies production using mammalian cells</a:t>
              </a: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3694437" y="7770626"/>
            <a:ext cx="2948348" cy="365758"/>
            <a:chOff x="0" y="0"/>
            <a:chExt cx="3931131" cy="487677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3931131" cy="487677"/>
            </a:xfrm>
            <a:custGeom>
              <a:avLst/>
              <a:gdLst/>
              <a:ahLst/>
              <a:cxnLst/>
              <a:rect l="l" t="t" r="r" b="b"/>
              <a:pathLst>
                <a:path w="3931131" h="487677">
                  <a:moveTo>
                    <a:pt x="0" y="0"/>
                  </a:moveTo>
                  <a:lnTo>
                    <a:pt x="3931131" y="0"/>
                  </a:lnTo>
                  <a:lnTo>
                    <a:pt x="3931131" y="487677"/>
                  </a:lnTo>
                  <a:lnTo>
                    <a:pt x="0" y="487677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21" name="TextBox 21"/>
            <p:cNvSpPr txBox="1"/>
            <p:nvPr/>
          </p:nvSpPr>
          <p:spPr>
            <a:xfrm>
              <a:off x="0" y="-47625"/>
              <a:ext cx="3931131" cy="535302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ctr">
                <a:lnSpc>
                  <a:spcPts val="2940"/>
                </a:lnSpc>
              </a:pPr>
              <a:r>
                <a:rPr lang="en-US" sz="2100" b="1">
                  <a:solidFill>
                    <a:srgbClr val="FFFFFB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Heterogenity</a:t>
              </a:r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9843156" y="7770626"/>
            <a:ext cx="3719191" cy="365758"/>
            <a:chOff x="0" y="0"/>
            <a:chExt cx="4958921" cy="487677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4958921" cy="487677"/>
            </a:xfrm>
            <a:custGeom>
              <a:avLst/>
              <a:gdLst/>
              <a:ahLst/>
              <a:cxnLst/>
              <a:rect l="l" t="t" r="r" b="b"/>
              <a:pathLst>
                <a:path w="4958921" h="487677">
                  <a:moveTo>
                    <a:pt x="0" y="0"/>
                  </a:moveTo>
                  <a:lnTo>
                    <a:pt x="4958921" y="0"/>
                  </a:lnTo>
                  <a:lnTo>
                    <a:pt x="4958921" y="487677"/>
                  </a:lnTo>
                  <a:lnTo>
                    <a:pt x="0" y="487677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24" name="TextBox 24"/>
            <p:cNvSpPr txBox="1"/>
            <p:nvPr/>
          </p:nvSpPr>
          <p:spPr>
            <a:xfrm>
              <a:off x="0" y="-47625"/>
              <a:ext cx="4958921" cy="535302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ctr">
                <a:lnSpc>
                  <a:spcPts val="2940"/>
                </a:lnSpc>
              </a:pPr>
              <a:r>
                <a:rPr lang="en-US" sz="2100" b="1">
                  <a:solidFill>
                    <a:srgbClr val="FFFFFB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Viral contamination </a:t>
              </a:r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6757717" y="7770626"/>
            <a:ext cx="2227378" cy="365758"/>
            <a:chOff x="0" y="0"/>
            <a:chExt cx="2969837" cy="487677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2969837" cy="487677"/>
            </a:xfrm>
            <a:custGeom>
              <a:avLst/>
              <a:gdLst/>
              <a:ahLst/>
              <a:cxnLst/>
              <a:rect l="l" t="t" r="r" b="b"/>
              <a:pathLst>
                <a:path w="2969837" h="487677">
                  <a:moveTo>
                    <a:pt x="0" y="0"/>
                  </a:moveTo>
                  <a:lnTo>
                    <a:pt x="2969837" y="0"/>
                  </a:lnTo>
                  <a:lnTo>
                    <a:pt x="2969837" y="487677"/>
                  </a:lnTo>
                  <a:lnTo>
                    <a:pt x="0" y="487677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27" name="TextBox 27"/>
            <p:cNvSpPr txBox="1"/>
            <p:nvPr/>
          </p:nvSpPr>
          <p:spPr>
            <a:xfrm>
              <a:off x="0" y="-47625"/>
              <a:ext cx="2969837" cy="535302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ctr">
                <a:lnSpc>
                  <a:spcPts val="2940"/>
                </a:lnSpc>
              </a:pPr>
              <a:r>
                <a:rPr lang="en-US" sz="2100" b="1">
                  <a:solidFill>
                    <a:srgbClr val="FFFFFB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High Cost </a:t>
              </a:r>
            </a:p>
          </p:txBody>
        </p:sp>
      </p:grpSp>
      <p:sp>
        <p:nvSpPr>
          <p:cNvPr id="28" name="Freeform 28"/>
          <p:cNvSpPr/>
          <p:nvPr/>
        </p:nvSpPr>
        <p:spPr>
          <a:xfrm>
            <a:off x="10295737" y="2531045"/>
            <a:ext cx="2113620" cy="315122"/>
          </a:xfrm>
          <a:custGeom>
            <a:avLst/>
            <a:gdLst/>
            <a:ahLst/>
            <a:cxnLst/>
            <a:rect l="l" t="t" r="r" b="b"/>
            <a:pathLst>
              <a:path w="2113620" h="315122">
                <a:moveTo>
                  <a:pt x="0" y="0"/>
                </a:moveTo>
                <a:lnTo>
                  <a:pt x="2113620" y="0"/>
                </a:lnTo>
                <a:lnTo>
                  <a:pt x="2113620" y="315122"/>
                </a:lnTo>
                <a:lnTo>
                  <a:pt x="0" y="31512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t="-1362" b="-1362"/>
            </a:stretch>
          </a:blipFill>
        </p:spPr>
      </p:sp>
      <p:grpSp>
        <p:nvGrpSpPr>
          <p:cNvPr id="29" name="Group 29"/>
          <p:cNvGrpSpPr/>
          <p:nvPr/>
        </p:nvGrpSpPr>
        <p:grpSpPr>
          <a:xfrm>
            <a:off x="16958070" y="0"/>
            <a:ext cx="1287992" cy="1170427"/>
            <a:chOff x="0" y="0"/>
            <a:chExt cx="1717323" cy="1560569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1717294" cy="1560576"/>
            </a:xfrm>
            <a:custGeom>
              <a:avLst/>
              <a:gdLst/>
              <a:ahLst/>
              <a:cxnLst/>
              <a:rect l="l" t="t" r="r" b="b"/>
              <a:pathLst>
                <a:path w="1717294" h="1560576">
                  <a:moveTo>
                    <a:pt x="0" y="0"/>
                  </a:moveTo>
                  <a:lnTo>
                    <a:pt x="1717294" y="0"/>
                  </a:lnTo>
                  <a:lnTo>
                    <a:pt x="1717294" y="1560576"/>
                  </a:lnTo>
                  <a:lnTo>
                    <a:pt x="0" y="15605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/>
              <a:stretch>
                <a:fillRect t="-20" r="-1" b="-19"/>
              </a:stretch>
            </a:blipFill>
          </p:spPr>
        </p:sp>
      </p:grpSp>
      <p:sp>
        <p:nvSpPr>
          <p:cNvPr id="31" name="TextBox 31"/>
          <p:cNvSpPr txBox="1"/>
          <p:nvPr/>
        </p:nvSpPr>
        <p:spPr>
          <a:xfrm>
            <a:off x="-5715000" y="9378957"/>
            <a:ext cx="20992779" cy="6980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40"/>
              </a:lnSpc>
              <a:spcBef>
                <a:spcPct val="0"/>
              </a:spcBef>
            </a:pPr>
            <a:endParaRPr sz="1600" i="1" dirty="0">
              <a:latin typeface="Aileron" panose="020B0604020202020204" charset="0"/>
            </a:endParaRPr>
          </a:p>
          <a:p>
            <a:pPr algn="ctr">
              <a:lnSpc>
                <a:spcPts val="2940"/>
              </a:lnSpc>
              <a:spcBef>
                <a:spcPct val="0"/>
              </a:spcBef>
            </a:pPr>
            <a:r>
              <a:rPr lang="en-US" sz="1600" b="1" i="1" baseline="30000" dirty="0">
                <a:solidFill>
                  <a:srgbClr val="000000"/>
                </a:solidFill>
                <a:latin typeface="Aileron" panose="020B0604020202020204" charset="0"/>
                <a:ea typeface="Aileron Bold"/>
                <a:cs typeface="Aileron Bold"/>
                <a:sym typeface="Aileron Bold"/>
              </a:rPr>
              <a:t>1</a:t>
            </a:r>
            <a:r>
              <a:rPr lang="en-US" sz="1600" b="1" i="1" dirty="0">
                <a:solidFill>
                  <a:srgbClr val="000000"/>
                </a:solidFill>
                <a:latin typeface="Aileron" panose="020B0604020202020204" charset="0"/>
                <a:ea typeface="Aileron Bold"/>
                <a:cs typeface="Aileron Bold"/>
                <a:sym typeface="Aileron Bold"/>
              </a:rPr>
              <a:t>Fleming et al. (2021) The Lancet, Volume 398, Issue 10315; </a:t>
            </a:r>
            <a:r>
              <a:rPr lang="en-US" sz="1600" b="1" i="1" baseline="30000" dirty="0">
                <a:solidFill>
                  <a:srgbClr val="000000"/>
                </a:solidFill>
                <a:latin typeface="Aileron" panose="020B0604020202020204" charset="0"/>
                <a:ea typeface="Aileron Bold"/>
                <a:cs typeface="Aileron Bold"/>
                <a:sym typeface="Aileron Bold"/>
              </a:rPr>
              <a:t>2</a:t>
            </a:r>
            <a:r>
              <a:rPr lang="en-US" sz="1600" b="1" i="1" dirty="0">
                <a:solidFill>
                  <a:srgbClr val="000000"/>
                </a:solidFill>
                <a:latin typeface="Aileron" panose="020B0604020202020204" charset="0"/>
                <a:ea typeface="Aileron Bold"/>
                <a:cs typeface="Aileron Bold"/>
                <a:sym typeface="Aileron Bold"/>
              </a:rPr>
              <a:t>https://www.ifpma.org/about-us/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91443" y="3795841"/>
            <a:ext cx="11729153" cy="3489096"/>
            <a:chOff x="0" y="0"/>
            <a:chExt cx="15638870" cy="465212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5638870" cy="4652137"/>
            </a:xfrm>
            <a:custGeom>
              <a:avLst/>
              <a:gdLst/>
              <a:ahLst/>
              <a:cxnLst/>
              <a:rect l="l" t="t" r="r" b="b"/>
              <a:pathLst>
                <a:path w="15638870" h="4652137">
                  <a:moveTo>
                    <a:pt x="0" y="0"/>
                  </a:moveTo>
                  <a:lnTo>
                    <a:pt x="15638870" y="0"/>
                  </a:lnTo>
                  <a:lnTo>
                    <a:pt x="15638870" y="4652137"/>
                  </a:lnTo>
                  <a:lnTo>
                    <a:pt x="0" y="4652137"/>
                  </a:lnTo>
                  <a:close/>
                </a:path>
              </a:pathLst>
            </a:custGeom>
            <a:solidFill>
              <a:srgbClr val="EBF1DE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16803363" y="174796"/>
            <a:ext cx="1287992" cy="1170427"/>
            <a:chOff x="0" y="0"/>
            <a:chExt cx="1717323" cy="1560569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717294" cy="1560576"/>
            </a:xfrm>
            <a:custGeom>
              <a:avLst/>
              <a:gdLst/>
              <a:ahLst/>
              <a:cxnLst/>
              <a:rect l="l" t="t" r="r" b="b"/>
              <a:pathLst>
                <a:path w="1717294" h="1560576">
                  <a:moveTo>
                    <a:pt x="0" y="0"/>
                  </a:moveTo>
                  <a:lnTo>
                    <a:pt x="1717294" y="0"/>
                  </a:lnTo>
                  <a:lnTo>
                    <a:pt x="1717294" y="1560576"/>
                  </a:lnTo>
                  <a:lnTo>
                    <a:pt x="0" y="15605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t="-20" r="-1" b="-19"/>
              </a:stretch>
            </a:blipFill>
          </p:spPr>
        </p:sp>
      </p:grpSp>
      <p:grpSp>
        <p:nvGrpSpPr>
          <p:cNvPr id="6" name="Group 6"/>
          <p:cNvGrpSpPr/>
          <p:nvPr/>
        </p:nvGrpSpPr>
        <p:grpSpPr>
          <a:xfrm rot="-1734861">
            <a:off x="130125" y="4843107"/>
            <a:ext cx="2095099" cy="297246"/>
            <a:chOff x="0" y="0"/>
            <a:chExt cx="2793465" cy="396328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793492" cy="396367"/>
            </a:xfrm>
            <a:custGeom>
              <a:avLst/>
              <a:gdLst/>
              <a:ahLst/>
              <a:cxnLst/>
              <a:rect l="l" t="t" r="r" b="b"/>
              <a:pathLst>
                <a:path w="2793492" h="396367">
                  <a:moveTo>
                    <a:pt x="0" y="0"/>
                  </a:moveTo>
                  <a:lnTo>
                    <a:pt x="2793492" y="0"/>
                  </a:lnTo>
                  <a:lnTo>
                    <a:pt x="2793492" y="396367"/>
                  </a:lnTo>
                  <a:lnTo>
                    <a:pt x="0" y="39636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t="-18008" b="-17998"/>
              </a:stretch>
            </a:blipFill>
          </p:spPr>
        </p:sp>
      </p:grpSp>
      <p:sp>
        <p:nvSpPr>
          <p:cNvPr id="8" name="Freeform 8"/>
          <p:cNvSpPr/>
          <p:nvPr/>
        </p:nvSpPr>
        <p:spPr>
          <a:xfrm>
            <a:off x="5923301" y="4893461"/>
            <a:ext cx="620130" cy="453649"/>
          </a:xfrm>
          <a:custGeom>
            <a:avLst/>
            <a:gdLst/>
            <a:ahLst/>
            <a:cxnLst/>
            <a:rect l="l" t="t" r="r" b="b"/>
            <a:pathLst>
              <a:path w="620130" h="453649">
                <a:moveTo>
                  <a:pt x="0" y="0"/>
                </a:moveTo>
                <a:lnTo>
                  <a:pt x="620130" y="0"/>
                </a:lnTo>
                <a:lnTo>
                  <a:pt x="620130" y="453649"/>
                </a:lnTo>
                <a:lnTo>
                  <a:pt x="0" y="45364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9" name="Group 9"/>
          <p:cNvGrpSpPr/>
          <p:nvPr/>
        </p:nvGrpSpPr>
        <p:grpSpPr>
          <a:xfrm>
            <a:off x="2962899" y="4448150"/>
            <a:ext cx="1370970" cy="1315240"/>
            <a:chOff x="0" y="0"/>
            <a:chExt cx="1827960" cy="1753653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827911" cy="1753616"/>
            </a:xfrm>
            <a:custGeom>
              <a:avLst/>
              <a:gdLst/>
              <a:ahLst/>
              <a:cxnLst/>
              <a:rect l="l" t="t" r="r" b="b"/>
              <a:pathLst>
                <a:path w="1827911" h="1753616">
                  <a:moveTo>
                    <a:pt x="0" y="0"/>
                  </a:moveTo>
                  <a:lnTo>
                    <a:pt x="1827911" y="0"/>
                  </a:lnTo>
                  <a:lnTo>
                    <a:pt x="1827911" y="1753616"/>
                  </a:lnTo>
                  <a:lnTo>
                    <a:pt x="0" y="175361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r="-2" b="-2"/>
              </a:stretch>
            </a:blipFill>
          </p:spPr>
        </p:sp>
      </p:grpSp>
      <p:grpSp>
        <p:nvGrpSpPr>
          <p:cNvPr id="11" name="Group 11"/>
          <p:cNvGrpSpPr/>
          <p:nvPr/>
        </p:nvGrpSpPr>
        <p:grpSpPr>
          <a:xfrm>
            <a:off x="4387546" y="4671075"/>
            <a:ext cx="1354780" cy="898421"/>
            <a:chOff x="0" y="0"/>
            <a:chExt cx="1806373" cy="1197895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806321" cy="1197864"/>
            </a:xfrm>
            <a:custGeom>
              <a:avLst/>
              <a:gdLst/>
              <a:ahLst/>
              <a:cxnLst/>
              <a:rect l="l" t="t" r="r" b="b"/>
              <a:pathLst>
                <a:path w="1806321" h="1197864">
                  <a:moveTo>
                    <a:pt x="0" y="0"/>
                  </a:moveTo>
                  <a:lnTo>
                    <a:pt x="1806321" y="0"/>
                  </a:lnTo>
                  <a:lnTo>
                    <a:pt x="1806321" y="1197864"/>
                  </a:lnTo>
                  <a:lnTo>
                    <a:pt x="0" y="119786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 b="-96319"/>
              </a:stretch>
            </a:blipFill>
          </p:spPr>
        </p:sp>
      </p:grpSp>
      <p:grpSp>
        <p:nvGrpSpPr>
          <p:cNvPr id="13" name="Group 13"/>
          <p:cNvGrpSpPr/>
          <p:nvPr/>
        </p:nvGrpSpPr>
        <p:grpSpPr>
          <a:xfrm>
            <a:off x="285356" y="113625"/>
            <a:ext cx="11707307" cy="1678711"/>
            <a:chOff x="0" y="0"/>
            <a:chExt cx="15609743" cy="2238282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5609743" cy="2238282"/>
            </a:xfrm>
            <a:custGeom>
              <a:avLst/>
              <a:gdLst/>
              <a:ahLst/>
              <a:cxnLst/>
              <a:rect l="l" t="t" r="r" b="b"/>
              <a:pathLst>
                <a:path w="15609743" h="2238282">
                  <a:moveTo>
                    <a:pt x="0" y="0"/>
                  </a:moveTo>
                  <a:lnTo>
                    <a:pt x="15609743" y="0"/>
                  </a:lnTo>
                  <a:lnTo>
                    <a:pt x="15609743" y="2238282"/>
                  </a:lnTo>
                  <a:lnTo>
                    <a:pt x="0" y="2238282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0" y="-38100"/>
              <a:ext cx="15609743" cy="2276382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ctr">
                <a:lnSpc>
                  <a:spcPts val="6127"/>
                </a:lnSpc>
              </a:pPr>
              <a:r>
                <a:rPr lang="en-US" sz="4800" b="1">
                  <a:solidFill>
                    <a:srgbClr val="00712D"/>
                  </a:solidFill>
                  <a:latin typeface="Akzidenz-Grotesk Bold"/>
                  <a:ea typeface="Akzidenz-Grotesk Bold"/>
                  <a:cs typeface="Akzidenz-Grotesk Bold"/>
                  <a:sym typeface="Akzidenz-Grotesk Bold"/>
                </a:rPr>
                <a:t>Our patented solution:</a:t>
              </a:r>
            </a:p>
            <a:p>
              <a:pPr algn="ctr">
                <a:lnSpc>
                  <a:spcPts val="6127"/>
                </a:lnSpc>
              </a:pPr>
              <a:r>
                <a:rPr lang="en-US" sz="4800" b="1">
                  <a:solidFill>
                    <a:srgbClr val="00712D"/>
                  </a:solidFill>
                  <a:latin typeface="Akzidenz-Grotesk Bold"/>
                  <a:ea typeface="Akzidenz-Grotesk Bold"/>
                  <a:cs typeface="Akzidenz-Grotesk Bold"/>
                  <a:sym typeface="Akzidenz-Grotesk Bold"/>
                </a:rPr>
                <a:t>Microalgae-Based Manufacturing</a:t>
              </a: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274253" y="5972193"/>
            <a:ext cx="2040000" cy="687368"/>
            <a:chOff x="0" y="0"/>
            <a:chExt cx="2720000" cy="916491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2720000" cy="916491"/>
            </a:xfrm>
            <a:custGeom>
              <a:avLst/>
              <a:gdLst/>
              <a:ahLst/>
              <a:cxnLst/>
              <a:rect l="l" t="t" r="r" b="b"/>
              <a:pathLst>
                <a:path w="2720000" h="916491">
                  <a:moveTo>
                    <a:pt x="0" y="0"/>
                  </a:moveTo>
                  <a:lnTo>
                    <a:pt x="2720000" y="0"/>
                  </a:lnTo>
                  <a:lnTo>
                    <a:pt x="2720000" y="916491"/>
                  </a:lnTo>
                  <a:lnTo>
                    <a:pt x="0" y="916491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18" name="TextBox 18"/>
            <p:cNvSpPr txBox="1"/>
            <p:nvPr/>
          </p:nvSpPr>
          <p:spPr>
            <a:xfrm>
              <a:off x="0" y="-47625"/>
              <a:ext cx="2720000" cy="964116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ctr">
                <a:lnSpc>
                  <a:spcPts val="2800"/>
                </a:lnSpc>
              </a:pPr>
              <a:r>
                <a:rPr lang="en-US" sz="2000" b="1">
                  <a:solidFill>
                    <a:srgbClr val="00712D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Cell transformation </a:t>
              </a: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2875335" y="6141253"/>
            <a:ext cx="3205228" cy="349248"/>
            <a:chOff x="0" y="0"/>
            <a:chExt cx="4273637" cy="465664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4273637" cy="465664"/>
            </a:xfrm>
            <a:custGeom>
              <a:avLst/>
              <a:gdLst/>
              <a:ahLst/>
              <a:cxnLst/>
              <a:rect l="l" t="t" r="r" b="b"/>
              <a:pathLst>
                <a:path w="4273637" h="465664">
                  <a:moveTo>
                    <a:pt x="0" y="0"/>
                  </a:moveTo>
                  <a:lnTo>
                    <a:pt x="4273637" y="0"/>
                  </a:lnTo>
                  <a:lnTo>
                    <a:pt x="4273637" y="465664"/>
                  </a:lnTo>
                  <a:lnTo>
                    <a:pt x="0" y="465664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21" name="TextBox 21"/>
            <p:cNvSpPr txBox="1"/>
            <p:nvPr/>
          </p:nvSpPr>
          <p:spPr>
            <a:xfrm>
              <a:off x="0" y="-47625"/>
              <a:ext cx="4273637" cy="513289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ctr">
                <a:lnSpc>
                  <a:spcPts val="2800"/>
                </a:lnSpc>
              </a:pPr>
              <a:r>
                <a:rPr lang="en-US" sz="2000" b="1">
                  <a:solidFill>
                    <a:srgbClr val="00712D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Stable clone selection</a:t>
              </a:r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6340879" y="5963452"/>
            <a:ext cx="3205228" cy="704850"/>
            <a:chOff x="0" y="0"/>
            <a:chExt cx="4273637" cy="93980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4273637" cy="939800"/>
            </a:xfrm>
            <a:custGeom>
              <a:avLst/>
              <a:gdLst/>
              <a:ahLst/>
              <a:cxnLst/>
              <a:rect l="l" t="t" r="r" b="b"/>
              <a:pathLst>
                <a:path w="4273637" h="939800">
                  <a:moveTo>
                    <a:pt x="0" y="0"/>
                  </a:moveTo>
                  <a:lnTo>
                    <a:pt x="4273637" y="0"/>
                  </a:lnTo>
                  <a:lnTo>
                    <a:pt x="4273637" y="939800"/>
                  </a:lnTo>
                  <a:lnTo>
                    <a:pt x="0" y="93980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24" name="TextBox 24"/>
            <p:cNvSpPr txBox="1"/>
            <p:nvPr/>
          </p:nvSpPr>
          <p:spPr>
            <a:xfrm>
              <a:off x="0" y="-47625"/>
              <a:ext cx="4273637" cy="987425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ctr">
                <a:lnSpc>
                  <a:spcPts val="2800"/>
                </a:lnSpc>
              </a:pPr>
              <a:r>
                <a:rPr lang="en-US" sz="2000" b="1" dirty="0">
                  <a:solidFill>
                    <a:srgbClr val="00712D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Growth </a:t>
              </a:r>
            </a:p>
            <a:p>
              <a:pPr algn="ctr">
                <a:lnSpc>
                  <a:spcPts val="2800"/>
                </a:lnSpc>
              </a:pPr>
              <a:r>
                <a:rPr lang="en-US" sz="2000" b="1" dirty="0">
                  <a:solidFill>
                    <a:srgbClr val="00712D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in 200L-PBR</a:t>
              </a:r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9345712" y="6139664"/>
            <a:ext cx="3205228" cy="352425"/>
            <a:chOff x="0" y="0"/>
            <a:chExt cx="4273637" cy="46990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4273637" cy="469900"/>
            </a:xfrm>
            <a:custGeom>
              <a:avLst/>
              <a:gdLst/>
              <a:ahLst/>
              <a:cxnLst/>
              <a:rect l="l" t="t" r="r" b="b"/>
              <a:pathLst>
                <a:path w="4273637" h="469900">
                  <a:moveTo>
                    <a:pt x="0" y="0"/>
                  </a:moveTo>
                  <a:lnTo>
                    <a:pt x="4273637" y="0"/>
                  </a:lnTo>
                  <a:lnTo>
                    <a:pt x="4273637" y="469900"/>
                  </a:lnTo>
                  <a:lnTo>
                    <a:pt x="0" y="46990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27" name="TextBox 27"/>
            <p:cNvSpPr txBox="1"/>
            <p:nvPr/>
          </p:nvSpPr>
          <p:spPr>
            <a:xfrm>
              <a:off x="0" y="-47625"/>
              <a:ext cx="4273637" cy="517525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ctr">
                <a:lnSpc>
                  <a:spcPts val="2800"/>
                </a:lnSpc>
              </a:pPr>
              <a:r>
                <a:rPr lang="en-US" sz="2000" b="1">
                  <a:solidFill>
                    <a:srgbClr val="00712D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Purification</a:t>
              </a:r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911283" y="6890897"/>
            <a:ext cx="4081726" cy="1437231"/>
            <a:chOff x="0" y="-804551"/>
            <a:chExt cx="5442301" cy="1916308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5237473" cy="1111757"/>
            </a:xfrm>
            <a:custGeom>
              <a:avLst/>
              <a:gdLst/>
              <a:ahLst/>
              <a:cxnLst/>
              <a:rect l="l" t="t" r="r" b="b"/>
              <a:pathLst>
                <a:path w="5237473" h="1111757">
                  <a:moveTo>
                    <a:pt x="0" y="0"/>
                  </a:moveTo>
                  <a:lnTo>
                    <a:pt x="5237473" y="0"/>
                  </a:lnTo>
                  <a:lnTo>
                    <a:pt x="5237473" y="1111757"/>
                  </a:lnTo>
                  <a:lnTo>
                    <a:pt x="0" y="1111757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30" name="TextBox 30"/>
            <p:cNvSpPr txBox="1"/>
            <p:nvPr/>
          </p:nvSpPr>
          <p:spPr>
            <a:xfrm>
              <a:off x="204828" y="-804551"/>
              <a:ext cx="5237473" cy="1207008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ctr"/>
              <a:r>
                <a:rPr lang="en-US" sz="1400" b="1" i="1" spc="60" dirty="0">
                  <a:solidFill>
                    <a:srgbClr val="00712D"/>
                  </a:solidFill>
                  <a:latin typeface="Aileron Bold Italics"/>
                  <a:ea typeface="Aileron Bold Italics"/>
                  <a:cs typeface="Aileron Bold Italics"/>
                  <a:sym typeface="Aileron Bold Italics"/>
                </a:rPr>
                <a:t>22 weeks versus</a:t>
              </a:r>
            </a:p>
            <a:p>
              <a:pPr algn="ctr"/>
              <a:r>
                <a:rPr lang="en-US" sz="1400" b="1" i="1" spc="60" dirty="0">
                  <a:solidFill>
                    <a:srgbClr val="00712D"/>
                  </a:solidFill>
                  <a:latin typeface="Aileron Bold Italics"/>
                  <a:ea typeface="Aileron Bold Italics"/>
                  <a:cs typeface="Aileron Bold Italics"/>
                  <a:sym typeface="Aileron Bold Italics"/>
                </a:rPr>
                <a:t> 32 for mammalian cells</a:t>
              </a:r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5581581" y="6875701"/>
            <a:ext cx="4832514" cy="1452427"/>
            <a:chOff x="0" y="-824812"/>
            <a:chExt cx="6443351" cy="1936569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6298432" cy="1111757"/>
            </a:xfrm>
            <a:custGeom>
              <a:avLst/>
              <a:gdLst/>
              <a:ahLst/>
              <a:cxnLst/>
              <a:rect l="l" t="t" r="r" b="b"/>
              <a:pathLst>
                <a:path w="6298432" h="1111757">
                  <a:moveTo>
                    <a:pt x="0" y="0"/>
                  </a:moveTo>
                  <a:lnTo>
                    <a:pt x="6298432" y="0"/>
                  </a:lnTo>
                  <a:lnTo>
                    <a:pt x="6298432" y="1111757"/>
                  </a:lnTo>
                  <a:lnTo>
                    <a:pt x="0" y="1111757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33" name="TextBox 33"/>
            <p:cNvSpPr txBox="1"/>
            <p:nvPr/>
          </p:nvSpPr>
          <p:spPr>
            <a:xfrm>
              <a:off x="144919" y="-824812"/>
              <a:ext cx="6298432" cy="1207008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ctr"/>
              <a:r>
                <a:rPr lang="en-US" sz="1400" b="1" i="1" spc="60" dirty="0">
                  <a:solidFill>
                    <a:srgbClr val="00712D"/>
                  </a:solidFill>
                  <a:latin typeface="Aileron Bold Italics"/>
                  <a:ea typeface="Aileron Bold Italics"/>
                  <a:cs typeface="Aileron Bold Italics"/>
                  <a:sym typeface="Aileron Bold Italics"/>
                </a:rPr>
                <a:t>1 week versus </a:t>
              </a:r>
            </a:p>
            <a:p>
              <a:pPr algn="ctr"/>
              <a:r>
                <a:rPr lang="en-US" sz="1400" b="1" i="1" spc="60" dirty="0">
                  <a:solidFill>
                    <a:srgbClr val="00712D"/>
                  </a:solidFill>
                  <a:latin typeface="Aileron Bold Italics"/>
                  <a:ea typeface="Aileron Bold Italics"/>
                  <a:cs typeface="Aileron Bold Italics"/>
                  <a:sym typeface="Aileron Bold Italics"/>
                </a:rPr>
                <a:t>2-3 for mammalian cells</a:t>
              </a:r>
            </a:p>
          </p:txBody>
        </p:sp>
      </p:grpSp>
      <p:sp>
        <p:nvSpPr>
          <p:cNvPr id="34" name="Freeform 34"/>
          <p:cNvSpPr/>
          <p:nvPr/>
        </p:nvSpPr>
        <p:spPr>
          <a:xfrm rot="-5400000">
            <a:off x="7822162" y="5274012"/>
            <a:ext cx="403447" cy="2714693"/>
          </a:xfrm>
          <a:custGeom>
            <a:avLst/>
            <a:gdLst/>
            <a:ahLst/>
            <a:cxnLst/>
            <a:rect l="l" t="t" r="r" b="b"/>
            <a:pathLst>
              <a:path w="403447" h="2714693">
                <a:moveTo>
                  <a:pt x="0" y="0"/>
                </a:moveTo>
                <a:lnTo>
                  <a:pt x="403447" y="0"/>
                </a:lnTo>
                <a:lnTo>
                  <a:pt x="403447" y="2714692"/>
                </a:lnTo>
                <a:lnTo>
                  <a:pt x="0" y="271469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t="-24999" b="-24999"/>
            </a:stretch>
          </a:blipFill>
        </p:spPr>
      </p:sp>
      <p:sp>
        <p:nvSpPr>
          <p:cNvPr id="35" name="Freeform 35"/>
          <p:cNvSpPr/>
          <p:nvPr/>
        </p:nvSpPr>
        <p:spPr>
          <a:xfrm rot="-5400000">
            <a:off x="2707356" y="4835067"/>
            <a:ext cx="441602" cy="3655760"/>
          </a:xfrm>
          <a:custGeom>
            <a:avLst/>
            <a:gdLst/>
            <a:ahLst/>
            <a:cxnLst/>
            <a:rect l="l" t="t" r="r" b="b"/>
            <a:pathLst>
              <a:path w="441602" h="3655760">
                <a:moveTo>
                  <a:pt x="0" y="0"/>
                </a:moveTo>
                <a:lnTo>
                  <a:pt x="441602" y="0"/>
                </a:lnTo>
                <a:lnTo>
                  <a:pt x="441602" y="3655760"/>
                </a:lnTo>
                <a:lnTo>
                  <a:pt x="0" y="365576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t="-11040" b="-11040"/>
            </a:stretch>
          </a:blipFill>
        </p:spPr>
      </p:sp>
      <p:sp>
        <p:nvSpPr>
          <p:cNvPr id="36" name="Freeform 36"/>
          <p:cNvSpPr/>
          <p:nvPr/>
        </p:nvSpPr>
        <p:spPr>
          <a:xfrm>
            <a:off x="2166499" y="4893461"/>
            <a:ext cx="620130" cy="453649"/>
          </a:xfrm>
          <a:custGeom>
            <a:avLst/>
            <a:gdLst/>
            <a:ahLst/>
            <a:cxnLst/>
            <a:rect l="l" t="t" r="r" b="b"/>
            <a:pathLst>
              <a:path w="620130" h="453649">
                <a:moveTo>
                  <a:pt x="0" y="0"/>
                </a:moveTo>
                <a:lnTo>
                  <a:pt x="620130" y="0"/>
                </a:lnTo>
                <a:lnTo>
                  <a:pt x="620130" y="453649"/>
                </a:lnTo>
                <a:lnTo>
                  <a:pt x="0" y="45364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37" name="Freeform 37"/>
          <p:cNvSpPr/>
          <p:nvPr/>
        </p:nvSpPr>
        <p:spPr>
          <a:xfrm>
            <a:off x="9353484" y="4893461"/>
            <a:ext cx="620130" cy="453649"/>
          </a:xfrm>
          <a:custGeom>
            <a:avLst/>
            <a:gdLst/>
            <a:ahLst/>
            <a:cxnLst/>
            <a:rect l="l" t="t" r="r" b="b"/>
            <a:pathLst>
              <a:path w="620130" h="453649">
                <a:moveTo>
                  <a:pt x="0" y="0"/>
                </a:moveTo>
                <a:lnTo>
                  <a:pt x="620130" y="0"/>
                </a:lnTo>
                <a:lnTo>
                  <a:pt x="620130" y="453649"/>
                </a:lnTo>
                <a:lnTo>
                  <a:pt x="0" y="45364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38" name="Group 38"/>
          <p:cNvGrpSpPr/>
          <p:nvPr/>
        </p:nvGrpSpPr>
        <p:grpSpPr>
          <a:xfrm>
            <a:off x="12675492" y="1248576"/>
            <a:ext cx="5204300" cy="2052487"/>
            <a:chOff x="0" y="-128863"/>
            <a:chExt cx="6939067" cy="2736649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6912864" cy="2607786"/>
            </a:xfrm>
            <a:custGeom>
              <a:avLst/>
              <a:gdLst/>
              <a:ahLst/>
              <a:cxnLst/>
              <a:rect l="l" t="t" r="r" b="b"/>
              <a:pathLst>
                <a:path w="6912864" h="2607786">
                  <a:moveTo>
                    <a:pt x="12700" y="0"/>
                  </a:moveTo>
                  <a:lnTo>
                    <a:pt x="6900164" y="0"/>
                  </a:lnTo>
                  <a:cubicBezTo>
                    <a:pt x="6907149" y="0"/>
                    <a:pt x="6912864" y="5984"/>
                    <a:pt x="6912864" y="13298"/>
                  </a:cubicBezTo>
                  <a:lnTo>
                    <a:pt x="6912864" y="2594490"/>
                  </a:lnTo>
                  <a:cubicBezTo>
                    <a:pt x="6912864" y="2601805"/>
                    <a:pt x="6907149" y="2607786"/>
                    <a:pt x="6900164" y="2607786"/>
                  </a:cubicBezTo>
                  <a:lnTo>
                    <a:pt x="12700" y="2607786"/>
                  </a:lnTo>
                  <a:cubicBezTo>
                    <a:pt x="5715" y="2607786"/>
                    <a:pt x="0" y="2601805"/>
                    <a:pt x="0" y="2594490"/>
                  </a:cubicBezTo>
                  <a:lnTo>
                    <a:pt x="0" y="13298"/>
                  </a:lnTo>
                  <a:cubicBezTo>
                    <a:pt x="0" y="5984"/>
                    <a:pt x="5715" y="0"/>
                    <a:pt x="12700" y="0"/>
                  </a:cubicBezTo>
                  <a:moveTo>
                    <a:pt x="12700" y="26597"/>
                  </a:moveTo>
                  <a:lnTo>
                    <a:pt x="12700" y="13298"/>
                  </a:lnTo>
                  <a:lnTo>
                    <a:pt x="25400" y="13298"/>
                  </a:lnTo>
                  <a:lnTo>
                    <a:pt x="25400" y="2594490"/>
                  </a:lnTo>
                  <a:lnTo>
                    <a:pt x="12700" y="2594490"/>
                  </a:lnTo>
                  <a:lnTo>
                    <a:pt x="12700" y="2581192"/>
                  </a:lnTo>
                  <a:lnTo>
                    <a:pt x="6900164" y="2581192"/>
                  </a:lnTo>
                  <a:lnTo>
                    <a:pt x="6900164" y="2594490"/>
                  </a:lnTo>
                  <a:lnTo>
                    <a:pt x="6887464" y="2594490"/>
                  </a:lnTo>
                  <a:lnTo>
                    <a:pt x="6887464" y="13298"/>
                  </a:lnTo>
                  <a:lnTo>
                    <a:pt x="6900164" y="13298"/>
                  </a:lnTo>
                  <a:lnTo>
                    <a:pt x="6900164" y="26597"/>
                  </a:lnTo>
                  <a:lnTo>
                    <a:pt x="12700" y="26597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0" name="TextBox 40"/>
            <p:cNvSpPr txBox="1"/>
            <p:nvPr/>
          </p:nvSpPr>
          <p:spPr>
            <a:xfrm>
              <a:off x="26159" y="-128863"/>
              <a:ext cx="6912908" cy="261725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l">
                <a:lnSpc>
                  <a:spcPts val="2400"/>
                </a:lnSpc>
              </a:pPr>
              <a:r>
                <a:rPr lang="en-US" sz="2000" b="1" dirty="0">
                  <a:solidFill>
                    <a:srgbClr val="7D7D7D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 </a:t>
              </a:r>
            </a:p>
            <a:p>
              <a:pPr algn="l">
                <a:lnSpc>
                  <a:spcPts val="2400"/>
                </a:lnSpc>
              </a:pPr>
              <a:r>
                <a:rPr lang="en-US" sz="2000" b="1" dirty="0">
                  <a:solidFill>
                    <a:srgbClr val="7D7D7D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10 years of French Academic Research</a:t>
              </a:r>
            </a:p>
            <a:p>
              <a:pPr algn="l">
                <a:lnSpc>
                  <a:spcPts val="2400"/>
                </a:lnSpc>
              </a:pPr>
              <a:endParaRPr lang="en-US" sz="2000" b="1" dirty="0">
                <a:solidFill>
                  <a:srgbClr val="7D7D7D"/>
                </a:solidFill>
                <a:latin typeface="Aileron Bold"/>
                <a:ea typeface="Aileron Bold"/>
                <a:cs typeface="Aileron Bold"/>
                <a:sym typeface="Aileron Bold"/>
              </a:endParaRPr>
            </a:p>
            <a:p>
              <a:pPr algn="l">
                <a:lnSpc>
                  <a:spcPts val="2400"/>
                </a:lnSpc>
              </a:pPr>
              <a:r>
                <a:rPr lang="en-US" sz="2000" b="1" dirty="0">
                  <a:solidFill>
                    <a:srgbClr val="7D7D7D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3 European patents with international extension exploited by ALGA BIOLOGICS</a:t>
              </a:r>
            </a:p>
            <a:p>
              <a:pPr algn="l">
                <a:lnSpc>
                  <a:spcPts val="2400"/>
                </a:lnSpc>
              </a:pPr>
              <a:r>
                <a:rPr lang="en-US" sz="2000" dirty="0">
                  <a:solidFill>
                    <a:srgbClr val="7D7D7D"/>
                  </a:solidFill>
                  <a:latin typeface="Aileron"/>
                  <a:ea typeface="Aileron"/>
                  <a:cs typeface="Aileron"/>
                  <a:sym typeface="Aileron"/>
                </a:rPr>
                <a:t> </a:t>
              </a:r>
            </a:p>
          </p:txBody>
        </p:sp>
      </p:grpSp>
      <p:sp>
        <p:nvSpPr>
          <p:cNvPr id="41" name="Freeform 41" descr="Image 1"/>
          <p:cNvSpPr/>
          <p:nvPr/>
        </p:nvSpPr>
        <p:spPr>
          <a:xfrm>
            <a:off x="12675492" y="588898"/>
            <a:ext cx="1230832" cy="466131"/>
          </a:xfrm>
          <a:custGeom>
            <a:avLst/>
            <a:gdLst/>
            <a:ahLst/>
            <a:cxnLst/>
            <a:rect l="l" t="t" r="r" b="b"/>
            <a:pathLst>
              <a:path w="1230832" h="466131">
                <a:moveTo>
                  <a:pt x="0" y="0"/>
                </a:moveTo>
                <a:lnTo>
                  <a:pt x="1230832" y="0"/>
                </a:lnTo>
                <a:lnTo>
                  <a:pt x="1230832" y="466130"/>
                </a:lnTo>
                <a:lnTo>
                  <a:pt x="0" y="46613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-698" r="-698"/>
            </a:stretch>
          </a:blipFill>
        </p:spPr>
      </p:sp>
      <p:grpSp>
        <p:nvGrpSpPr>
          <p:cNvPr id="42" name="Group 42"/>
          <p:cNvGrpSpPr/>
          <p:nvPr/>
        </p:nvGrpSpPr>
        <p:grpSpPr>
          <a:xfrm>
            <a:off x="11505547" y="2515352"/>
            <a:ext cx="787400" cy="731535"/>
            <a:chOff x="0" y="0"/>
            <a:chExt cx="1049867" cy="975380"/>
          </a:xfrm>
        </p:grpSpPr>
        <p:sp>
          <p:nvSpPr>
            <p:cNvPr id="43" name="Freeform 43"/>
            <p:cNvSpPr/>
            <p:nvPr/>
          </p:nvSpPr>
          <p:spPr>
            <a:xfrm>
              <a:off x="16891" y="16891"/>
              <a:ext cx="1016000" cy="941578"/>
            </a:xfrm>
            <a:custGeom>
              <a:avLst/>
              <a:gdLst/>
              <a:ahLst/>
              <a:cxnLst/>
              <a:rect l="l" t="t" r="r" b="b"/>
              <a:pathLst>
                <a:path w="1016000" h="941578">
                  <a:moveTo>
                    <a:pt x="0" y="470789"/>
                  </a:moveTo>
                  <a:cubicBezTo>
                    <a:pt x="0" y="210820"/>
                    <a:pt x="227457" y="0"/>
                    <a:pt x="508000" y="0"/>
                  </a:cubicBezTo>
                  <a:cubicBezTo>
                    <a:pt x="788543" y="0"/>
                    <a:pt x="1016000" y="210820"/>
                    <a:pt x="1016000" y="470789"/>
                  </a:cubicBezTo>
                  <a:cubicBezTo>
                    <a:pt x="1016000" y="730758"/>
                    <a:pt x="788543" y="941578"/>
                    <a:pt x="508000" y="941578"/>
                  </a:cubicBezTo>
                  <a:cubicBezTo>
                    <a:pt x="227457" y="941578"/>
                    <a:pt x="0" y="730758"/>
                    <a:pt x="0" y="47078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4" name="Freeform 44"/>
            <p:cNvSpPr/>
            <p:nvPr/>
          </p:nvSpPr>
          <p:spPr>
            <a:xfrm>
              <a:off x="0" y="0"/>
              <a:ext cx="1049909" cy="975360"/>
            </a:xfrm>
            <a:custGeom>
              <a:avLst/>
              <a:gdLst/>
              <a:ahLst/>
              <a:cxnLst/>
              <a:rect l="l" t="t" r="r" b="b"/>
              <a:pathLst>
                <a:path w="1049909" h="975360">
                  <a:moveTo>
                    <a:pt x="0" y="487680"/>
                  </a:moveTo>
                  <a:cubicBezTo>
                    <a:pt x="0" y="217170"/>
                    <a:pt x="236220" y="0"/>
                    <a:pt x="524891" y="0"/>
                  </a:cubicBezTo>
                  <a:cubicBezTo>
                    <a:pt x="813562" y="0"/>
                    <a:pt x="1049909" y="217170"/>
                    <a:pt x="1049909" y="487680"/>
                  </a:cubicBezTo>
                  <a:lnTo>
                    <a:pt x="1032891" y="487680"/>
                  </a:lnTo>
                  <a:lnTo>
                    <a:pt x="1049782" y="487680"/>
                  </a:lnTo>
                  <a:cubicBezTo>
                    <a:pt x="1049782" y="758190"/>
                    <a:pt x="813562" y="975360"/>
                    <a:pt x="524891" y="975360"/>
                  </a:cubicBezTo>
                  <a:lnTo>
                    <a:pt x="524891" y="958469"/>
                  </a:lnTo>
                  <a:lnTo>
                    <a:pt x="524891" y="975360"/>
                  </a:lnTo>
                  <a:cubicBezTo>
                    <a:pt x="236220" y="975360"/>
                    <a:pt x="0" y="758190"/>
                    <a:pt x="0" y="487680"/>
                  </a:cubicBezTo>
                  <a:lnTo>
                    <a:pt x="16891" y="487680"/>
                  </a:lnTo>
                  <a:lnTo>
                    <a:pt x="33909" y="487680"/>
                  </a:lnTo>
                  <a:lnTo>
                    <a:pt x="16891" y="487680"/>
                  </a:lnTo>
                  <a:lnTo>
                    <a:pt x="0" y="487680"/>
                  </a:lnTo>
                  <a:moveTo>
                    <a:pt x="33909" y="487680"/>
                  </a:moveTo>
                  <a:cubicBezTo>
                    <a:pt x="33909" y="497078"/>
                    <a:pt x="26289" y="504571"/>
                    <a:pt x="17018" y="504571"/>
                  </a:cubicBezTo>
                  <a:cubicBezTo>
                    <a:pt x="7747" y="504571"/>
                    <a:pt x="0" y="497078"/>
                    <a:pt x="0" y="487680"/>
                  </a:cubicBezTo>
                  <a:cubicBezTo>
                    <a:pt x="0" y="478282"/>
                    <a:pt x="7620" y="470789"/>
                    <a:pt x="16891" y="470789"/>
                  </a:cubicBezTo>
                  <a:cubicBezTo>
                    <a:pt x="26162" y="470789"/>
                    <a:pt x="33782" y="478409"/>
                    <a:pt x="33782" y="487680"/>
                  </a:cubicBezTo>
                  <a:cubicBezTo>
                    <a:pt x="33782" y="737108"/>
                    <a:pt x="252349" y="941451"/>
                    <a:pt x="524891" y="941451"/>
                  </a:cubicBezTo>
                  <a:cubicBezTo>
                    <a:pt x="797433" y="941451"/>
                    <a:pt x="1016000" y="737108"/>
                    <a:pt x="1016000" y="487680"/>
                  </a:cubicBezTo>
                  <a:cubicBezTo>
                    <a:pt x="1016000" y="238252"/>
                    <a:pt x="797433" y="33909"/>
                    <a:pt x="524891" y="33909"/>
                  </a:cubicBezTo>
                  <a:lnTo>
                    <a:pt x="524891" y="16891"/>
                  </a:lnTo>
                  <a:lnTo>
                    <a:pt x="524891" y="33909"/>
                  </a:lnTo>
                  <a:cubicBezTo>
                    <a:pt x="252476" y="33909"/>
                    <a:pt x="33909" y="238252"/>
                    <a:pt x="33909" y="48768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5" name="Freeform 45"/>
          <p:cNvSpPr/>
          <p:nvPr/>
        </p:nvSpPr>
        <p:spPr>
          <a:xfrm>
            <a:off x="11084039" y="132298"/>
            <a:ext cx="1259848" cy="942380"/>
          </a:xfrm>
          <a:custGeom>
            <a:avLst/>
            <a:gdLst/>
            <a:ahLst/>
            <a:cxnLst/>
            <a:rect l="l" t="t" r="r" b="b"/>
            <a:pathLst>
              <a:path w="1259848" h="942380">
                <a:moveTo>
                  <a:pt x="0" y="0"/>
                </a:moveTo>
                <a:lnTo>
                  <a:pt x="1259848" y="0"/>
                </a:lnTo>
                <a:lnTo>
                  <a:pt x="1259848" y="942380"/>
                </a:lnTo>
                <a:lnTo>
                  <a:pt x="0" y="942380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-113" r="-113"/>
            </a:stretch>
          </a:blipFill>
        </p:spPr>
      </p:sp>
      <p:sp>
        <p:nvSpPr>
          <p:cNvPr id="46" name="Freeform 46" descr="Picture 4"/>
          <p:cNvSpPr/>
          <p:nvPr/>
        </p:nvSpPr>
        <p:spPr>
          <a:xfrm>
            <a:off x="9928583" y="4255895"/>
            <a:ext cx="2039487" cy="1717624"/>
          </a:xfrm>
          <a:custGeom>
            <a:avLst/>
            <a:gdLst/>
            <a:ahLst/>
            <a:cxnLst/>
            <a:rect l="l" t="t" r="r" b="b"/>
            <a:pathLst>
              <a:path w="2039487" h="1717624">
                <a:moveTo>
                  <a:pt x="0" y="0"/>
                </a:moveTo>
                <a:lnTo>
                  <a:pt x="2039487" y="0"/>
                </a:lnTo>
                <a:lnTo>
                  <a:pt x="2039487" y="1717624"/>
                </a:lnTo>
                <a:lnTo>
                  <a:pt x="0" y="1717624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t="-65" b="-65"/>
            </a:stretch>
          </a:blipFill>
        </p:spPr>
      </p:sp>
      <p:grpSp>
        <p:nvGrpSpPr>
          <p:cNvPr id="47" name="Group 47"/>
          <p:cNvGrpSpPr/>
          <p:nvPr/>
        </p:nvGrpSpPr>
        <p:grpSpPr>
          <a:xfrm>
            <a:off x="526351" y="2264622"/>
            <a:ext cx="1405388" cy="1318903"/>
            <a:chOff x="0" y="0"/>
            <a:chExt cx="1873851" cy="1758537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1873885" cy="1758569"/>
            </a:xfrm>
            <a:custGeom>
              <a:avLst/>
              <a:gdLst/>
              <a:ahLst/>
              <a:cxnLst/>
              <a:rect l="l" t="t" r="r" b="b"/>
              <a:pathLst>
                <a:path w="1873885" h="1758569">
                  <a:moveTo>
                    <a:pt x="0" y="0"/>
                  </a:moveTo>
                  <a:lnTo>
                    <a:pt x="1873885" y="0"/>
                  </a:lnTo>
                  <a:lnTo>
                    <a:pt x="1873885" y="1758569"/>
                  </a:lnTo>
                  <a:lnTo>
                    <a:pt x="0" y="175856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/>
              <a:stretch>
                <a:fillRect t="-2432" r="1" b="-2431"/>
              </a:stretch>
            </a:blipFill>
          </p:spPr>
        </p:sp>
      </p:grpSp>
      <p:sp>
        <p:nvSpPr>
          <p:cNvPr id="49" name="Freeform 49"/>
          <p:cNvSpPr/>
          <p:nvPr/>
        </p:nvSpPr>
        <p:spPr>
          <a:xfrm>
            <a:off x="14083725" y="569247"/>
            <a:ext cx="1485427" cy="505431"/>
          </a:xfrm>
          <a:custGeom>
            <a:avLst/>
            <a:gdLst/>
            <a:ahLst/>
            <a:cxnLst/>
            <a:rect l="l" t="t" r="r" b="b"/>
            <a:pathLst>
              <a:path w="1485427" h="505431">
                <a:moveTo>
                  <a:pt x="0" y="0"/>
                </a:moveTo>
                <a:lnTo>
                  <a:pt x="1485427" y="0"/>
                </a:lnTo>
                <a:lnTo>
                  <a:pt x="1485427" y="505432"/>
                </a:lnTo>
                <a:lnTo>
                  <a:pt x="0" y="505432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</p:sp>
      <p:grpSp>
        <p:nvGrpSpPr>
          <p:cNvPr id="50" name="Group 50"/>
          <p:cNvGrpSpPr/>
          <p:nvPr/>
        </p:nvGrpSpPr>
        <p:grpSpPr>
          <a:xfrm>
            <a:off x="6758503" y="4448150"/>
            <a:ext cx="2369980" cy="1333114"/>
            <a:chOff x="0" y="0"/>
            <a:chExt cx="12713299" cy="7151231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12713335" cy="7151243"/>
            </a:xfrm>
            <a:custGeom>
              <a:avLst/>
              <a:gdLst/>
              <a:ahLst/>
              <a:cxnLst/>
              <a:rect l="l" t="t" r="r" b="b"/>
              <a:pathLst>
                <a:path w="12713335" h="7151243">
                  <a:moveTo>
                    <a:pt x="0" y="0"/>
                  </a:moveTo>
                  <a:lnTo>
                    <a:pt x="12713335" y="0"/>
                  </a:lnTo>
                  <a:lnTo>
                    <a:pt x="12713335" y="7151243"/>
                  </a:lnTo>
                  <a:lnTo>
                    <a:pt x="0" y="71512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5"/>
              <a:stretch>
                <a:fillRect/>
              </a:stretch>
            </a:blipFill>
          </p:spPr>
        </p:sp>
      </p:grpSp>
      <p:sp>
        <p:nvSpPr>
          <p:cNvPr id="52" name="Freeform 52"/>
          <p:cNvSpPr/>
          <p:nvPr/>
        </p:nvSpPr>
        <p:spPr>
          <a:xfrm>
            <a:off x="1825708" y="2409681"/>
            <a:ext cx="2880429" cy="1096503"/>
          </a:xfrm>
          <a:custGeom>
            <a:avLst/>
            <a:gdLst/>
            <a:ahLst/>
            <a:cxnLst/>
            <a:rect l="l" t="t" r="r" b="b"/>
            <a:pathLst>
              <a:path w="2880429" h="1096503">
                <a:moveTo>
                  <a:pt x="0" y="0"/>
                </a:moveTo>
                <a:lnTo>
                  <a:pt x="2880429" y="0"/>
                </a:lnTo>
                <a:lnTo>
                  <a:pt x="2880429" y="1096502"/>
                </a:lnTo>
                <a:lnTo>
                  <a:pt x="0" y="1096502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</p:sp>
      <p:grpSp>
        <p:nvGrpSpPr>
          <p:cNvPr id="53" name="Group 53"/>
          <p:cNvGrpSpPr/>
          <p:nvPr/>
        </p:nvGrpSpPr>
        <p:grpSpPr>
          <a:xfrm>
            <a:off x="12149184" y="3481339"/>
            <a:ext cx="6098075" cy="886855"/>
            <a:chOff x="0" y="0"/>
            <a:chExt cx="8130766" cy="1182472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7947901" cy="939800"/>
            </a:xfrm>
            <a:custGeom>
              <a:avLst/>
              <a:gdLst/>
              <a:ahLst/>
              <a:cxnLst/>
              <a:rect l="l" t="t" r="r" b="b"/>
              <a:pathLst>
                <a:path w="7947901" h="939800">
                  <a:moveTo>
                    <a:pt x="0" y="0"/>
                  </a:moveTo>
                  <a:lnTo>
                    <a:pt x="7947901" y="0"/>
                  </a:lnTo>
                  <a:lnTo>
                    <a:pt x="7947901" y="939800"/>
                  </a:lnTo>
                  <a:lnTo>
                    <a:pt x="0" y="93980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55" name="TextBox 55"/>
            <p:cNvSpPr txBox="1"/>
            <p:nvPr/>
          </p:nvSpPr>
          <p:spPr>
            <a:xfrm>
              <a:off x="182865" y="195047"/>
              <a:ext cx="7947901" cy="987425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ctr">
                <a:lnSpc>
                  <a:spcPts val="2800"/>
                </a:lnSpc>
              </a:pPr>
              <a:r>
                <a:rPr lang="en-US" sz="2000" b="1" dirty="0">
                  <a:solidFill>
                    <a:srgbClr val="00712D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Comparison of the costs for mammalian cells versus microalgae</a:t>
              </a:r>
              <a:r>
                <a:rPr lang="en-US" sz="2000" b="1" baseline="30000" dirty="0">
                  <a:solidFill>
                    <a:srgbClr val="00712D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1</a:t>
              </a:r>
            </a:p>
          </p:txBody>
        </p:sp>
      </p:grpSp>
      <p:sp>
        <p:nvSpPr>
          <p:cNvPr id="56" name="Freeform 56"/>
          <p:cNvSpPr/>
          <p:nvPr/>
        </p:nvSpPr>
        <p:spPr>
          <a:xfrm>
            <a:off x="12225245" y="4433812"/>
            <a:ext cx="5866088" cy="2889049"/>
          </a:xfrm>
          <a:custGeom>
            <a:avLst/>
            <a:gdLst/>
            <a:ahLst/>
            <a:cxnLst/>
            <a:rect l="l" t="t" r="r" b="b"/>
            <a:pathLst>
              <a:path w="5866088" h="2889049">
                <a:moveTo>
                  <a:pt x="0" y="0"/>
                </a:moveTo>
                <a:lnTo>
                  <a:pt x="5866088" y="0"/>
                </a:lnTo>
                <a:lnTo>
                  <a:pt x="5866088" y="2889048"/>
                </a:lnTo>
                <a:lnTo>
                  <a:pt x="0" y="2889048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/>
            </a:stretch>
          </a:blipFill>
          <a:ln>
            <a:solidFill>
              <a:srgbClr val="003300"/>
            </a:solidFill>
          </a:ln>
        </p:spPr>
      </p:sp>
      <p:sp>
        <p:nvSpPr>
          <p:cNvPr id="57" name="TextBox 57"/>
          <p:cNvSpPr txBox="1"/>
          <p:nvPr/>
        </p:nvSpPr>
        <p:spPr>
          <a:xfrm>
            <a:off x="17732838" y="6928525"/>
            <a:ext cx="292179" cy="3448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b="1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K€</a:t>
            </a:r>
          </a:p>
        </p:txBody>
      </p:sp>
      <p:sp>
        <p:nvSpPr>
          <p:cNvPr id="58" name="TextBox 31">
            <a:extLst>
              <a:ext uri="{FF2B5EF4-FFF2-40B4-BE49-F238E27FC236}">
                <a16:creationId xmlns:a16="http://schemas.microsoft.com/office/drawing/2014/main" id="{470EDD37-C3AC-4561-9970-7B7F1B3DE7A7}"/>
              </a:ext>
            </a:extLst>
          </p:cNvPr>
          <p:cNvSpPr txBox="1"/>
          <p:nvPr/>
        </p:nvSpPr>
        <p:spPr>
          <a:xfrm>
            <a:off x="-8499418" y="9392421"/>
            <a:ext cx="20992779" cy="6980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40"/>
              </a:lnSpc>
              <a:spcBef>
                <a:spcPct val="0"/>
              </a:spcBef>
            </a:pPr>
            <a:endParaRPr sz="1600" dirty="0">
              <a:latin typeface="Aileron" panose="020B0604020202020204" charset="0"/>
            </a:endParaRPr>
          </a:p>
          <a:p>
            <a:pPr algn="ctr">
              <a:lnSpc>
                <a:spcPts val="2940"/>
              </a:lnSpc>
              <a:spcBef>
                <a:spcPct val="0"/>
              </a:spcBef>
            </a:pPr>
            <a:r>
              <a:rPr lang="en-US" sz="1600" b="1" i="1" baseline="30000" dirty="0">
                <a:solidFill>
                  <a:srgbClr val="000000"/>
                </a:solidFill>
                <a:latin typeface="Aileron" panose="020B0604020202020204" charset="0"/>
                <a:ea typeface="Aileron Bold"/>
                <a:cs typeface="Aileron Bold"/>
                <a:sym typeface="Aileron Bold"/>
              </a:rPr>
              <a:t>1</a:t>
            </a:r>
            <a:r>
              <a:rPr lang="en-US" sz="1600" b="1" i="1" dirty="0">
                <a:solidFill>
                  <a:srgbClr val="000000"/>
                </a:solidFill>
                <a:latin typeface="Aileron" panose="020B0604020202020204" charset="0"/>
                <a:ea typeface="Aileron Bold"/>
                <a:cs typeface="Aileron Bold"/>
                <a:sym typeface="Aileron Bold"/>
              </a:rPr>
              <a:t>Alga </a:t>
            </a:r>
            <a:r>
              <a:rPr lang="en-US" sz="1600" b="1" i="1" dirty="0" err="1">
                <a:solidFill>
                  <a:srgbClr val="000000"/>
                </a:solidFill>
                <a:latin typeface="Aileron" panose="020B0604020202020204" charset="0"/>
                <a:ea typeface="Aileron Bold"/>
                <a:cs typeface="Aileron Bold"/>
                <a:sym typeface="Aileron Bold"/>
              </a:rPr>
              <a:t>Biologics’s</a:t>
            </a:r>
            <a:r>
              <a:rPr lang="en-US" sz="1600" b="1" i="1" dirty="0">
                <a:solidFill>
                  <a:srgbClr val="000000"/>
                </a:solidFill>
                <a:latin typeface="Aileron" panose="020B0604020202020204" charset="0"/>
                <a:ea typeface="Aileron Bold"/>
                <a:cs typeface="Aileron Bold"/>
                <a:sym typeface="Aileron Bold"/>
              </a:rPr>
              <a:t> management analysis</a:t>
            </a:r>
          </a:p>
        </p:txBody>
      </p:sp>
      <p:grpSp>
        <p:nvGrpSpPr>
          <p:cNvPr id="59" name="Group 3">
            <a:extLst>
              <a:ext uri="{FF2B5EF4-FFF2-40B4-BE49-F238E27FC236}">
                <a16:creationId xmlns:a16="http://schemas.microsoft.com/office/drawing/2014/main" id="{AABF15FF-5BDA-40AA-B945-A3DBF9BC13D4}"/>
              </a:ext>
            </a:extLst>
          </p:cNvPr>
          <p:cNvGrpSpPr/>
          <p:nvPr/>
        </p:nvGrpSpPr>
        <p:grpSpPr>
          <a:xfrm>
            <a:off x="1530418" y="7918942"/>
            <a:ext cx="15701628" cy="1489504"/>
            <a:chOff x="0" y="-57150"/>
            <a:chExt cx="4135408" cy="392297"/>
          </a:xfrm>
        </p:grpSpPr>
        <p:sp>
          <p:nvSpPr>
            <p:cNvPr id="60" name="Freeform 4">
              <a:extLst>
                <a:ext uri="{FF2B5EF4-FFF2-40B4-BE49-F238E27FC236}">
                  <a16:creationId xmlns:a16="http://schemas.microsoft.com/office/drawing/2014/main" id="{77417EF5-8547-4965-8604-65EA7E3E8406}"/>
                </a:ext>
              </a:extLst>
            </p:cNvPr>
            <p:cNvSpPr/>
            <p:nvPr/>
          </p:nvSpPr>
          <p:spPr>
            <a:xfrm>
              <a:off x="0" y="0"/>
              <a:ext cx="4135408" cy="273272"/>
            </a:xfrm>
            <a:custGeom>
              <a:avLst/>
              <a:gdLst/>
              <a:ahLst/>
              <a:cxnLst/>
              <a:rect l="l" t="t" r="r" b="b"/>
              <a:pathLst>
                <a:path w="4135408" h="335147">
                  <a:moveTo>
                    <a:pt x="49306" y="0"/>
                  </a:moveTo>
                  <a:lnTo>
                    <a:pt x="4086102" y="0"/>
                  </a:lnTo>
                  <a:cubicBezTo>
                    <a:pt x="4099179" y="0"/>
                    <a:pt x="4111720" y="5195"/>
                    <a:pt x="4120967" y="14442"/>
                  </a:cubicBezTo>
                  <a:cubicBezTo>
                    <a:pt x="4130214" y="23688"/>
                    <a:pt x="4135408" y="36230"/>
                    <a:pt x="4135408" y="49306"/>
                  </a:cubicBezTo>
                  <a:lnTo>
                    <a:pt x="4135408" y="285841"/>
                  </a:lnTo>
                  <a:cubicBezTo>
                    <a:pt x="4135408" y="298918"/>
                    <a:pt x="4130214" y="311459"/>
                    <a:pt x="4120967" y="320706"/>
                  </a:cubicBezTo>
                  <a:cubicBezTo>
                    <a:pt x="4111720" y="329953"/>
                    <a:pt x="4099179" y="335147"/>
                    <a:pt x="4086102" y="335147"/>
                  </a:cubicBezTo>
                  <a:lnTo>
                    <a:pt x="49306" y="335147"/>
                  </a:lnTo>
                  <a:cubicBezTo>
                    <a:pt x="36230" y="335147"/>
                    <a:pt x="23688" y="329953"/>
                    <a:pt x="14442" y="320706"/>
                  </a:cubicBezTo>
                  <a:cubicBezTo>
                    <a:pt x="5195" y="311459"/>
                    <a:pt x="0" y="298918"/>
                    <a:pt x="0" y="285841"/>
                  </a:cubicBezTo>
                  <a:lnTo>
                    <a:pt x="0" y="49306"/>
                  </a:lnTo>
                  <a:cubicBezTo>
                    <a:pt x="0" y="36230"/>
                    <a:pt x="5195" y="23688"/>
                    <a:pt x="14442" y="14442"/>
                  </a:cubicBezTo>
                  <a:cubicBezTo>
                    <a:pt x="23688" y="5195"/>
                    <a:pt x="36230" y="0"/>
                    <a:pt x="49306" y="0"/>
                  </a:cubicBezTo>
                  <a:close/>
                </a:path>
              </a:pathLst>
            </a:custGeom>
            <a:solidFill>
              <a:srgbClr val="BECE94"/>
            </a:solidFill>
          </p:spPr>
        </p:sp>
        <p:sp>
          <p:nvSpPr>
            <p:cNvPr id="61" name="TextBox 5">
              <a:extLst>
                <a:ext uri="{FF2B5EF4-FFF2-40B4-BE49-F238E27FC236}">
                  <a16:creationId xmlns:a16="http://schemas.microsoft.com/office/drawing/2014/main" id="{498ABA2D-4671-4ACD-9D10-A3FFAECBF527}"/>
                </a:ext>
              </a:extLst>
            </p:cNvPr>
            <p:cNvSpPr txBox="1"/>
            <p:nvPr/>
          </p:nvSpPr>
          <p:spPr>
            <a:xfrm>
              <a:off x="0" y="-57150"/>
              <a:ext cx="4135408" cy="39229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500"/>
                </a:lnSpc>
              </a:pPr>
              <a:endParaRPr dirty="0"/>
            </a:p>
          </p:txBody>
        </p:sp>
      </p:grpSp>
      <p:grpSp>
        <p:nvGrpSpPr>
          <p:cNvPr id="62" name="Group 6">
            <a:extLst>
              <a:ext uri="{FF2B5EF4-FFF2-40B4-BE49-F238E27FC236}">
                <a16:creationId xmlns:a16="http://schemas.microsoft.com/office/drawing/2014/main" id="{CC57CF3B-4FC5-46AF-AE00-EE57A8384C54}"/>
              </a:ext>
            </a:extLst>
          </p:cNvPr>
          <p:cNvGrpSpPr/>
          <p:nvPr/>
        </p:nvGrpSpPr>
        <p:grpSpPr>
          <a:xfrm>
            <a:off x="1583995" y="8193254"/>
            <a:ext cx="3510635" cy="921028"/>
            <a:chOff x="0" y="0"/>
            <a:chExt cx="1085715" cy="335147"/>
          </a:xfrm>
        </p:grpSpPr>
        <p:sp>
          <p:nvSpPr>
            <p:cNvPr id="63" name="Freeform 7">
              <a:extLst>
                <a:ext uri="{FF2B5EF4-FFF2-40B4-BE49-F238E27FC236}">
                  <a16:creationId xmlns:a16="http://schemas.microsoft.com/office/drawing/2014/main" id="{9CABAC2F-9EBC-4290-9BB9-085AEFF1A219}"/>
                </a:ext>
              </a:extLst>
            </p:cNvPr>
            <p:cNvSpPr/>
            <p:nvPr/>
          </p:nvSpPr>
          <p:spPr>
            <a:xfrm>
              <a:off x="0" y="0"/>
              <a:ext cx="1085715" cy="335147"/>
            </a:xfrm>
            <a:custGeom>
              <a:avLst/>
              <a:gdLst/>
              <a:ahLst/>
              <a:cxnLst/>
              <a:rect l="l" t="t" r="r" b="b"/>
              <a:pathLst>
                <a:path w="1085715" h="335147">
                  <a:moveTo>
                    <a:pt x="167574" y="0"/>
                  </a:moveTo>
                  <a:lnTo>
                    <a:pt x="918141" y="0"/>
                  </a:lnTo>
                  <a:cubicBezTo>
                    <a:pt x="962584" y="0"/>
                    <a:pt x="1005207" y="17655"/>
                    <a:pt x="1036634" y="49081"/>
                  </a:cubicBezTo>
                  <a:cubicBezTo>
                    <a:pt x="1068060" y="80507"/>
                    <a:pt x="1085715" y="123130"/>
                    <a:pt x="1085715" y="167574"/>
                  </a:cubicBezTo>
                  <a:lnTo>
                    <a:pt x="1085715" y="167574"/>
                  </a:lnTo>
                  <a:cubicBezTo>
                    <a:pt x="1085715" y="260122"/>
                    <a:pt x="1010689" y="335147"/>
                    <a:pt x="918141" y="335147"/>
                  </a:cubicBezTo>
                  <a:lnTo>
                    <a:pt x="167574" y="335147"/>
                  </a:lnTo>
                  <a:cubicBezTo>
                    <a:pt x="75025" y="335147"/>
                    <a:pt x="0" y="260122"/>
                    <a:pt x="0" y="167574"/>
                  </a:cubicBezTo>
                  <a:lnTo>
                    <a:pt x="0" y="167574"/>
                  </a:lnTo>
                  <a:cubicBezTo>
                    <a:pt x="0" y="75025"/>
                    <a:pt x="75025" y="0"/>
                    <a:pt x="167574" y="0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</p:spPr>
        </p:sp>
        <p:sp>
          <p:nvSpPr>
            <p:cNvPr id="64" name="TextBox 8">
              <a:extLst>
                <a:ext uri="{FF2B5EF4-FFF2-40B4-BE49-F238E27FC236}">
                  <a16:creationId xmlns:a16="http://schemas.microsoft.com/office/drawing/2014/main" id="{367056D1-A7B9-460E-9BF1-73C301527A31}"/>
                </a:ext>
              </a:extLst>
            </p:cNvPr>
            <p:cNvSpPr txBox="1"/>
            <p:nvPr/>
          </p:nvSpPr>
          <p:spPr>
            <a:xfrm>
              <a:off x="0" y="-57150"/>
              <a:ext cx="1085715" cy="39229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500"/>
                </a:lnSpc>
              </a:pPr>
              <a:endParaRPr dirty="0"/>
            </a:p>
          </p:txBody>
        </p:sp>
      </p:grpSp>
      <p:sp>
        <p:nvSpPr>
          <p:cNvPr id="65" name="TextBox 13">
            <a:extLst>
              <a:ext uri="{FF2B5EF4-FFF2-40B4-BE49-F238E27FC236}">
                <a16:creationId xmlns:a16="http://schemas.microsoft.com/office/drawing/2014/main" id="{6C6393FB-BED7-4BAE-AEC3-2308B049CF7E}"/>
              </a:ext>
            </a:extLst>
          </p:cNvPr>
          <p:cNvSpPr txBox="1"/>
          <p:nvPr/>
        </p:nvSpPr>
        <p:spPr>
          <a:xfrm>
            <a:off x="9394063" y="7805254"/>
            <a:ext cx="3212528" cy="820032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3500"/>
              </a:lnSpc>
            </a:pPr>
            <a:endParaRPr dirty="0"/>
          </a:p>
        </p:txBody>
      </p:sp>
      <p:sp>
        <p:nvSpPr>
          <p:cNvPr id="66" name="TextBox 22">
            <a:extLst>
              <a:ext uri="{FF2B5EF4-FFF2-40B4-BE49-F238E27FC236}">
                <a16:creationId xmlns:a16="http://schemas.microsoft.com/office/drawing/2014/main" id="{68B9E752-74D6-42CF-97F7-58080534FF1A}"/>
              </a:ext>
            </a:extLst>
          </p:cNvPr>
          <p:cNvSpPr txBox="1"/>
          <p:nvPr/>
        </p:nvSpPr>
        <p:spPr>
          <a:xfrm>
            <a:off x="1574760" y="8478913"/>
            <a:ext cx="3335862" cy="3497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40"/>
              </a:lnSpc>
            </a:pPr>
            <a:r>
              <a:rPr lang="en-US" sz="2400" b="1" dirty="0">
                <a:solidFill>
                  <a:srgbClr val="FFFFFB"/>
                </a:solidFill>
                <a:latin typeface="Aileron Heavy"/>
                <a:ea typeface="Aileron Heavy"/>
                <a:cs typeface="Aileron Heavy"/>
                <a:sym typeface="Aileron Heavy"/>
              </a:rPr>
              <a:t>Key advantages</a:t>
            </a:r>
          </a:p>
        </p:txBody>
      </p:sp>
      <p:sp>
        <p:nvSpPr>
          <p:cNvPr id="67" name="Rectangle : coins arrondis 66">
            <a:extLst>
              <a:ext uri="{FF2B5EF4-FFF2-40B4-BE49-F238E27FC236}">
                <a16:creationId xmlns:a16="http://schemas.microsoft.com/office/drawing/2014/main" id="{BD01F7AF-0B1E-4457-B119-AB3534709D1B}"/>
              </a:ext>
            </a:extLst>
          </p:cNvPr>
          <p:cNvSpPr/>
          <p:nvPr/>
        </p:nvSpPr>
        <p:spPr>
          <a:xfrm>
            <a:off x="8606483" y="8352425"/>
            <a:ext cx="1928723" cy="602686"/>
          </a:xfrm>
          <a:prstGeom prst="roundRect">
            <a:avLst>
              <a:gd name="adj" fmla="val 50000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b="1" dirty="0">
                <a:solidFill>
                  <a:srgbClr val="FFFFFB"/>
                </a:solidFill>
                <a:latin typeface="Aileron Bold"/>
                <a:sym typeface="Aileron Bold"/>
              </a:rPr>
              <a:t>Faster</a:t>
            </a:r>
            <a:endParaRPr lang="fr-FR" sz="2100" b="1" dirty="0">
              <a:solidFill>
                <a:srgbClr val="FFFFFB"/>
              </a:solidFill>
              <a:latin typeface="Aileron Bold"/>
            </a:endParaRPr>
          </a:p>
        </p:txBody>
      </p:sp>
      <p:sp>
        <p:nvSpPr>
          <p:cNvPr id="68" name="Rectangle : coins arrondis 67">
            <a:extLst>
              <a:ext uri="{FF2B5EF4-FFF2-40B4-BE49-F238E27FC236}">
                <a16:creationId xmlns:a16="http://schemas.microsoft.com/office/drawing/2014/main" id="{087E7BD1-505A-48E6-8506-E9BDC2AC9974}"/>
              </a:ext>
            </a:extLst>
          </p:cNvPr>
          <p:cNvSpPr/>
          <p:nvPr/>
        </p:nvSpPr>
        <p:spPr>
          <a:xfrm>
            <a:off x="6384385" y="8352425"/>
            <a:ext cx="1928723" cy="602686"/>
          </a:xfrm>
          <a:prstGeom prst="roundRect">
            <a:avLst>
              <a:gd name="adj" fmla="val 50000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b="1" dirty="0">
                <a:solidFill>
                  <a:srgbClr val="FFFFFB"/>
                </a:solidFill>
                <a:latin typeface="Aileron Bold"/>
                <a:sym typeface="Aileron Bold"/>
              </a:rPr>
              <a:t>Low cost</a:t>
            </a:r>
            <a:endParaRPr lang="fr-FR" sz="2100" b="1" dirty="0">
              <a:solidFill>
                <a:srgbClr val="FFFFFB"/>
              </a:solidFill>
              <a:latin typeface="Aileron Bold"/>
            </a:endParaRPr>
          </a:p>
        </p:txBody>
      </p:sp>
      <p:sp>
        <p:nvSpPr>
          <p:cNvPr id="69" name="Rectangle : coins arrondis 68">
            <a:extLst>
              <a:ext uri="{FF2B5EF4-FFF2-40B4-BE49-F238E27FC236}">
                <a16:creationId xmlns:a16="http://schemas.microsoft.com/office/drawing/2014/main" id="{CF351B6B-613A-49DD-9CDE-9AAAA03240AD}"/>
              </a:ext>
            </a:extLst>
          </p:cNvPr>
          <p:cNvSpPr/>
          <p:nvPr/>
        </p:nvSpPr>
        <p:spPr>
          <a:xfrm>
            <a:off x="11000327" y="8352425"/>
            <a:ext cx="3388084" cy="602686"/>
          </a:xfrm>
          <a:prstGeom prst="roundRect">
            <a:avLst>
              <a:gd name="adj" fmla="val 50000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b="1" dirty="0">
                <a:solidFill>
                  <a:srgbClr val="FFFFFB"/>
                </a:solidFill>
                <a:latin typeface="Aileron Bold"/>
                <a:ea typeface="Aileron Bold"/>
                <a:cs typeface="Aileron Bold"/>
                <a:sym typeface="Aileron Bold"/>
              </a:rPr>
              <a:t>No Viral contamination </a:t>
            </a:r>
          </a:p>
        </p:txBody>
      </p:sp>
      <p:sp>
        <p:nvSpPr>
          <p:cNvPr id="70" name="Rectangle : coins arrondis 69">
            <a:extLst>
              <a:ext uri="{FF2B5EF4-FFF2-40B4-BE49-F238E27FC236}">
                <a16:creationId xmlns:a16="http://schemas.microsoft.com/office/drawing/2014/main" id="{D333C2F1-6347-4114-A5EF-F0090CAFB27F}"/>
              </a:ext>
            </a:extLst>
          </p:cNvPr>
          <p:cNvSpPr/>
          <p:nvPr/>
        </p:nvSpPr>
        <p:spPr>
          <a:xfrm>
            <a:off x="14692209" y="8352425"/>
            <a:ext cx="2434625" cy="602686"/>
          </a:xfrm>
          <a:prstGeom prst="roundRect">
            <a:avLst>
              <a:gd name="adj" fmla="val 50000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b="1" dirty="0">
                <a:solidFill>
                  <a:srgbClr val="FFFFFB"/>
                </a:solidFill>
                <a:latin typeface="Aileron Bold"/>
                <a:ea typeface="Aileron Bold"/>
                <a:cs typeface="Aileron Bold"/>
                <a:sym typeface="Aileron Bold"/>
              </a:rPr>
              <a:t>Homogenous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857274" y="811709"/>
            <a:ext cx="4215291" cy="8446591"/>
          </a:xfrm>
          <a:custGeom>
            <a:avLst/>
            <a:gdLst/>
            <a:ahLst/>
            <a:cxnLst/>
            <a:rect l="l" t="t" r="r" b="b"/>
            <a:pathLst>
              <a:path w="4215291" h="8446591">
                <a:moveTo>
                  <a:pt x="0" y="0"/>
                </a:moveTo>
                <a:lnTo>
                  <a:pt x="4215291" y="0"/>
                </a:lnTo>
                <a:lnTo>
                  <a:pt x="4215291" y="8446591"/>
                </a:lnTo>
                <a:lnTo>
                  <a:pt x="0" y="844659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869832" y="1307886"/>
            <a:ext cx="4087991" cy="1489504"/>
          </a:xfrm>
          <a:custGeom>
            <a:avLst/>
            <a:gdLst/>
            <a:ahLst/>
            <a:cxnLst/>
            <a:rect l="l" t="t" r="r" b="b"/>
            <a:pathLst>
              <a:path w="4087991" h="1489504">
                <a:moveTo>
                  <a:pt x="0" y="0"/>
                </a:moveTo>
                <a:lnTo>
                  <a:pt x="4087991" y="0"/>
                </a:lnTo>
                <a:lnTo>
                  <a:pt x="4087991" y="1489504"/>
                </a:lnTo>
                <a:lnTo>
                  <a:pt x="0" y="148950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869832" y="3996380"/>
            <a:ext cx="4087991" cy="1489504"/>
          </a:xfrm>
          <a:custGeom>
            <a:avLst/>
            <a:gdLst/>
            <a:ahLst/>
            <a:cxnLst/>
            <a:rect l="l" t="t" r="r" b="b"/>
            <a:pathLst>
              <a:path w="4087991" h="1489504">
                <a:moveTo>
                  <a:pt x="0" y="0"/>
                </a:moveTo>
                <a:lnTo>
                  <a:pt x="4087991" y="0"/>
                </a:lnTo>
                <a:lnTo>
                  <a:pt x="4087991" y="1489504"/>
                </a:lnTo>
                <a:lnTo>
                  <a:pt x="0" y="148950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907286" y="6372698"/>
            <a:ext cx="4087991" cy="1489504"/>
          </a:xfrm>
          <a:custGeom>
            <a:avLst/>
            <a:gdLst/>
            <a:ahLst/>
            <a:cxnLst/>
            <a:rect l="l" t="t" r="r" b="b"/>
            <a:pathLst>
              <a:path w="4087991" h="1489504">
                <a:moveTo>
                  <a:pt x="0" y="0"/>
                </a:moveTo>
                <a:lnTo>
                  <a:pt x="4087991" y="0"/>
                </a:lnTo>
                <a:lnTo>
                  <a:pt x="4087991" y="1489504"/>
                </a:lnTo>
                <a:lnTo>
                  <a:pt x="0" y="148950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2178394" y="1785369"/>
            <a:ext cx="751530" cy="751530"/>
          </a:xfrm>
          <a:custGeom>
            <a:avLst/>
            <a:gdLst/>
            <a:ahLst/>
            <a:cxnLst/>
            <a:rect l="l" t="t" r="r" b="b"/>
            <a:pathLst>
              <a:path w="751530" h="751530">
                <a:moveTo>
                  <a:pt x="0" y="0"/>
                </a:moveTo>
                <a:lnTo>
                  <a:pt x="751530" y="0"/>
                </a:lnTo>
                <a:lnTo>
                  <a:pt x="751530" y="751530"/>
                </a:lnTo>
                <a:lnTo>
                  <a:pt x="0" y="75153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2178394" y="4473864"/>
            <a:ext cx="751530" cy="751530"/>
          </a:xfrm>
          <a:custGeom>
            <a:avLst/>
            <a:gdLst/>
            <a:ahLst/>
            <a:cxnLst/>
            <a:rect l="l" t="t" r="r" b="b"/>
            <a:pathLst>
              <a:path w="751530" h="751530">
                <a:moveTo>
                  <a:pt x="0" y="0"/>
                </a:moveTo>
                <a:lnTo>
                  <a:pt x="751530" y="0"/>
                </a:lnTo>
                <a:lnTo>
                  <a:pt x="751530" y="751530"/>
                </a:lnTo>
                <a:lnTo>
                  <a:pt x="0" y="75153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2215848" y="6866429"/>
            <a:ext cx="751530" cy="751530"/>
          </a:xfrm>
          <a:custGeom>
            <a:avLst/>
            <a:gdLst/>
            <a:ahLst/>
            <a:cxnLst/>
            <a:rect l="l" t="t" r="r" b="b"/>
            <a:pathLst>
              <a:path w="751530" h="751530">
                <a:moveTo>
                  <a:pt x="0" y="0"/>
                </a:moveTo>
                <a:lnTo>
                  <a:pt x="751530" y="0"/>
                </a:lnTo>
                <a:lnTo>
                  <a:pt x="751530" y="751530"/>
                </a:lnTo>
                <a:lnTo>
                  <a:pt x="0" y="75153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2314685" y="1921660"/>
            <a:ext cx="478949" cy="478949"/>
          </a:xfrm>
          <a:custGeom>
            <a:avLst/>
            <a:gdLst/>
            <a:ahLst/>
            <a:cxnLst/>
            <a:rect l="l" t="t" r="r" b="b"/>
            <a:pathLst>
              <a:path w="478949" h="478949">
                <a:moveTo>
                  <a:pt x="0" y="0"/>
                </a:moveTo>
                <a:lnTo>
                  <a:pt x="478949" y="0"/>
                </a:lnTo>
                <a:lnTo>
                  <a:pt x="478949" y="478949"/>
                </a:lnTo>
                <a:lnTo>
                  <a:pt x="0" y="478949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2314685" y="4721855"/>
            <a:ext cx="482995" cy="255548"/>
          </a:xfrm>
          <a:custGeom>
            <a:avLst/>
            <a:gdLst/>
            <a:ahLst/>
            <a:cxnLst/>
            <a:rect l="l" t="t" r="r" b="b"/>
            <a:pathLst>
              <a:path w="482995" h="255548">
                <a:moveTo>
                  <a:pt x="0" y="0"/>
                </a:moveTo>
                <a:lnTo>
                  <a:pt x="482995" y="0"/>
                </a:lnTo>
                <a:lnTo>
                  <a:pt x="482995" y="255548"/>
                </a:lnTo>
                <a:lnTo>
                  <a:pt x="0" y="255548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t="-30" b="-30"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2378305" y="7012638"/>
            <a:ext cx="426616" cy="426616"/>
          </a:xfrm>
          <a:custGeom>
            <a:avLst/>
            <a:gdLst/>
            <a:ahLst/>
            <a:cxnLst/>
            <a:rect l="l" t="t" r="r" b="b"/>
            <a:pathLst>
              <a:path w="426616" h="426616">
                <a:moveTo>
                  <a:pt x="0" y="0"/>
                </a:moveTo>
                <a:lnTo>
                  <a:pt x="426616" y="0"/>
                </a:lnTo>
                <a:lnTo>
                  <a:pt x="426616" y="426616"/>
                </a:lnTo>
                <a:lnTo>
                  <a:pt x="0" y="426616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grpSp>
        <p:nvGrpSpPr>
          <p:cNvPr id="12" name="Group 12"/>
          <p:cNvGrpSpPr/>
          <p:nvPr/>
        </p:nvGrpSpPr>
        <p:grpSpPr>
          <a:xfrm>
            <a:off x="9144000" y="914400"/>
            <a:ext cx="8115300" cy="2558288"/>
            <a:chOff x="0" y="0"/>
            <a:chExt cx="10820400" cy="3411051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0820400" cy="3411051"/>
            </a:xfrm>
            <a:custGeom>
              <a:avLst/>
              <a:gdLst/>
              <a:ahLst/>
              <a:cxnLst/>
              <a:rect l="l" t="t" r="r" b="b"/>
              <a:pathLst>
                <a:path w="10820400" h="3411051">
                  <a:moveTo>
                    <a:pt x="0" y="0"/>
                  </a:moveTo>
                  <a:lnTo>
                    <a:pt x="10820400" y="0"/>
                  </a:lnTo>
                  <a:lnTo>
                    <a:pt x="10820400" y="3411051"/>
                  </a:lnTo>
                  <a:lnTo>
                    <a:pt x="0" y="3411051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0" y="-9525"/>
              <a:ext cx="10820400" cy="3420576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r">
                <a:lnSpc>
                  <a:spcPts val="5856"/>
                </a:lnSpc>
              </a:pPr>
              <a:r>
                <a:rPr lang="en-US" sz="4800" b="1">
                  <a:solidFill>
                    <a:srgbClr val="00712D"/>
                  </a:solidFill>
                  <a:latin typeface="Akzidenz-Grotesk Bold"/>
                  <a:ea typeface="Akzidenz-Grotesk Bold"/>
                  <a:cs typeface="Akzidenz-Grotesk Bold"/>
                  <a:sym typeface="Akzidenz-Grotesk Bold"/>
                </a:rPr>
                <a:t>Positive Impact </a:t>
              </a:r>
            </a:p>
            <a:p>
              <a:pPr algn="r">
                <a:lnSpc>
                  <a:spcPts val="5856"/>
                </a:lnSpc>
              </a:pPr>
              <a:r>
                <a:rPr lang="en-US" sz="4800" b="1">
                  <a:solidFill>
                    <a:srgbClr val="00712D"/>
                  </a:solidFill>
                  <a:latin typeface="Akzidenz-Grotesk Bold"/>
                  <a:ea typeface="Akzidenz-Grotesk Bold"/>
                  <a:cs typeface="Akzidenz-Grotesk Bold"/>
                  <a:sym typeface="Akzidenz-Grotesk Bold"/>
                </a:rPr>
                <a:t>of our microalgae-based solution</a:t>
              </a: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7000008" y="0"/>
            <a:ext cx="1287992" cy="1170427"/>
            <a:chOff x="0" y="0"/>
            <a:chExt cx="1717323" cy="1560569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717294" cy="1560576"/>
            </a:xfrm>
            <a:custGeom>
              <a:avLst/>
              <a:gdLst/>
              <a:ahLst/>
              <a:cxnLst/>
              <a:rect l="l" t="t" r="r" b="b"/>
              <a:pathLst>
                <a:path w="1717294" h="1560576">
                  <a:moveTo>
                    <a:pt x="0" y="0"/>
                  </a:moveTo>
                  <a:lnTo>
                    <a:pt x="1717294" y="0"/>
                  </a:lnTo>
                  <a:lnTo>
                    <a:pt x="1717294" y="1560576"/>
                  </a:lnTo>
                  <a:lnTo>
                    <a:pt x="0" y="15605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6"/>
              <a:stretch>
                <a:fillRect t="-20" r="-1" b="-19"/>
              </a:stretch>
            </a:blipFill>
          </p:spPr>
        </p:sp>
      </p:grpSp>
      <p:grpSp>
        <p:nvGrpSpPr>
          <p:cNvPr id="17" name="Group 17"/>
          <p:cNvGrpSpPr/>
          <p:nvPr/>
        </p:nvGrpSpPr>
        <p:grpSpPr>
          <a:xfrm>
            <a:off x="13201650" y="3961574"/>
            <a:ext cx="2437008" cy="2363853"/>
            <a:chOff x="0" y="0"/>
            <a:chExt cx="3249344" cy="3151804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3249292" cy="3151759"/>
            </a:xfrm>
            <a:custGeom>
              <a:avLst/>
              <a:gdLst/>
              <a:ahLst/>
              <a:cxnLst/>
              <a:rect l="l" t="t" r="r" b="b"/>
              <a:pathLst>
                <a:path w="3249292" h="3151759">
                  <a:moveTo>
                    <a:pt x="0" y="0"/>
                  </a:moveTo>
                  <a:lnTo>
                    <a:pt x="3249292" y="0"/>
                  </a:lnTo>
                  <a:lnTo>
                    <a:pt x="3249292" y="3151759"/>
                  </a:lnTo>
                  <a:lnTo>
                    <a:pt x="0" y="315175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7"/>
              <a:stretch>
                <a:fillRect t="-1547" r="-1" b="-1548"/>
              </a:stretch>
            </a:blipFill>
          </p:spPr>
        </p:sp>
      </p:grpSp>
      <p:grpSp>
        <p:nvGrpSpPr>
          <p:cNvPr id="19" name="Group 19"/>
          <p:cNvGrpSpPr/>
          <p:nvPr/>
        </p:nvGrpSpPr>
        <p:grpSpPr>
          <a:xfrm>
            <a:off x="3262570" y="1785607"/>
            <a:ext cx="2383969" cy="784026"/>
            <a:chOff x="0" y="0"/>
            <a:chExt cx="3178625" cy="1045368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3178625" cy="1045368"/>
            </a:xfrm>
            <a:custGeom>
              <a:avLst/>
              <a:gdLst/>
              <a:ahLst/>
              <a:cxnLst/>
              <a:rect l="l" t="t" r="r" b="b"/>
              <a:pathLst>
                <a:path w="3178625" h="1045368">
                  <a:moveTo>
                    <a:pt x="0" y="0"/>
                  </a:moveTo>
                  <a:lnTo>
                    <a:pt x="3178625" y="0"/>
                  </a:lnTo>
                  <a:lnTo>
                    <a:pt x="3178625" y="1045368"/>
                  </a:lnTo>
                  <a:lnTo>
                    <a:pt x="0" y="104536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21" name="TextBox 21"/>
            <p:cNvSpPr txBox="1"/>
            <p:nvPr/>
          </p:nvSpPr>
          <p:spPr>
            <a:xfrm>
              <a:off x="0" y="-19050"/>
              <a:ext cx="3178625" cy="1064418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l">
                <a:lnSpc>
                  <a:spcPts val="3124"/>
                </a:lnSpc>
              </a:pPr>
              <a:r>
                <a:rPr lang="en-US" sz="2499" b="1">
                  <a:solidFill>
                    <a:srgbClr val="FFFFFB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Impact on the environment</a:t>
              </a:r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2797680" y="2892574"/>
            <a:ext cx="8714445" cy="1114425"/>
            <a:chOff x="0" y="0"/>
            <a:chExt cx="11619260" cy="148590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11619259" cy="1485900"/>
            </a:xfrm>
            <a:custGeom>
              <a:avLst/>
              <a:gdLst/>
              <a:ahLst/>
              <a:cxnLst/>
              <a:rect l="l" t="t" r="r" b="b"/>
              <a:pathLst>
                <a:path w="11619259" h="1485900">
                  <a:moveTo>
                    <a:pt x="0" y="0"/>
                  </a:moveTo>
                  <a:lnTo>
                    <a:pt x="11619259" y="0"/>
                  </a:lnTo>
                  <a:lnTo>
                    <a:pt x="11619259" y="1485900"/>
                  </a:lnTo>
                  <a:lnTo>
                    <a:pt x="0" y="148590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24" name="TextBox 24"/>
            <p:cNvSpPr txBox="1"/>
            <p:nvPr/>
          </p:nvSpPr>
          <p:spPr>
            <a:xfrm>
              <a:off x="0" y="-47625"/>
              <a:ext cx="11619260" cy="1533525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marL="253365" lvl="1" indent="-126682" algn="just">
                <a:lnSpc>
                  <a:spcPts val="2940"/>
                </a:lnSpc>
                <a:buFont typeface="Arial"/>
                <a:buChar char="•"/>
              </a:pPr>
              <a:r>
                <a:rPr lang="en-US" sz="2100" b="1">
                  <a:solidFill>
                    <a:srgbClr val="00712D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Consumption of less energy (19°C instead of 37°C)</a:t>
              </a:r>
            </a:p>
            <a:p>
              <a:pPr marL="253365" lvl="1" indent="-126682" algn="just">
                <a:lnSpc>
                  <a:spcPts val="2940"/>
                </a:lnSpc>
                <a:buFont typeface="Arial"/>
                <a:buChar char="•"/>
              </a:pPr>
              <a:r>
                <a:rPr lang="en-US" sz="2100" b="1">
                  <a:solidFill>
                    <a:srgbClr val="00712D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Fixation of atmospheric CO2 (7T of CO2 / Kg of antibodies)</a:t>
              </a:r>
            </a:p>
            <a:p>
              <a:pPr marL="253365" lvl="1" indent="-126682" algn="just">
                <a:lnSpc>
                  <a:spcPts val="2940"/>
                </a:lnSpc>
                <a:buFont typeface="Arial"/>
                <a:buChar char="•"/>
              </a:pPr>
              <a:r>
                <a:rPr lang="en-US" sz="2100" b="1">
                  <a:solidFill>
                    <a:srgbClr val="00712D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No animal and derived-animal ingredients</a:t>
              </a:r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2714086" y="7966978"/>
            <a:ext cx="6013574" cy="1106841"/>
            <a:chOff x="0" y="0"/>
            <a:chExt cx="8018099" cy="1475788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8018099" cy="1475788"/>
            </a:xfrm>
            <a:custGeom>
              <a:avLst/>
              <a:gdLst/>
              <a:ahLst/>
              <a:cxnLst/>
              <a:rect l="l" t="t" r="r" b="b"/>
              <a:pathLst>
                <a:path w="8018099" h="1475788">
                  <a:moveTo>
                    <a:pt x="0" y="0"/>
                  </a:moveTo>
                  <a:lnTo>
                    <a:pt x="8018099" y="0"/>
                  </a:lnTo>
                  <a:lnTo>
                    <a:pt x="8018099" y="1475788"/>
                  </a:lnTo>
                  <a:lnTo>
                    <a:pt x="0" y="147578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27" name="TextBox 27"/>
            <p:cNvSpPr txBox="1"/>
            <p:nvPr/>
          </p:nvSpPr>
          <p:spPr>
            <a:xfrm>
              <a:off x="0" y="-47625"/>
              <a:ext cx="8018099" cy="1523413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marL="253365" lvl="1" indent="-126682" algn="just">
                <a:lnSpc>
                  <a:spcPts val="2940"/>
                </a:lnSpc>
                <a:buFont typeface="Arial"/>
                <a:buChar char="•"/>
              </a:pPr>
              <a:r>
                <a:rPr lang="en-US" sz="2100" b="1">
                  <a:solidFill>
                    <a:srgbClr val="00712D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Nearly neutral GreenHouse Gaz emission</a:t>
              </a:r>
            </a:p>
            <a:p>
              <a:pPr algn="just">
                <a:lnSpc>
                  <a:spcPts val="2940"/>
                </a:lnSpc>
              </a:pPr>
              <a:r>
                <a:rPr lang="en-US" sz="2100" b="1">
                  <a:solidFill>
                    <a:srgbClr val="00712D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=&gt; Legacy for future generations</a:t>
              </a:r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3296902" y="4643303"/>
            <a:ext cx="2383969" cy="393600"/>
            <a:chOff x="0" y="0"/>
            <a:chExt cx="3178625" cy="52480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3178625" cy="524800"/>
            </a:xfrm>
            <a:custGeom>
              <a:avLst/>
              <a:gdLst/>
              <a:ahLst/>
              <a:cxnLst/>
              <a:rect l="l" t="t" r="r" b="b"/>
              <a:pathLst>
                <a:path w="3178625" h="524800">
                  <a:moveTo>
                    <a:pt x="0" y="0"/>
                  </a:moveTo>
                  <a:lnTo>
                    <a:pt x="3178625" y="0"/>
                  </a:lnTo>
                  <a:lnTo>
                    <a:pt x="3178625" y="524800"/>
                  </a:lnTo>
                  <a:lnTo>
                    <a:pt x="0" y="52480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30" name="TextBox 30"/>
            <p:cNvSpPr txBox="1"/>
            <p:nvPr/>
          </p:nvSpPr>
          <p:spPr>
            <a:xfrm>
              <a:off x="0" y="-19050"/>
              <a:ext cx="3178625" cy="543850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l">
                <a:lnSpc>
                  <a:spcPts val="3124"/>
                </a:lnSpc>
              </a:pPr>
              <a:r>
                <a:rPr lang="en-US" sz="2499" b="1">
                  <a:solidFill>
                    <a:srgbClr val="FFFFFB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Social impact</a:t>
              </a:r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3354764" y="6824409"/>
            <a:ext cx="2383969" cy="784026"/>
            <a:chOff x="0" y="0"/>
            <a:chExt cx="3178625" cy="1045368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3178625" cy="1045368"/>
            </a:xfrm>
            <a:custGeom>
              <a:avLst/>
              <a:gdLst/>
              <a:ahLst/>
              <a:cxnLst/>
              <a:rect l="l" t="t" r="r" b="b"/>
              <a:pathLst>
                <a:path w="3178625" h="1045368">
                  <a:moveTo>
                    <a:pt x="0" y="0"/>
                  </a:moveTo>
                  <a:lnTo>
                    <a:pt x="3178625" y="0"/>
                  </a:lnTo>
                  <a:lnTo>
                    <a:pt x="3178625" y="1045368"/>
                  </a:lnTo>
                  <a:lnTo>
                    <a:pt x="0" y="104536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33" name="TextBox 33"/>
            <p:cNvSpPr txBox="1"/>
            <p:nvPr/>
          </p:nvSpPr>
          <p:spPr>
            <a:xfrm>
              <a:off x="0" y="-19050"/>
              <a:ext cx="3178625" cy="1064418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l">
                <a:lnSpc>
                  <a:spcPts val="3124"/>
                </a:lnSpc>
              </a:pPr>
              <a:r>
                <a:rPr lang="en-US" sz="2499" b="1">
                  <a:solidFill>
                    <a:srgbClr val="FFFFFB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Long term impact</a:t>
              </a:r>
            </a:p>
          </p:txBody>
        </p:sp>
      </p:grpSp>
      <p:grpSp>
        <p:nvGrpSpPr>
          <p:cNvPr id="34" name="Group 34"/>
          <p:cNvGrpSpPr/>
          <p:nvPr/>
        </p:nvGrpSpPr>
        <p:grpSpPr>
          <a:xfrm>
            <a:off x="2676632" y="5539277"/>
            <a:ext cx="6013574" cy="1496060"/>
            <a:chOff x="0" y="0"/>
            <a:chExt cx="8018099" cy="1994747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8018099" cy="1994747"/>
            </a:xfrm>
            <a:custGeom>
              <a:avLst/>
              <a:gdLst/>
              <a:ahLst/>
              <a:cxnLst/>
              <a:rect l="l" t="t" r="r" b="b"/>
              <a:pathLst>
                <a:path w="8018099" h="1994747">
                  <a:moveTo>
                    <a:pt x="0" y="0"/>
                  </a:moveTo>
                  <a:lnTo>
                    <a:pt x="8018099" y="0"/>
                  </a:lnTo>
                  <a:lnTo>
                    <a:pt x="8018099" y="1994747"/>
                  </a:lnTo>
                  <a:lnTo>
                    <a:pt x="0" y="1994747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36" name="TextBox 36"/>
            <p:cNvSpPr txBox="1"/>
            <p:nvPr/>
          </p:nvSpPr>
          <p:spPr>
            <a:xfrm>
              <a:off x="0" y="-47625"/>
              <a:ext cx="8018099" cy="2042372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marL="253365" lvl="1" indent="-126682" algn="just">
                <a:lnSpc>
                  <a:spcPts val="2940"/>
                </a:lnSpc>
                <a:buFont typeface="Arial"/>
                <a:buChar char="•"/>
              </a:pPr>
              <a:r>
                <a:rPr lang="en-US" sz="2100" b="1">
                  <a:solidFill>
                    <a:srgbClr val="00712D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Reduction of the production costs (up to 70%)</a:t>
              </a:r>
            </a:p>
            <a:p>
              <a:pPr algn="just">
                <a:lnSpc>
                  <a:spcPts val="2940"/>
                </a:lnSpc>
              </a:pPr>
              <a:r>
                <a:rPr lang="en-US" sz="2100" b="1">
                  <a:solidFill>
                    <a:srgbClr val="00712D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=&gt; Better accessibility  to more patients</a:t>
              </a:r>
            </a:p>
            <a:p>
              <a:pPr marL="629602" lvl="1" indent="-314801" algn="just">
                <a:lnSpc>
                  <a:spcPts val="2940"/>
                </a:lnSpc>
              </a:pPr>
              <a:endParaRPr lang="en-US" sz="2100" b="1">
                <a:solidFill>
                  <a:srgbClr val="00712D"/>
                </a:solidFill>
                <a:latin typeface="Aileron Bold"/>
                <a:ea typeface="Aileron Bold"/>
                <a:cs typeface="Aileron Bold"/>
                <a:sym typeface="Aileron Bold"/>
              </a:endParaRPr>
            </a:p>
            <a:p>
              <a:pPr marL="629602" lvl="1" indent="-314801" algn="just">
                <a:lnSpc>
                  <a:spcPts val="3079"/>
                </a:lnSpc>
              </a:pPr>
              <a:endParaRPr lang="en-US" sz="2100" b="1">
                <a:solidFill>
                  <a:srgbClr val="00712D"/>
                </a:solidFill>
                <a:latin typeface="Aileron Bold"/>
                <a:ea typeface="Aileron Bold"/>
                <a:cs typeface="Aileron Bold"/>
                <a:sym typeface="Aileron Bold"/>
              </a:endParaRPr>
            </a:p>
          </p:txBody>
        </p:sp>
      </p:grpSp>
      <p:sp>
        <p:nvSpPr>
          <p:cNvPr id="37" name="Freeform 37"/>
          <p:cNvSpPr/>
          <p:nvPr/>
        </p:nvSpPr>
        <p:spPr>
          <a:xfrm>
            <a:off x="11277600" y="7012638"/>
            <a:ext cx="2899047" cy="429164"/>
          </a:xfrm>
          <a:custGeom>
            <a:avLst/>
            <a:gdLst/>
            <a:ahLst/>
            <a:cxnLst/>
            <a:rect l="l" t="t" r="r" b="b"/>
            <a:pathLst>
              <a:path w="2899047" h="429164">
                <a:moveTo>
                  <a:pt x="0" y="0"/>
                </a:moveTo>
                <a:lnTo>
                  <a:pt x="2899047" y="0"/>
                </a:lnTo>
                <a:lnTo>
                  <a:pt x="2899047" y="429164"/>
                </a:lnTo>
                <a:lnTo>
                  <a:pt x="0" y="429164"/>
                </a:lnTo>
                <a:lnTo>
                  <a:pt x="0" y="0"/>
                </a:lnTo>
                <a:close/>
              </a:path>
            </a:pathLst>
          </a:custGeom>
          <a:blipFill>
            <a:blip r:embed="rId18"/>
            <a:stretch>
              <a:fillRect t="-510" b="-510"/>
            </a:stretch>
          </a:blipFill>
        </p:spPr>
      </p:sp>
      <p:sp>
        <p:nvSpPr>
          <p:cNvPr id="38" name="Freeform 38"/>
          <p:cNvSpPr/>
          <p:nvPr/>
        </p:nvSpPr>
        <p:spPr>
          <a:xfrm>
            <a:off x="11301947" y="7477833"/>
            <a:ext cx="949826" cy="1010713"/>
          </a:xfrm>
          <a:custGeom>
            <a:avLst/>
            <a:gdLst/>
            <a:ahLst/>
            <a:cxnLst/>
            <a:rect l="l" t="t" r="r" b="b"/>
            <a:pathLst>
              <a:path w="949826" h="1010713">
                <a:moveTo>
                  <a:pt x="0" y="0"/>
                </a:moveTo>
                <a:lnTo>
                  <a:pt x="949826" y="0"/>
                </a:lnTo>
                <a:lnTo>
                  <a:pt x="949826" y="1010713"/>
                </a:lnTo>
                <a:lnTo>
                  <a:pt x="0" y="1010713"/>
                </a:lnTo>
                <a:lnTo>
                  <a:pt x="0" y="0"/>
                </a:lnTo>
                <a:close/>
              </a:path>
            </a:pathLst>
          </a:custGeom>
          <a:blipFill>
            <a:blip r:embed="rId19"/>
            <a:stretch>
              <a:fillRect/>
            </a:stretch>
          </a:blipFill>
        </p:spPr>
      </p:sp>
      <p:sp>
        <p:nvSpPr>
          <p:cNvPr id="39" name="Freeform 39"/>
          <p:cNvSpPr/>
          <p:nvPr/>
        </p:nvSpPr>
        <p:spPr>
          <a:xfrm>
            <a:off x="12336008" y="7477833"/>
            <a:ext cx="951695" cy="1013493"/>
          </a:xfrm>
          <a:custGeom>
            <a:avLst/>
            <a:gdLst/>
            <a:ahLst/>
            <a:cxnLst/>
            <a:rect l="l" t="t" r="r" b="b"/>
            <a:pathLst>
              <a:path w="951695" h="1013493">
                <a:moveTo>
                  <a:pt x="0" y="0"/>
                </a:moveTo>
                <a:lnTo>
                  <a:pt x="951694" y="0"/>
                </a:lnTo>
                <a:lnTo>
                  <a:pt x="951694" y="1013494"/>
                </a:lnTo>
                <a:lnTo>
                  <a:pt x="0" y="1013494"/>
                </a:lnTo>
                <a:lnTo>
                  <a:pt x="0" y="0"/>
                </a:lnTo>
                <a:close/>
              </a:path>
            </a:pathLst>
          </a:custGeom>
          <a:blipFill>
            <a:blip r:embed="rId20"/>
            <a:stretch>
              <a:fillRect t="-304" b="-304"/>
            </a:stretch>
          </a:blipFill>
        </p:spPr>
      </p:sp>
      <p:sp>
        <p:nvSpPr>
          <p:cNvPr id="40" name="Freeform 40"/>
          <p:cNvSpPr/>
          <p:nvPr/>
        </p:nvSpPr>
        <p:spPr>
          <a:xfrm>
            <a:off x="13371937" y="7477833"/>
            <a:ext cx="929407" cy="1002781"/>
          </a:xfrm>
          <a:custGeom>
            <a:avLst/>
            <a:gdLst/>
            <a:ahLst/>
            <a:cxnLst/>
            <a:rect l="l" t="t" r="r" b="b"/>
            <a:pathLst>
              <a:path w="929407" h="1002781">
                <a:moveTo>
                  <a:pt x="0" y="0"/>
                </a:moveTo>
                <a:lnTo>
                  <a:pt x="929408" y="0"/>
                </a:lnTo>
                <a:lnTo>
                  <a:pt x="929408" y="1002782"/>
                </a:lnTo>
                <a:lnTo>
                  <a:pt x="0" y="1002782"/>
                </a:lnTo>
                <a:lnTo>
                  <a:pt x="0" y="0"/>
                </a:lnTo>
                <a:close/>
              </a:path>
            </a:pathLst>
          </a:custGeom>
          <a:blipFill>
            <a:blip r:embed="rId21"/>
            <a:stretch>
              <a:fillRect l="-23" r="-23"/>
            </a:stretch>
          </a:blipFill>
        </p:spPr>
      </p:sp>
      <p:sp>
        <p:nvSpPr>
          <p:cNvPr id="41" name="Freeform 41"/>
          <p:cNvSpPr/>
          <p:nvPr/>
        </p:nvSpPr>
        <p:spPr>
          <a:xfrm>
            <a:off x="14385580" y="7477020"/>
            <a:ext cx="951695" cy="1014306"/>
          </a:xfrm>
          <a:custGeom>
            <a:avLst/>
            <a:gdLst/>
            <a:ahLst/>
            <a:cxnLst/>
            <a:rect l="l" t="t" r="r" b="b"/>
            <a:pathLst>
              <a:path w="951695" h="1014306">
                <a:moveTo>
                  <a:pt x="0" y="0"/>
                </a:moveTo>
                <a:lnTo>
                  <a:pt x="951695" y="0"/>
                </a:lnTo>
                <a:lnTo>
                  <a:pt x="951695" y="1014307"/>
                </a:lnTo>
                <a:lnTo>
                  <a:pt x="0" y="1014307"/>
                </a:lnTo>
                <a:lnTo>
                  <a:pt x="0" y="0"/>
                </a:lnTo>
                <a:close/>
              </a:path>
            </a:pathLst>
          </a:custGeom>
          <a:blipFill>
            <a:blip r:embed="rId22"/>
            <a:stretch>
              <a:fillRect l="-20" r="-20"/>
            </a:stretch>
          </a:blipFill>
        </p:spPr>
      </p:sp>
      <p:sp>
        <p:nvSpPr>
          <p:cNvPr id="42" name="Freeform 42"/>
          <p:cNvSpPr/>
          <p:nvPr/>
        </p:nvSpPr>
        <p:spPr>
          <a:xfrm>
            <a:off x="15431780" y="7477020"/>
            <a:ext cx="950113" cy="1025122"/>
          </a:xfrm>
          <a:custGeom>
            <a:avLst/>
            <a:gdLst/>
            <a:ahLst/>
            <a:cxnLst/>
            <a:rect l="l" t="t" r="r" b="b"/>
            <a:pathLst>
              <a:path w="950113" h="1025122">
                <a:moveTo>
                  <a:pt x="0" y="0"/>
                </a:moveTo>
                <a:lnTo>
                  <a:pt x="950113" y="0"/>
                </a:lnTo>
                <a:lnTo>
                  <a:pt x="950113" y="1025122"/>
                </a:lnTo>
                <a:lnTo>
                  <a:pt x="0" y="1025122"/>
                </a:lnTo>
                <a:lnTo>
                  <a:pt x="0" y="0"/>
                </a:lnTo>
                <a:close/>
              </a:path>
            </a:pathLst>
          </a:custGeom>
          <a:blipFill>
            <a:blip r:embed="rId23"/>
            <a:stretch>
              <a:fillRect l="-328" r="-328"/>
            </a:stretch>
          </a:blipFill>
        </p:spPr>
      </p:sp>
      <p:sp>
        <p:nvSpPr>
          <p:cNvPr id="43" name="Freeform 43"/>
          <p:cNvSpPr/>
          <p:nvPr/>
        </p:nvSpPr>
        <p:spPr>
          <a:xfrm>
            <a:off x="16467709" y="7477020"/>
            <a:ext cx="962614" cy="1025122"/>
          </a:xfrm>
          <a:custGeom>
            <a:avLst/>
            <a:gdLst/>
            <a:ahLst/>
            <a:cxnLst/>
            <a:rect l="l" t="t" r="r" b="b"/>
            <a:pathLst>
              <a:path w="962614" h="1025122">
                <a:moveTo>
                  <a:pt x="0" y="0"/>
                </a:moveTo>
                <a:lnTo>
                  <a:pt x="962614" y="0"/>
                </a:lnTo>
                <a:lnTo>
                  <a:pt x="962614" y="1025122"/>
                </a:lnTo>
                <a:lnTo>
                  <a:pt x="0" y="1025122"/>
                </a:lnTo>
                <a:lnTo>
                  <a:pt x="0" y="0"/>
                </a:lnTo>
                <a:close/>
              </a:path>
            </a:pathLst>
          </a:custGeom>
          <a:blipFill>
            <a:blip r:embed="rId24"/>
            <a:stretch>
              <a:fillRect l="-19" r="-19"/>
            </a:stretch>
          </a:blipFill>
        </p:spPr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905632" y="7205194"/>
            <a:ext cx="6149300" cy="6163611"/>
          </a:xfrm>
          <a:custGeom>
            <a:avLst/>
            <a:gdLst/>
            <a:ahLst/>
            <a:cxnLst/>
            <a:rect l="l" t="t" r="r" b="b"/>
            <a:pathLst>
              <a:path w="6149300" h="6163611">
                <a:moveTo>
                  <a:pt x="0" y="0"/>
                </a:moveTo>
                <a:lnTo>
                  <a:pt x="6149300" y="0"/>
                </a:lnTo>
                <a:lnTo>
                  <a:pt x="6149300" y="6163611"/>
                </a:lnTo>
                <a:lnTo>
                  <a:pt x="0" y="616361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4660697" y="1904810"/>
            <a:ext cx="2113620" cy="315122"/>
          </a:xfrm>
          <a:custGeom>
            <a:avLst/>
            <a:gdLst/>
            <a:ahLst/>
            <a:cxnLst/>
            <a:rect l="l" t="t" r="r" b="b"/>
            <a:pathLst>
              <a:path w="2113620" h="315122">
                <a:moveTo>
                  <a:pt x="0" y="0"/>
                </a:moveTo>
                <a:lnTo>
                  <a:pt x="2113620" y="0"/>
                </a:lnTo>
                <a:lnTo>
                  <a:pt x="2113620" y="315122"/>
                </a:lnTo>
                <a:lnTo>
                  <a:pt x="0" y="31512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t="-1362" b="-1362"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15494826" y="4862036"/>
            <a:ext cx="2536497" cy="2138986"/>
            <a:chOff x="0" y="0"/>
            <a:chExt cx="3381996" cy="2851981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382010" cy="2852039"/>
            </a:xfrm>
            <a:custGeom>
              <a:avLst/>
              <a:gdLst/>
              <a:ahLst/>
              <a:cxnLst/>
              <a:rect l="l" t="t" r="r" b="b"/>
              <a:pathLst>
                <a:path w="3382010" h="2852039">
                  <a:moveTo>
                    <a:pt x="0" y="0"/>
                  </a:moveTo>
                  <a:lnTo>
                    <a:pt x="3382010" y="0"/>
                  </a:lnTo>
                  <a:lnTo>
                    <a:pt x="3382010" y="2852039"/>
                  </a:lnTo>
                  <a:lnTo>
                    <a:pt x="0" y="285203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 b="2"/>
              </a:stretch>
            </a:blipFill>
          </p:spPr>
        </p:sp>
      </p:grpSp>
      <p:grpSp>
        <p:nvGrpSpPr>
          <p:cNvPr id="8" name="Group 8"/>
          <p:cNvGrpSpPr/>
          <p:nvPr/>
        </p:nvGrpSpPr>
        <p:grpSpPr>
          <a:xfrm>
            <a:off x="16763074" y="109227"/>
            <a:ext cx="1287992" cy="1170427"/>
            <a:chOff x="0" y="0"/>
            <a:chExt cx="1717323" cy="1560569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717294" cy="1560576"/>
            </a:xfrm>
            <a:custGeom>
              <a:avLst/>
              <a:gdLst/>
              <a:ahLst/>
              <a:cxnLst/>
              <a:rect l="l" t="t" r="r" b="b"/>
              <a:pathLst>
                <a:path w="1717294" h="1560576">
                  <a:moveTo>
                    <a:pt x="0" y="0"/>
                  </a:moveTo>
                  <a:lnTo>
                    <a:pt x="1717294" y="0"/>
                  </a:lnTo>
                  <a:lnTo>
                    <a:pt x="1717294" y="1560576"/>
                  </a:lnTo>
                  <a:lnTo>
                    <a:pt x="0" y="15605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/>
              <a:stretch>
                <a:fillRect t="-20" r="-1" b="-19"/>
              </a:stretch>
            </a:blipFill>
          </p:spPr>
        </p:sp>
      </p:grpSp>
      <p:grpSp>
        <p:nvGrpSpPr>
          <p:cNvPr id="10" name="Group 10"/>
          <p:cNvGrpSpPr/>
          <p:nvPr/>
        </p:nvGrpSpPr>
        <p:grpSpPr>
          <a:xfrm>
            <a:off x="2361703" y="1904810"/>
            <a:ext cx="15689363" cy="7353490"/>
            <a:chOff x="0" y="0"/>
            <a:chExt cx="20919151" cy="9804653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0919187" cy="9804671"/>
            </a:xfrm>
            <a:custGeom>
              <a:avLst/>
              <a:gdLst/>
              <a:ahLst/>
              <a:cxnLst/>
              <a:rect l="l" t="t" r="r" b="b"/>
              <a:pathLst>
                <a:path w="20919187" h="9804671">
                  <a:moveTo>
                    <a:pt x="0" y="0"/>
                  </a:moveTo>
                  <a:lnTo>
                    <a:pt x="20919187" y="0"/>
                  </a:lnTo>
                  <a:lnTo>
                    <a:pt x="20919187" y="9804671"/>
                  </a:lnTo>
                  <a:lnTo>
                    <a:pt x="0" y="98046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/>
              <a:stretch>
                <a:fillRect t="-2891" b="-2890"/>
              </a:stretch>
            </a:blipFill>
          </p:spPr>
        </p:sp>
      </p:grpSp>
      <p:grpSp>
        <p:nvGrpSpPr>
          <p:cNvPr id="12" name="Group 12"/>
          <p:cNvGrpSpPr/>
          <p:nvPr/>
        </p:nvGrpSpPr>
        <p:grpSpPr>
          <a:xfrm>
            <a:off x="1066800" y="744371"/>
            <a:ext cx="12801600" cy="1387944"/>
            <a:chOff x="0" y="0"/>
            <a:chExt cx="17068800" cy="1850592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7068800" cy="1850592"/>
            </a:xfrm>
            <a:custGeom>
              <a:avLst/>
              <a:gdLst/>
              <a:ahLst/>
              <a:cxnLst/>
              <a:rect l="l" t="t" r="r" b="b"/>
              <a:pathLst>
                <a:path w="17068800" h="1850592">
                  <a:moveTo>
                    <a:pt x="0" y="0"/>
                  </a:moveTo>
                  <a:lnTo>
                    <a:pt x="17068800" y="0"/>
                  </a:lnTo>
                  <a:lnTo>
                    <a:pt x="17068800" y="1850592"/>
                  </a:lnTo>
                  <a:lnTo>
                    <a:pt x="0" y="1850592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0" y="-19050"/>
              <a:ext cx="17068800" cy="1869642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ctr">
                <a:lnSpc>
                  <a:spcPts val="5488"/>
                </a:lnSpc>
              </a:pPr>
              <a:r>
                <a:rPr lang="en-US" sz="4400" b="1">
                  <a:solidFill>
                    <a:srgbClr val="00712D"/>
                  </a:solidFill>
                  <a:latin typeface="Akzidenz-Grotesk Bold"/>
                  <a:ea typeface="Akzidenz-Grotesk Bold"/>
                  <a:cs typeface="Akzidenz-Grotesk Bold"/>
                  <a:sym typeface="Akzidenz-Grotesk Bold"/>
                </a:rPr>
                <a:t>Multiple productions of antibodies validate Alga Biologics patented technology</a:t>
              </a: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-297099" y="9561860"/>
            <a:ext cx="11227270" cy="220979"/>
            <a:chOff x="0" y="0"/>
            <a:chExt cx="14969693" cy="294639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4969694" cy="294639"/>
            </a:xfrm>
            <a:custGeom>
              <a:avLst/>
              <a:gdLst/>
              <a:ahLst/>
              <a:cxnLst/>
              <a:rect l="l" t="t" r="r" b="b"/>
              <a:pathLst>
                <a:path w="14969694" h="294639">
                  <a:moveTo>
                    <a:pt x="0" y="0"/>
                  </a:moveTo>
                  <a:lnTo>
                    <a:pt x="14969694" y="0"/>
                  </a:lnTo>
                  <a:lnTo>
                    <a:pt x="14969694" y="294639"/>
                  </a:lnTo>
                  <a:lnTo>
                    <a:pt x="0" y="294639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17" name="TextBox 17"/>
            <p:cNvSpPr txBox="1"/>
            <p:nvPr/>
          </p:nvSpPr>
          <p:spPr>
            <a:xfrm>
              <a:off x="0" y="-28575"/>
              <a:ext cx="14969693" cy="323214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ctr">
                <a:lnSpc>
                  <a:spcPts val="1679"/>
                </a:lnSpc>
              </a:pPr>
              <a:r>
                <a:rPr lang="en-US" sz="1200" b="1" i="1" spc="30" dirty="0">
                  <a:solidFill>
                    <a:srgbClr val="000000"/>
                  </a:solidFill>
                  <a:latin typeface="Akzidenz-Grotesk Bold"/>
                  <a:ea typeface="Akzidenz-Grotesk Bold"/>
                  <a:cs typeface="Akzidenz-Grotesk Bold"/>
                  <a:sym typeface="Akzidenz-Grotesk Bold"/>
                </a:rPr>
                <a:t>*POC performed by the </a:t>
              </a:r>
              <a:r>
                <a:rPr lang="en-US" sz="1200" b="1" i="1" spc="30" dirty="0">
                  <a:solidFill>
                    <a:srgbClr val="000000"/>
                  </a:solidFill>
                  <a:latin typeface="Aileron" panose="020B0604020202020204" charset="0"/>
                  <a:ea typeface="Akzidenz-Grotesk Bold"/>
                  <a:cs typeface="Akzidenz-Grotesk Bold"/>
                  <a:sym typeface="Akzidenz-Grotesk Bold"/>
                </a:rPr>
                <a:t>University</a:t>
              </a:r>
              <a:r>
                <a:rPr lang="en-US" sz="1200" b="1" i="1" spc="30" dirty="0">
                  <a:solidFill>
                    <a:srgbClr val="000000"/>
                  </a:solidFill>
                  <a:latin typeface="Akzidenz-Grotesk Bold"/>
                  <a:ea typeface="Akzidenz-Grotesk Bold"/>
                  <a:cs typeface="Akzidenz-Grotesk Bold"/>
                  <a:sym typeface="Akzidenz-Grotesk Bold"/>
                </a:rPr>
                <a:t> of Rouen Normandie and the University of Marburg University before </a:t>
              </a:r>
              <a:r>
                <a:rPr lang="en-US" sz="1200" i="1" spc="30" dirty="0">
                  <a:solidFill>
                    <a:srgbClr val="000000"/>
                  </a:solidFill>
                  <a:latin typeface="Akzidenz-Grotesk"/>
                  <a:ea typeface="Akzidenz-Grotesk"/>
                  <a:cs typeface="Akzidenz-Grotesk"/>
                  <a:sym typeface="Akzidenz-Grotesk"/>
                </a:rPr>
                <a:t>the </a:t>
              </a:r>
              <a:r>
                <a:rPr lang="en-US" sz="1200" b="1" i="1" spc="30" dirty="0">
                  <a:solidFill>
                    <a:srgbClr val="000000"/>
                  </a:solidFill>
                  <a:latin typeface="Akzidenz-Grotesk Bold"/>
                  <a:ea typeface="Akzidenz-Grotesk Bold"/>
                  <a:cs typeface="Akzidenz-Grotesk Bold"/>
                  <a:sym typeface="Akzidenz-Grotesk Bold"/>
                </a:rPr>
                <a:t>creation of ALGA BIOLOGICS</a:t>
              </a:r>
            </a:p>
          </p:txBody>
        </p:sp>
      </p:grpSp>
      <p:sp>
        <p:nvSpPr>
          <p:cNvPr id="18" name="Freeform 18"/>
          <p:cNvSpPr/>
          <p:nvPr/>
        </p:nvSpPr>
        <p:spPr>
          <a:xfrm>
            <a:off x="374194" y="8343900"/>
            <a:ext cx="1982696" cy="547260"/>
          </a:xfrm>
          <a:custGeom>
            <a:avLst/>
            <a:gdLst/>
            <a:ahLst/>
            <a:cxnLst/>
            <a:rect l="l" t="t" r="r" b="b"/>
            <a:pathLst>
              <a:path w="1982696" h="547260">
                <a:moveTo>
                  <a:pt x="0" y="0"/>
                </a:moveTo>
                <a:lnTo>
                  <a:pt x="1982696" y="0"/>
                </a:lnTo>
                <a:lnTo>
                  <a:pt x="1982696" y="547260"/>
                </a:lnTo>
                <a:lnTo>
                  <a:pt x="0" y="54726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19" name="TextBox 31">
            <a:extLst>
              <a:ext uri="{FF2B5EF4-FFF2-40B4-BE49-F238E27FC236}">
                <a16:creationId xmlns:a16="http://schemas.microsoft.com/office/drawing/2014/main" id="{BBC49835-2D29-48FD-BE81-E45BA3E9CDE8}"/>
              </a:ext>
            </a:extLst>
          </p:cNvPr>
          <p:cNvSpPr txBox="1"/>
          <p:nvPr/>
        </p:nvSpPr>
        <p:spPr>
          <a:xfrm>
            <a:off x="-5497953" y="9501484"/>
            <a:ext cx="20992779" cy="6980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40"/>
              </a:lnSpc>
              <a:spcBef>
                <a:spcPct val="0"/>
              </a:spcBef>
            </a:pPr>
            <a:endParaRPr sz="1600" i="1" dirty="0">
              <a:latin typeface="Aileron" panose="020B0604020202020204" charset="0"/>
            </a:endParaRPr>
          </a:p>
          <a:p>
            <a:pPr algn="ctr">
              <a:lnSpc>
                <a:spcPts val="2940"/>
              </a:lnSpc>
              <a:spcBef>
                <a:spcPct val="0"/>
              </a:spcBef>
            </a:pPr>
            <a:r>
              <a:rPr lang="en-US" sz="1600" b="1" i="1" baseline="30000" dirty="0">
                <a:solidFill>
                  <a:srgbClr val="000000"/>
                </a:solidFill>
                <a:latin typeface="Aileron" panose="020B0604020202020204" charset="0"/>
                <a:ea typeface="Aileron Bold"/>
                <a:cs typeface="Aileron Bold"/>
                <a:sym typeface="Aileron Bold"/>
              </a:rPr>
              <a:t>1</a:t>
            </a:r>
            <a:r>
              <a:rPr lang="en-US" sz="1600" b="1" i="1" dirty="0">
                <a:solidFill>
                  <a:srgbClr val="000000"/>
                </a:solidFill>
                <a:latin typeface="Aileron" panose="020B0604020202020204" charset="0"/>
                <a:ea typeface="Aileron Bold"/>
                <a:cs typeface="Aileron Bold"/>
                <a:sym typeface="Aileron Bold"/>
              </a:rPr>
              <a:t>Hempel et al. 2011; </a:t>
            </a:r>
            <a:r>
              <a:rPr lang="en-US" sz="1600" b="1" i="1" baseline="30000" dirty="0">
                <a:solidFill>
                  <a:srgbClr val="000000"/>
                </a:solidFill>
                <a:latin typeface="Aileron" panose="020B0604020202020204" charset="0"/>
                <a:ea typeface="Aileron Bold"/>
                <a:cs typeface="Aileron Bold"/>
                <a:sym typeface="Aileron Bold"/>
              </a:rPr>
              <a:t>2</a:t>
            </a:r>
            <a:r>
              <a:rPr lang="en-US" sz="1600" b="1" i="1" dirty="0">
                <a:solidFill>
                  <a:srgbClr val="000000"/>
                </a:solidFill>
                <a:latin typeface="Aileron" panose="020B0604020202020204" charset="0"/>
                <a:ea typeface="Aileron Bold"/>
                <a:cs typeface="Aileron Bold"/>
                <a:sym typeface="Aileron Bold"/>
              </a:rPr>
              <a:t>Hempel et al., 2012; </a:t>
            </a:r>
            <a:r>
              <a:rPr lang="en-US" sz="1600" b="1" i="1" baseline="30000" dirty="0">
                <a:solidFill>
                  <a:srgbClr val="000000"/>
                </a:solidFill>
                <a:latin typeface="Aileron" panose="020B0604020202020204" charset="0"/>
                <a:ea typeface="Aileron Bold"/>
                <a:cs typeface="Aileron Bold"/>
                <a:sym typeface="Aileron Bold"/>
              </a:rPr>
              <a:t>3</a:t>
            </a:r>
            <a:r>
              <a:rPr lang="en-US" sz="1600" b="1" i="1" dirty="0">
                <a:solidFill>
                  <a:srgbClr val="000000"/>
                </a:solidFill>
                <a:latin typeface="Aileron" panose="020B0604020202020204" charset="0"/>
                <a:ea typeface="Aileron Bold"/>
                <a:cs typeface="Aileron Bold"/>
                <a:sym typeface="Aileron Bold"/>
              </a:rPr>
              <a:t>Vanier et al., 2015; </a:t>
            </a:r>
            <a:r>
              <a:rPr lang="en-US" sz="1600" b="1" i="1" baseline="30000" dirty="0">
                <a:solidFill>
                  <a:srgbClr val="000000"/>
                </a:solidFill>
                <a:latin typeface="Aileron" panose="020B0604020202020204" charset="0"/>
                <a:ea typeface="Aileron Bold"/>
                <a:cs typeface="Aileron Bold"/>
                <a:sym typeface="Aileron Bold"/>
              </a:rPr>
              <a:t>4</a:t>
            </a:r>
            <a:r>
              <a:rPr lang="en-US" sz="1600" b="1" i="1" dirty="0">
                <a:solidFill>
                  <a:srgbClr val="000000"/>
                </a:solidFill>
                <a:latin typeface="Aileron" panose="020B0604020202020204" charset="0"/>
                <a:ea typeface="Aileron Bold"/>
                <a:cs typeface="Aileron Bold"/>
                <a:sym typeface="Aileron Bold"/>
              </a:rPr>
              <a:t>Vanier et al., 2018; </a:t>
            </a:r>
            <a:r>
              <a:rPr lang="en-US" sz="1600" b="1" i="1" baseline="30000" dirty="0">
                <a:solidFill>
                  <a:srgbClr val="000000"/>
                </a:solidFill>
                <a:latin typeface="Aileron" panose="020B0604020202020204" charset="0"/>
                <a:ea typeface="Aileron Bold"/>
                <a:cs typeface="Aileron Bold"/>
                <a:sym typeface="Aileron Bold"/>
              </a:rPr>
              <a:t>5</a:t>
            </a:r>
            <a:r>
              <a:rPr lang="en-US" sz="1600" b="1" i="1" dirty="0">
                <a:solidFill>
                  <a:srgbClr val="000000"/>
                </a:solidFill>
                <a:latin typeface="Aileron" panose="020B0604020202020204" charset="0"/>
                <a:ea typeface="Aileron Bold"/>
                <a:cs typeface="Aileron Bold"/>
                <a:sym typeface="Aileron Bold"/>
              </a:rPr>
              <a:t>Hempel et al., 2017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6690" y="0"/>
            <a:ext cx="3207158" cy="4002114"/>
          </a:xfrm>
          <a:custGeom>
            <a:avLst/>
            <a:gdLst/>
            <a:ahLst/>
            <a:cxnLst/>
            <a:rect l="l" t="t" r="r" b="b"/>
            <a:pathLst>
              <a:path w="3207158" h="4002114">
                <a:moveTo>
                  <a:pt x="0" y="0"/>
                </a:moveTo>
                <a:lnTo>
                  <a:pt x="3207158" y="0"/>
                </a:lnTo>
                <a:lnTo>
                  <a:pt x="3207158" y="4002114"/>
                </a:lnTo>
                <a:lnTo>
                  <a:pt x="0" y="400211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4" r="-14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6958070" y="0"/>
            <a:ext cx="1287992" cy="1170427"/>
            <a:chOff x="0" y="0"/>
            <a:chExt cx="1717323" cy="1560569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717294" cy="1560576"/>
            </a:xfrm>
            <a:custGeom>
              <a:avLst/>
              <a:gdLst/>
              <a:ahLst/>
              <a:cxnLst/>
              <a:rect l="l" t="t" r="r" b="b"/>
              <a:pathLst>
                <a:path w="1717294" h="1560576">
                  <a:moveTo>
                    <a:pt x="0" y="0"/>
                  </a:moveTo>
                  <a:lnTo>
                    <a:pt x="1717294" y="0"/>
                  </a:lnTo>
                  <a:lnTo>
                    <a:pt x="1717294" y="1560576"/>
                  </a:lnTo>
                  <a:lnTo>
                    <a:pt x="0" y="15605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t="-20" r="-1" b="-19"/>
              </a:stretch>
            </a:blipFill>
          </p:spPr>
        </p:sp>
      </p:grpSp>
      <p:grpSp>
        <p:nvGrpSpPr>
          <p:cNvPr id="5" name="Group 5"/>
          <p:cNvGrpSpPr/>
          <p:nvPr/>
        </p:nvGrpSpPr>
        <p:grpSpPr>
          <a:xfrm>
            <a:off x="4589562" y="424056"/>
            <a:ext cx="10996334" cy="948690"/>
            <a:chOff x="0" y="0"/>
            <a:chExt cx="14661779" cy="126492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4661778" cy="1264920"/>
            </a:xfrm>
            <a:custGeom>
              <a:avLst/>
              <a:gdLst/>
              <a:ahLst/>
              <a:cxnLst/>
              <a:rect l="l" t="t" r="r" b="b"/>
              <a:pathLst>
                <a:path w="14661778" h="1264920">
                  <a:moveTo>
                    <a:pt x="0" y="0"/>
                  </a:moveTo>
                  <a:lnTo>
                    <a:pt x="14661778" y="0"/>
                  </a:lnTo>
                  <a:lnTo>
                    <a:pt x="14661778" y="1264920"/>
                  </a:lnTo>
                  <a:lnTo>
                    <a:pt x="0" y="126492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0"/>
              <a:ext cx="14661779" cy="1264920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ctr">
                <a:lnSpc>
                  <a:spcPts val="6099"/>
                </a:lnSpc>
              </a:pPr>
              <a:r>
                <a:rPr lang="en-US" sz="4999" b="1">
                  <a:solidFill>
                    <a:srgbClr val="00712D"/>
                  </a:solidFill>
                  <a:latin typeface="Akzidenz-Grotesk Bold"/>
                  <a:ea typeface="Akzidenz-Grotesk Bold"/>
                  <a:cs typeface="Akzidenz-Grotesk Bold"/>
                  <a:sym typeface="Akzidenz-Grotesk Bold"/>
                </a:rPr>
                <a:t>A two-phase Go-to-market strategy</a:t>
              </a: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2520300" y="2684876"/>
            <a:ext cx="304800" cy="5922134"/>
            <a:chOff x="0" y="0"/>
            <a:chExt cx="406400" cy="7896179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06400" cy="7896225"/>
            </a:xfrm>
            <a:custGeom>
              <a:avLst/>
              <a:gdLst/>
              <a:ahLst/>
              <a:cxnLst/>
              <a:rect l="l" t="t" r="r" b="b"/>
              <a:pathLst>
                <a:path w="406400" h="7896225">
                  <a:moveTo>
                    <a:pt x="0" y="0"/>
                  </a:moveTo>
                  <a:lnTo>
                    <a:pt x="406400" y="0"/>
                  </a:lnTo>
                  <a:lnTo>
                    <a:pt x="406400" y="7896225"/>
                  </a:lnTo>
                  <a:lnTo>
                    <a:pt x="0" y="7896225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560989" y="786600"/>
            <a:ext cx="2245504" cy="2245504"/>
            <a:chOff x="0" y="0"/>
            <a:chExt cx="4566537" cy="4566537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4566412" cy="4566539"/>
            </a:xfrm>
            <a:custGeom>
              <a:avLst/>
              <a:gdLst/>
              <a:ahLst/>
              <a:cxnLst/>
              <a:rect l="l" t="t" r="r" b="b"/>
              <a:pathLst>
                <a:path w="4566412" h="4566539">
                  <a:moveTo>
                    <a:pt x="2283206" y="0"/>
                  </a:moveTo>
                  <a:cubicBezTo>
                    <a:pt x="1022223" y="0"/>
                    <a:pt x="0" y="1022223"/>
                    <a:pt x="0" y="2283206"/>
                  </a:cubicBezTo>
                  <a:cubicBezTo>
                    <a:pt x="0" y="3544189"/>
                    <a:pt x="1022223" y="4566539"/>
                    <a:pt x="2283206" y="4566539"/>
                  </a:cubicBezTo>
                  <a:cubicBezTo>
                    <a:pt x="3544189" y="4566539"/>
                    <a:pt x="4566412" y="3544316"/>
                    <a:pt x="4566412" y="2283333"/>
                  </a:cubicBezTo>
                  <a:cubicBezTo>
                    <a:pt x="4566412" y="1022350"/>
                    <a:pt x="3544316" y="0"/>
                    <a:pt x="2283206" y="0"/>
                  </a:cubicBezTo>
                  <a:close/>
                </a:path>
              </a:pathLst>
            </a:custGeom>
            <a:blipFill>
              <a:blip r:embed="rId5"/>
              <a:stretch>
                <a:fillRect l="-25507" r="-25509"/>
              </a:stretch>
            </a:blipFill>
          </p:spPr>
        </p:sp>
      </p:grpSp>
      <p:grpSp>
        <p:nvGrpSpPr>
          <p:cNvPr id="12" name="Group 12"/>
          <p:cNvGrpSpPr/>
          <p:nvPr/>
        </p:nvGrpSpPr>
        <p:grpSpPr>
          <a:xfrm>
            <a:off x="10215906" y="3935010"/>
            <a:ext cx="1514922" cy="1586213"/>
            <a:chOff x="0" y="0"/>
            <a:chExt cx="2581500" cy="2702983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581529" cy="2702941"/>
            </a:xfrm>
            <a:custGeom>
              <a:avLst/>
              <a:gdLst/>
              <a:ahLst/>
              <a:cxnLst/>
              <a:rect l="l" t="t" r="r" b="b"/>
              <a:pathLst>
                <a:path w="2581529" h="2702941">
                  <a:moveTo>
                    <a:pt x="0" y="0"/>
                  </a:moveTo>
                  <a:lnTo>
                    <a:pt x="2581529" y="0"/>
                  </a:lnTo>
                  <a:lnTo>
                    <a:pt x="2581529" y="2702941"/>
                  </a:lnTo>
                  <a:lnTo>
                    <a:pt x="0" y="270294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r="1" b="-1"/>
              </a:stretch>
            </a:blipFill>
          </p:spPr>
        </p:sp>
      </p:grpSp>
      <p:grpSp>
        <p:nvGrpSpPr>
          <p:cNvPr id="14" name="Group 14"/>
          <p:cNvGrpSpPr/>
          <p:nvPr/>
        </p:nvGrpSpPr>
        <p:grpSpPr>
          <a:xfrm>
            <a:off x="13491613" y="5939917"/>
            <a:ext cx="4664461" cy="2787015"/>
            <a:chOff x="0" y="0"/>
            <a:chExt cx="6219281" cy="371602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219281" cy="3716020"/>
            </a:xfrm>
            <a:custGeom>
              <a:avLst/>
              <a:gdLst/>
              <a:ahLst/>
              <a:cxnLst/>
              <a:rect l="l" t="t" r="r" b="b"/>
              <a:pathLst>
                <a:path w="6219281" h="3716020">
                  <a:moveTo>
                    <a:pt x="0" y="0"/>
                  </a:moveTo>
                  <a:lnTo>
                    <a:pt x="6219281" y="0"/>
                  </a:lnTo>
                  <a:lnTo>
                    <a:pt x="6219281" y="3716020"/>
                  </a:lnTo>
                  <a:lnTo>
                    <a:pt x="0" y="371602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16" name="Group 16"/>
            <p:cNvGrpSpPr/>
            <p:nvPr/>
          </p:nvGrpSpPr>
          <p:grpSpPr>
            <a:xfrm>
              <a:off x="1222223" y="1220022"/>
              <a:ext cx="426279" cy="468453"/>
              <a:chOff x="0" y="0"/>
              <a:chExt cx="1193800" cy="1311910"/>
            </a:xfrm>
          </p:grpSpPr>
          <p:sp>
            <p:nvSpPr>
              <p:cNvPr id="17" name="Freeform 17"/>
              <p:cNvSpPr/>
              <p:nvPr/>
            </p:nvSpPr>
            <p:spPr>
              <a:xfrm>
                <a:off x="50800" y="50800"/>
                <a:ext cx="1090930" cy="1215390"/>
              </a:xfrm>
              <a:custGeom>
                <a:avLst/>
                <a:gdLst/>
                <a:ahLst/>
                <a:cxnLst/>
                <a:rect l="l" t="t" r="r" b="b"/>
                <a:pathLst>
                  <a:path w="1090930" h="1215390">
                    <a:moveTo>
                      <a:pt x="0" y="720090"/>
                    </a:moveTo>
                    <a:cubicBezTo>
                      <a:pt x="0" y="708660"/>
                      <a:pt x="1270" y="703580"/>
                      <a:pt x="1270" y="703580"/>
                    </a:cubicBezTo>
                    <a:cubicBezTo>
                      <a:pt x="1270" y="703580"/>
                      <a:pt x="2540" y="698500"/>
                      <a:pt x="3810" y="695960"/>
                    </a:cubicBezTo>
                    <a:cubicBezTo>
                      <a:pt x="5080" y="693420"/>
                      <a:pt x="6350" y="688340"/>
                      <a:pt x="6350" y="688340"/>
                    </a:cubicBezTo>
                    <a:cubicBezTo>
                      <a:pt x="6350" y="688340"/>
                      <a:pt x="26670" y="607060"/>
                      <a:pt x="44450" y="571500"/>
                    </a:cubicBezTo>
                    <a:cubicBezTo>
                      <a:pt x="62230" y="537210"/>
                      <a:pt x="96520" y="497840"/>
                      <a:pt x="111760" y="478790"/>
                    </a:cubicBezTo>
                    <a:cubicBezTo>
                      <a:pt x="119380" y="468630"/>
                      <a:pt x="121920" y="468630"/>
                      <a:pt x="128270" y="458470"/>
                    </a:cubicBezTo>
                    <a:cubicBezTo>
                      <a:pt x="144780" y="433070"/>
                      <a:pt x="177800" y="370840"/>
                      <a:pt x="201930" y="321310"/>
                    </a:cubicBezTo>
                    <a:cubicBezTo>
                      <a:pt x="231140" y="262890"/>
                      <a:pt x="275590" y="153670"/>
                      <a:pt x="289560" y="125730"/>
                    </a:cubicBezTo>
                    <a:cubicBezTo>
                      <a:pt x="294640" y="118110"/>
                      <a:pt x="295910" y="115570"/>
                      <a:pt x="298450" y="111760"/>
                    </a:cubicBezTo>
                    <a:cubicBezTo>
                      <a:pt x="302260" y="106680"/>
                      <a:pt x="307340" y="102870"/>
                      <a:pt x="311150" y="99060"/>
                    </a:cubicBezTo>
                    <a:cubicBezTo>
                      <a:pt x="316230" y="96520"/>
                      <a:pt x="321310" y="92710"/>
                      <a:pt x="326390" y="91440"/>
                    </a:cubicBezTo>
                    <a:cubicBezTo>
                      <a:pt x="331470" y="88900"/>
                      <a:pt x="336550" y="87630"/>
                      <a:pt x="341630" y="86360"/>
                    </a:cubicBezTo>
                    <a:cubicBezTo>
                      <a:pt x="347980" y="85090"/>
                      <a:pt x="353060" y="85090"/>
                      <a:pt x="359410" y="85090"/>
                    </a:cubicBezTo>
                    <a:cubicBezTo>
                      <a:pt x="364490" y="86360"/>
                      <a:pt x="370840" y="87630"/>
                      <a:pt x="375920" y="88900"/>
                    </a:cubicBezTo>
                    <a:cubicBezTo>
                      <a:pt x="381000" y="90170"/>
                      <a:pt x="386080" y="92710"/>
                      <a:pt x="391160" y="96520"/>
                    </a:cubicBezTo>
                    <a:cubicBezTo>
                      <a:pt x="396240" y="99060"/>
                      <a:pt x="400050" y="102870"/>
                      <a:pt x="403860" y="106680"/>
                    </a:cubicBezTo>
                    <a:cubicBezTo>
                      <a:pt x="407670" y="110490"/>
                      <a:pt x="411480" y="115570"/>
                      <a:pt x="414020" y="120650"/>
                    </a:cubicBezTo>
                    <a:cubicBezTo>
                      <a:pt x="417830" y="125730"/>
                      <a:pt x="419100" y="130810"/>
                      <a:pt x="421640" y="135890"/>
                    </a:cubicBezTo>
                    <a:cubicBezTo>
                      <a:pt x="422910" y="140970"/>
                      <a:pt x="424180" y="147320"/>
                      <a:pt x="424180" y="152400"/>
                    </a:cubicBezTo>
                    <a:cubicBezTo>
                      <a:pt x="424180" y="158750"/>
                      <a:pt x="424180" y="163830"/>
                      <a:pt x="422910" y="170180"/>
                    </a:cubicBezTo>
                    <a:cubicBezTo>
                      <a:pt x="421640" y="175260"/>
                      <a:pt x="420370" y="179070"/>
                      <a:pt x="417830" y="185420"/>
                    </a:cubicBezTo>
                    <a:cubicBezTo>
                      <a:pt x="411480" y="198120"/>
                      <a:pt x="387350" y="234950"/>
                      <a:pt x="389890" y="240030"/>
                    </a:cubicBezTo>
                    <a:cubicBezTo>
                      <a:pt x="391160" y="242570"/>
                      <a:pt x="394970" y="241300"/>
                      <a:pt x="397510" y="241300"/>
                    </a:cubicBezTo>
                    <a:cubicBezTo>
                      <a:pt x="400050" y="242570"/>
                      <a:pt x="405130" y="243840"/>
                      <a:pt x="405130" y="243840"/>
                    </a:cubicBezTo>
                    <a:cubicBezTo>
                      <a:pt x="406400" y="243840"/>
                      <a:pt x="411480" y="245110"/>
                      <a:pt x="414020" y="246380"/>
                    </a:cubicBezTo>
                    <a:cubicBezTo>
                      <a:pt x="416560" y="247650"/>
                      <a:pt x="421640" y="250190"/>
                      <a:pt x="421640" y="250190"/>
                    </a:cubicBezTo>
                    <a:cubicBezTo>
                      <a:pt x="421640" y="250190"/>
                      <a:pt x="424180" y="255270"/>
                      <a:pt x="426720" y="255270"/>
                    </a:cubicBezTo>
                    <a:cubicBezTo>
                      <a:pt x="436880" y="254000"/>
                      <a:pt x="463550" y="217170"/>
                      <a:pt x="483870" y="191770"/>
                    </a:cubicBezTo>
                    <a:cubicBezTo>
                      <a:pt x="510540" y="158750"/>
                      <a:pt x="567690" y="68580"/>
                      <a:pt x="568960" y="66040"/>
                    </a:cubicBezTo>
                    <a:cubicBezTo>
                      <a:pt x="570230" y="66040"/>
                      <a:pt x="570230" y="60960"/>
                      <a:pt x="571500" y="57150"/>
                    </a:cubicBezTo>
                    <a:cubicBezTo>
                      <a:pt x="571500" y="54610"/>
                      <a:pt x="572770" y="49530"/>
                      <a:pt x="572770" y="49530"/>
                    </a:cubicBezTo>
                    <a:cubicBezTo>
                      <a:pt x="572770" y="48260"/>
                      <a:pt x="575310" y="43180"/>
                      <a:pt x="576580" y="40640"/>
                    </a:cubicBezTo>
                    <a:cubicBezTo>
                      <a:pt x="577850" y="38100"/>
                      <a:pt x="580390" y="33020"/>
                      <a:pt x="580390" y="33020"/>
                    </a:cubicBezTo>
                    <a:cubicBezTo>
                      <a:pt x="580390" y="33020"/>
                      <a:pt x="584200" y="29210"/>
                      <a:pt x="586740" y="26670"/>
                    </a:cubicBezTo>
                    <a:cubicBezTo>
                      <a:pt x="588010" y="24130"/>
                      <a:pt x="591820" y="20320"/>
                      <a:pt x="591820" y="20320"/>
                    </a:cubicBezTo>
                    <a:cubicBezTo>
                      <a:pt x="591820" y="20320"/>
                      <a:pt x="596900" y="16510"/>
                      <a:pt x="599440" y="15240"/>
                    </a:cubicBezTo>
                    <a:cubicBezTo>
                      <a:pt x="600710" y="12700"/>
                      <a:pt x="605790" y="10160"/>
                      <a:pt x="605790" y="10160"/>
                    </a:cubicBezTo>
                    <a:cubicBezTo>
                      <a:pt x="605790" y="10160"/>
                      <a:pt x="610870" y="7620"/>
                      <a:pt x="613410" y="6350"/>
                    </a:cubicBezTo>
                    <a:cubicBezTo>
                      <a:pt x="617220" y="5080"/>
                      <a:pt x="622300" y="2540"/>
                      <a:pt x="622300" y="2540"/>
                    </a:cubicBezTo>
                    <a:cubicBezTo>
                      <a:pt x="622300" y="2540"/>
                      <a:pt x="627380" y="2540"/>
                      <a:pt x="631190" y="1270"/>
                    </a:cubicBezTo>
                    <a:cubicBezTo>
                      <a:pt x="633730" y="1270"/>
                      <a:pt x="638810" y="0"/>
                      <a:pt x="638810" y="0"/>
                    </a:cubicBezTo>
                    <a:cubicBezTo>
                      <a:pt x="638810" y="0"/>
                      <a:pt x="645160" y="1270"/>
                      <a:pt x="647700" y="1270"/>
                    </a:cubicBezTo>
                    <a:cubicBezTo>
                      <a:pt x="650240" y="1270"/>
                      <a:pt x="656590" y="1270"/>
                      <a:pt x="656590" y="1270"/>
                    </a:cubicBezTo>
                    <a:cubicBezTo>
                      <a:pt x="656590" y="1270"/>
                      <a:pt x="661670" y="3810"/>
                      <a:pt x="664210" y="5080"/>
                    </a:cubicBezTo>
                    <a:cubicBezTo>
                      <a:pt x="668020" y="5080"/>
                      <a:pt x="673100" y="7620"/>
                      <a:pt x="673100" y="7620"/>
                    </a:cubicBezTo>
                    <a:cubicBezTo>
                      <a:pt x="673100" y="7620"/>
                      <a:pt x="678180" y="10160"/>
                      <a:pt x="680720" y="12700"/>
                    </a:cubicBezTo>
                    <a:cubicBezTo>
                      <a:pt x="683260" y="13970"/>
                      <a:pt x="687070" y="16510"/>
                      <a:pt x="687070" y="16510"/>
                    </a:cubicBezTo>
                    <a:cubicBezTo>
                      <a:pt x="688340" y="16510"/>
                      <a:pt x="692150" y="21590"/>
                      <a:pt x="693420" y="22860"/>
                    </a:cubicBezTo>
                    <a:cubicBezTo>
                      <a:pt x="695960" y="25400"/>
                      <a:pt x="699770" y="29210"/>
                      <a:pt x="699770" y="29210"/>
                    </a:cubicBezTo>
                    <a:cubicBezTo>
                      <a:pt x="699770" y="29210"/>
                      <a:pt x="702310" y="34290"/>
                      <a:pt x="703580" y="36830"/>
                    </a:cubicBezTo>
                    <a:cubicBezTo>
                      <a:pt x="704850" y="39370"/>
                      <a:pt x="708660" y="44450"/>
                      <a:pt x="708660" y="44450"/>
                    </a:cubicBezTo>
                    <a:cubicBezTo>
                      <a:pt x="708660" y="44450"/>
                      <a:pt x="709930" y="50800"/>
                      <a:pt x="709930" y="53340"/>
                    </a:cubicBezTo>
                    <a:cubicBezTo>
                      <a:pt x="711200" y="55880"/>
                      <a:pt x="712470" y="60960"/>
                      <a:pt x="712470" y="62230"/>
                    </a:cubicBezTo>
                    <a:cubicBezTo>
                      <a:pt x="712470" y="62230"/>
                      <a:pt x="712470" y="67310"/>
                      <a:pt x="713740" y="69850"/>
                    </a:cubicBezTo>
                    <a:cubicBezTo>
                      <a:pt x="713740" y="73660"/>
                      <a:pt x="713740" y="78740"/>
                      <a:pt x="713740" y="78740"/>
                    </a:cubicBezTo>
                    <a:cubicBezTo>
                      <a:pt x="713740" y="80010"/>
                      <a:pt x="694690" y="135890"/>
                      <a:pt x="697230" y="138430"/>
                    </a:cubicBezTo>
                    <a:cubicBezTo>
                      <a:pt x="697230" y="139700"/>
                      <a:pt x="698500" y="138430"/>
                      <a:pt x="699770" y="137160"/>
                    </a:cubicBezTo>
                    <a:cubicBezTo>
                      <a:pt x="702310" y="137160"/>
                      <a:pt x="707390" y="134620"/>
                      <a:pt x="707390" y="134620"/>
                    </a:cubicBezTo>
                    <a:cubicBezTo>
                      <a:pt x="707390" y="134620"/>
                      <a:pt x="712470" y="133350"/>
                      <a:pt x="715010" y="133350"/>
                    </a:cubicBezTo>
                    <a:cubicBezTo>
                      <a:pt x="717550" y="133350"/>
                      <a:pt x="721360" y="132080"/>
                      <a:pt x="721360" y="132080"/>
                    </a:cubicBezTo>
                    <a:cubicBezTo>
                      <a:pt x="722630" y="132080"/>
                      <a:pt x="726440" y="132080"/>
                      <a:pt x="728980" y="133350"/>
                    </a:cubicBezTo>
                    <a:cubicBezTo>
                      <a:pt x="731520" y="133350"/>
                      <a:pt x="736600" y="133350"/>
                      <a:pt x="736600" y="133350"/>
                    </a:cubicBezTo>
                    <a:cubicBezTo>
                      <a:pt x="736600" y="133350"/>
                      <a:pt x="741680" y="134620"/>
                      <a:pt x="744220" y="135890"/>
                    </a:cubicBezTo>
                    <a:cubicBezTo>
                      <a:pt x="746760" y="137160"/>
                      <a:pt x="751840" y="138430"/>
                      <a:pt x="751840" y="138430"/>
                    </a:cubicBezTo>
                    <a:cubicBezTo>
                      <a:pt x="751840" y="138430"/>
                      <a:pt x="755650" y="140970"/>
                      <a:pt x="758190" y="142240"/>
                    </a:cubicBezTo>
                    <a:cubicBezTo>
                      <a:pt x="759460" y="143510"/>
                      <a:pt x="764540" y="147320"/>
                      <a:pt x="764540" y="147320"/>
                    </a:cubicBezTo>
                    <a:cubicBezTo>
                      <a:pt x="764540" y="147320"/>
                      <a:pt x="768350" y="149860"/>
                      <a:pt x="769620" y="152400"/>
                    </a:cubicBezTo>
                    <a:cubicBezTo>
                      <a:pt x="770890" y="153670"/>
                      <a:pt x="774700" y="157480"/>
                      <a:pt x="774700" y="157480"/>
                    </a:cubicBezTo>
                    <a:cubicBezTo>
                      <a:pt x="774700" y="157480"/>
                      <a:pt x="777240" y="162560"/>
                      <a:pt x="778510" y="163830"/>
                    </a:cubicBezTo>
                    <a:cubicBezTo>
                      <a:pt x="779780" y="166370"/>
                      <a:pt x="782320" y="171450"/>
                      <a:pt x="782320" y="171450"/>
                    </a:cubicBezTo>
                    <a:cubicBezTo>
                      <a:pt x="782320" y="171450"/>
                      <a:pt x="783590" y="176530"/>
                      <a:pt x="784860" y="177800"/>
                    </a:cubicBezTo>
                    <a:cubicBezTo>
                      <a:pt x="784860" y="180340"/>
                      <a:pt x="786130" y="185420"/>
                      <a:pt x="786130" y="185420"/>
                    </a:cubicBezTo>
                    <a:cubicBezTo>
                      <a:pt x="786130" y="185420"/>
                      <a:pt x="786130" y="190500"/>
                      <a:pt x="786130" y="193040"/>
                    </a:cubicBezTo>
                    <a:cubicBezTo>
                      <a:pt x="786130" y="195580"/>
                      <a:pt x="787400" y="200660"/>
                      <a:pt x="787400" y="200660"/>
                    </a:cubicBezTo>
                    <a:cubicBezTo>
                      <a:pt x="787400" y="200660"/>
                      <a:pt x="786130" y="205740"/>
                      <a:pt x="784860" y="208280"/>
                    </a:cubicBezTo>
                    <a:cubicBezTo>
                      <a:pt x="784860" y="210820"/>
                      <a:pt x="783590" y="215900"/>
                      <a:pt x="783590" y="215900"/>
                    </a:cubicBezTo>
                    <a:cubicBezTo>
                      <a:pt x="783590" y="215900"/>
                      <a:pt x="781050" y="220980"/>
                      <a:pt x="779780" y="222250"/>
                    </a:cubicBezTo>
                    <a:cubicBezTo>
                      <a:pt x="779780" y="224790"/>
                      <a:pt x="778510" y="226060"/>
                      <a:pt x="777240" y="229870"/>
                    </a:cubicBezTo>
                    <a:cubicBezTo>
                      <a:pt x="774700" y="234950"/>
                      <a:pt x="770890" y="248920"/>
                      <a:pt x="767080" y="255270"/>
                    </a:cubicBezTo>
                    <a:cubicBezTo>
                      <a:pt x="764540" y="260350"/>
                      <a:pt x="762000" y="261620"/>
                      <a:pt x="759460" y="267970"/>
                    </a:cubicBezTo>
                    <a:cubicBezTo>
                      <a:pt x="753110" y="278130"/>
                      <a:pt x="736600" y="306070"/>
                      <a:pt x="737870" y="313690"/>
                    </a:cubicBezTo>
                    <a:cubicBezTo>
                      <a:pt x="737870" y="314960"/>
                      <a:pt x="740410" y="314960"/>
                      <a:pt x="741680" y="317500"/>
                    </a:cubicBezTo>
                    <a:cubicBezTo>
                      <a:pt x="742950" y="318770"/>
                      <a:pt x="746760" y="322580"/>
                      <a:pt x="746760" y="322580"/>
                    </a:cubicBezTo>
                    <a:cubicBezTo>
                      <a:pt x="748030" y="322580"/>
                      <a:pt x="750570" y="328930"/>
                      <a:pt x="751840" y="330200"/>
                    </a:cubicBezTo>
                    <a:cubicBezTo>
                      <a:pt x="751840" y="331470"/>
                      <a:pt x="751840" y="331470"/>
                      <a:pt x="753110" y="331470"/>
                    </a:cubicBezTo>
                    <a:cubicBezTo>
                      <a:pt x="754380" y="332740"/>
                      <a:pt x="762000" y="320040"/>
                      <a:pt x="768350" y="311150"/>
                    </a:cubicBezTo>
                    <a:cubicBezTo>
                      <a:pt x="778510" y="293370"/>
                      <a:pt x="805180" y="242570"/>
                      <a:pt x="807720" y="232410"/>
                    </a:cubicBezTo>
                    <a:cubicBezTo>
                      <a:pt x="807720" y="229870"/>
                      <a:pt x="806450" y="231140"/>
                      <a:pt x="807720" y="228600"/>
                    </a:cubicBezTo>
                    <a:cubicBezTo>
                      <a:pt x="808990" y="220980"/>
                      <a:pt x="830580" y="187960"/>
                      <a:pt x="835660" y="177800"/>
                    </a:cubicBezTo>
                    <a:cubicBezTo>
                      <a:pt x="836930" y="173990"/>
                      <a:pt x="836930" y="172720"/>
                      <a:pt x="838200" y="168910"/>
                    </a:cubicBezTo>
                    <a:cubicBezTo>
                      <a:pt x="839470" y="166370"/>
                      <a:pt x="842010" y="161290"/>
                      <a:pt x="842010" y="161290"/>
                    </a:cubicBezTo>
                    <a:cubicBezTo>
                      <a:pt x="842010" y="161290"/>
                      <a:pt x="844550" y="156210"/>
                      <a:pt x="845820" y="153670"/>
                    </a:cubicBezTo>
                    <a:cubicBezTo>
                      <a:pt x="848360" y="151130"/>
                      <a:pt x="850900" y="146050"/>
                      <a:pt x="850900" y="146050"/>
                    </a:cubicBezTo>
                    <a:cubicBezTo>
                      <a:pt x="850900" y="146050"/>
                      <a:pt x="855980" y="142240"/>
                      <a:pt x="857250" y="139700"/>
                    </a:cubicBezTo>
                    <a:cubicBezTo>
                      <a:pt x="859790" y="138430"/>
                      <a:pt x="863600" y="134620"/>
                      <a:pt x="863600" y="134620"/>
                    </a:cubicBezTo>
                    <a:cubicBezTo>
                      <a:pt x="864870" y="134620"/>
                      <a:pt x="869950" y="130810"/>
                      <a:pt x="872490" y="129540"/>
                    </a:cubicBezTo>
                    <a:cubicBezTo>
                      <a:pt x="875030" y="128270"/>
                      <a:pt x="880110" y="125730"/>
                      <a:pt x="880110" y="125730"/>
                    </a:cubicBezTo>
                    <a:cubicBezTo>
                      <a:pt x="880110" y="125730"/>
                      <a:pt x="885190" y="124460"/>
                      <a:pt x="887730" y="123190"/>
                    </a:cubicBezTo>
                    <a:cubicBezTo>
                      <a:pt x="891540" y="121920"/>
                      <a:pt x="896620" y="120650"/>
                      <a:pt x="896620" y="120650"/>
                    </a:cubicBezTo>
                    <a:cubicBezTo>
                      <a:pt x="896620" y="120650"/>
                      <a:pt x="902970" y="120650"/>
                      <a:pt x="905510" y="120650"/>
                    </a:cubicBezTo>
                    <a:cubicBezTo>
                      <a:pt x="909320" y="120650"/>
                      <a:pt x="914400" y="120650"/>
                      <a:pt x="914400" y="120650"/>
                    </a:cubicBezTo>
                    <a:cubicBezTo>
                      <a:pt x="914400" y="120650"/>
                      <a:pt x="920750" y="121920"/>
                      <a:pt x="923290" y="121920"/>
                    </a:cubicBezTo>
                    <a:cubicBezTo>
                      <a:pt x="925830" y="123190"/>
                      <a:pt x="932180" y="124460"/>
                      <a:pt x="932180" y="124460"/>
                    </a:cubicBezTo>
                    <a:cubicBezTo>
                      <a:pt x="932180" y="124460"/>
                      <a:pt x="937260" y="127000"/>
                      <a:pt x="939800" y="128270"/>
                    </a:cubicBezTo>
                    <a:cubicBezTo>
                      <a:pt x="942340" y="129540"/>
                      <a:pt x="947420" y="132080"/>
                      <a:pt x="947420" y="132080"/>
                    </a:cubicBezTo>
                    <a:cubicBezTo>
                      <a:pt x="948690" y="132080"/>
                      <a:pt x="952500" y="135890"/>
                      <a:pt x="955040" y="137160"/>
                    </a:cubicBezTo>
                    <a:cubicBezTo>
                      <a:pt x="957580" y="139700"/>
                      <a:pt x="961390" y="143510"/>
                      <a:pt x="961390" y="143510"/>
                    </a:cubicBezTo>
                    <a:cubicBezTo>
                      <a:pt x="961390" y="143510"/>
                      <a:pt x="965200" y="148590"/>
                      <a:pt x="966470" y="151130"/>
                    </a:cubicBezTo>
                    <a:cubicBezTo>
                      <a:pt x="969010" y="152400"/>
                      <a:pt x="971550" y="157480"/>
                      <a:pt x="971550" y="157480"/>
                    </a:cubicBezTo>
                    <a:cubicBezTo>
                      <a:pt x="971550" y="157480"/>
                      <a:pt x="974090" y="163830"/>
                      <a:pt x="975360" y="166370"/>
                    </a:cubicBezTo>
                    <a:cubicBezTo>
                      <a:pt x="976630" y="168910"/>
                      <a:pt x="979170" y="173990"/>
                      <a:pt x="979170" y="173990"/>
                    </a:cubicBezTo>
                    <a:cubicBezTo>
                      <a:pt x="979170" y="173990"/>
                      <a:pt x="979170" y="180340"/>
                      <a:pt x="980440" y="182880"/>
                    </a:cubicBezTo>
                    <a:cubicBezTo>
                      <a:pt x="980440" y="184150"/>
                      <a:pt x="980440" y="186690"/>
                      <a:pt x="980440" y="186690"/>
                    </a:cubicBezTo>
                    <a:cubicBezTo>
                      <a:pt x="981710" y="186690"/>
                      <a:pt x="984250" y="184150"/>
                      <a:pt x="985520" y="182880"/>
                    </a:cubicBezTo>
                    <a:cubicBezTo>
                      <a:pt x="988060" y="181610"/>
                      <a:pt x="993140" y="177800"/>
                      <a:pt x="993140" y="177800"/>
                    </a:cubicBezTo>
                    <a:cubicBezTo>
                      <a:pt x="993140" y="177800"/>
                      <a:pt x="998220" y="176530"/>
                      <a:pt x="1000760" y="175260"/>
                    </a:cubicBezTo>
                    <a:cubicBezTo>
                      <a:pt x="1003300" y="175260"/>
                      <a:pt x="1008380" y="172720"/>
                      <a:pt x="1008380" y="172720"/>
                    </a:cubicBezTo>
                    <a:cubicBezTo>
                      <a:pt x="1008380" y="172720"/>
                      <a:pt x="1014730" y="172720"/>
                      <a:pt x="1017270" y="172720"/>
                    </a:cubicBezTo>
                    <a:cubicBezTo>
                      <a:pt x="1019810" y="171450"/>
                      <a:pt x="1024890" y="171450"/>
                      <a:pt x="1024890" y="171450"/>
                    </a:cubicBezTo>
                    <a:cubicBezTo>
                      <a:pt x="1024890" y="171450"/>
                      <a:pt x="1029970" y="172720"/>
                      <a:pt x="1033780" y="172720"/>
                    </a:cubicBezTo>
                    <a:cubicBezTo>
                      <a:pt x="1036320" y="172720"/>
                      <a:pt x="1041400" y="173990"/>
                      <a:pt x="1041400" y="173990"/>
                    </a:cubicBezTo>
                    <a:cubicBezTo>
                      <a:pt x="1041400" y="173990"/>
                      <a:pt x="1046480" y="176530"/>
                      <a:pt x="1049020" y="176530"/>
                    </a:cubicBezTo>
                    <a:cubicBezTo>
                      <a:pt x="1051560" y="177800"/>
                      <a:pt x="1056640" y="180340"/>
                      <a:pt x="1056640" y="180340"/>
                    </a:cubicBezTo>
                    <a:cubicBezTo>
                      <a:pt x="1056640" y="180340"/>
                      <a:pt x="1061720" y="184150"/>
                      <a:pt x="1062990" y="185420"/>
                    </a:cubicBezTo>
                    <a:cubicBezTo>
                      <a:pt x="1065530" y="186690"/>
                      <a:pt x="1069340" y="190500"/>
                      <a:pt x="1070610" y="190500"/>
                    </a:cubicBezTo>
                    <a:cubicBezTo>
                      <a:pt x="1070610" y="190500"/>
                      <a:pt x="1073150" y="194310"/>
                      <a:pt x="1075690" y="196850"/>
                    </a:cubicBezTo>
                    <a:cubicBezTo>
                      <a:pt x="1076960" y="198120"/>
                      <a:pt x="1080770" y="203200"/>
                      <a:pt x="1080770" y="203200"/>
                    </a:cubicBezTo>
                    <a:cubicBezTo>
                      <a:pt x="1080770" y="203200"/>
                      <a:pt x="1083310" y="208280"/>
                      <a:pt x="1084580" y="210820"/>
                    </a:cubicBezTo>
                    <a:cubicBezTo>
                      <a:pt x="1085850" y="212090"/>
                      <a:pt x="1088390" y="217170"/>
                      <a:pt x="1088390" y="217170"/>
                    </a:cubicBezTo>
                    <a:cubicBezTo>
                      <a:pt x="1088390" y="217170"/>
                      <a:pt x="1088390" y="223520"/>
                      <a:pt x="1089660" y="226060"/>
                    </a:cubicBezTo>
                    <a:cubicBezTo>
                      <a:pt x="1089660" y="228600"/>
                      <a:pt x="1090930" y="233680"/>
                      <a:pt x="1090930" y="233680"/>
                    </a:cubicBezTo>
                    <a:cubicBezTo>
                      <a:pt x="1090930" y="233680"/>
                      <a:pt x="1090930" y="238760"/>
                      <a:pt x="1090930" y="242570"/>
                    </a:cubicBezTo>
                    <a:cubicBezTo>
                      <a:pt x="1090930" y="245110"/>
                      <a:pt x="1090930" y="250190"/>
                      <a:pt x="1090930" y="250190"/>
                    </a:cubicBezTo>
                    <a:cubicBezTo>
                      <a:pt x="1090930" y="250190"/>
                      <a:pt x="1089660" y="255270"/>
                      <a:pt x="1088390" y="257810"/>
                    </a:cubicBezTo>
                    <a:cubicBezTo>
                      <a:pt x="1088390" y="260350"/>
                      <a:pt x="1087120" y="262890"/>
                      <a:pt x="1085850" y="266700"/>
                    </a:cubicBezTo>
                    <a:cubicBezTo>
                      <a:pt x="1084580" y="273050"/>
                      <a:pt x="1083310" y="284480"/>
                      <a:pt x="1078230" y="298450"/>
                    </a:cubicBezTo>
                    <a:cubicBezTo>
                      <a:pt x="1069340" y="325120"/>
                      <a:pt x="1049020" y="372110"/>
                      <a:pt x="1031240" y="411480"/>
                    </a:cubicBezTo>
                    <a:cubicBezTo>
                      <a:pt x="1010920" y="455930"/>
                      <a:pt x="976630" y="514350"/>
                      <a:pt x="960120" y="552450"/>
                    </a:cubicBezTo>
                    <a:cubicBezTo>
                      <a:pt x="948690" y="575310"/>
                      <a:pt x="932180" y="603250"/>
                      <a:pt x="934720" y="610870"/>
                    </a:cubicBezTo>
                    <a:cubicBezTo>
                      <a:pt x="934720" y="614680"/>
                      <a:pt x="937260" y="614680"/>
                      <a:pt x="938530" y="615950"/>
                    </a:cubicBezTo>
                    <a:cubicBezTo>
                      <a:pt x="941070" y="618490"/>
                      <a:pt x="944880" y="622300"/>
                      <a:pt x="944880" y="622300"/>
                    </a:cubicBezTo>
                    <a:cubicBezTo>
                      <a:pt x="944880" y="622300"/>
                      <a:pt x="947420" y="627380"/>
                      <a:pt x="949960" y="629920"/>
                    </a:cubicBezTo>
                    <a:cubicBezTo>
                      <a:pt x="951230" y="631190"/>
                      <a:pt x="953770" y="636270"/>
                      <a:pt x="953770" y="636270"/>
                    </a:cubicBezTo>
                    <a:cubicBezTo>
                      <a:pt x="953770" y="636270"/>
                      <a:pt x="955040" y="641350"/>
                      <a:pt x="956310" y="645160"/>
                    </a:cubicBezTo>
                    <a:cubicBezTo>
                      <a:pt x="957580" y="647700"/>
                      <a:pt x="958850" y="652780"/>
                      <a:pt x="958850" y="652780"/>
                    </a:cubicBezTo>
                    <a:cubicBezTo>
                      <a:pt x="958850" y="652780"/>
                      <a:pt x="958850" y="657860"/>
                      <a:pt x="960120" y="661670"/>
                    </a:cubicBezTo>
                    <a:cubicBezTo>
                      <a:pt x="960120" y="664210"/>
                      <a:pt x="960120" y="669290"/>
                      <a:pt x="960120" y="669290"/>
                    </a:cubicBezTo>
                    <a:cubicBezTo>
                      <a:pt x="960120" y="669290"/>
                      <a:pt x="958850" y="675640"/>
                      <a:pt x="958850" y="678180"/>
                    </a:cubicBezTo>
                    <a:cubicBezTo>
                      <a:pt x="958850" y="680720"/>
                      <a:pt x="957580" y="685800"/>
                      <a:pt x="957580" y="685800"/>
                    </a:cubicBezTo>
                    <a:cubicBezTo>
                      <a:pt x="957580" y="685800"/>
                      <a:pt x="955040" y="690880"/>
                      <a:pt x="953770" y="693420"/>
                    </a:cubicBezTo>
                    <a:cubicBezTo>
                      <a:pt x="952500" y="695960"/>
                      <a:pt x="949960" y="701040"/>
                      <a:pt x="949960" y="702310"/>
                    </a:cubicBezTo>
                    <a:cubicBezTo>
                      <a:pt x="949960" y="702310"/>
                      <a:pt x="949960" y="702310"/>
                      <a:pt x="948690" y="703580"/>
                    </a:cubicBezTo>
                    <a:cubicBezTo>
                      <a:pt x="948690" y="704850"/>
                      <a:pt x="948690" y="707390"/>
                      <a:pt x="948690" y="709930"/>
                    </a:cubicBezTo>
                    <a:cubicBezTo>
                      <a:pt x="948690" y="712470"/>
                      <a:pt x="948690" y="718820"/>
                      <a:pt x="948690" y="718820"/>
                    </a:cubicBezTo>
                    <a:cubicBezTo>
                      <a:pt x="948690" y="718820"/>
                      <a:pt x="947420" y="725170"/>
                      <a:pt x="947420" y="727710"/>
                    </a:cubicBezTo>
                    <a:cubicBezTo>
                      <a:pt x="946150" y="730250"/>
                      <a:pt x="944880" y="736600"/>
                      <a:pt x="944880" y="736600"/>
                    </a:cubicBezTo>
                    <a:cubicBezTo>
                      <a:pt x="944880" y="736600"/>
                      <a:pt x="928370" y="759460"/>
                      <a:pt x="927100" y="769620"/>
                    </a:cubicBezTo>
                    <a:cubicBezTo>
                      <a:pt x="924560" y="778510"/>
                      <a:pt x="930910" y="783590"/>
                      <a:pt x="929640" y="795020"/>
                    </a:cubicBezTo>
                    <a:cubicBezTo>
                      <a:pt x="927100" y="817880"/>
                      <a:pt x="908050" y="875030"/>
                      <a:pt x="890270" y="895350"/>
                    </a:cubicBezTo>
                    <a:cubicBezTo>
                      <a:pt x="878840" y="909320"/>
                      <a:pt x="859790" y="910590"/>
                      <a:pt x="852170" y="919480"/>
                    </a:cubicBezTo>
                    <a:cubicBezTo>
                      <a:pt x="845820" y="924560"/>
                      <a:pt x="842010" y="937260"/>
                      <a:pt x="842010" y="937260"/>
                    </a:cubicBezTo>
                    <a:cubicBezTo>
                      <a:pt x="842010" y="937260"/>
                      <a:pt x="838200" y="942340"/>
                      <a:pt x="835660" y="943610"/>
                    </a:cubicBezTo>
                    <a:cubicBezTo>
                      <a:pt x="834390" y="946150"/>
                      <a:pt x="830580" y="951230"/>
                      <a:pt x="830580" y="951230"/>
                    </a:cubicBezTo>
                    <a:cubicBezTo>
                      <a:pt x="830580" y="951230"/>
                      <a:pt x="825500" y="953770"/>
                      <a:pt x="822960" y="956310"/>
                    </a:cubicBezTo>
                    <a:cubicBezTo>
                      <a:pt x="820420" y="957580"/>
                      <a:pt x="815340" y="960120"/>
                      <a:pt x="815340" y="960120"/>
                    </a:cubicBezTo>
                    <a:cubicBezTo>
                      <a:pt x="815340" y="961390"/>
                      <a:pt x="810260" y="962660"/>
                      <a:pt x="807720" y="963930"/>
                    </a:cubicBezTo>
                    <a:cubicBezTo>
                      <a:pt x="805180" y="965200"/>
                      <a:pt x="798830" y="966470"/>
                      <a:pt x="798830" y="966470"/>
                    </a:cubicBezTo>
                    <a:cubicBezTo>
                      <a:pt x="798830" y="966470"/>
                      <a:pt x="792480" y="967740"/>
                      <a:pt x="791210" y="967740"/>
                    </a:cubicBezTo>
                    <a:cubicBezTo>
                      <a:pt x="788670" y="967740"/>
                      <a:pt x="787400" y="967740"/>
                      <a:pt x="786130" y="969010"/>
                    </a:cubicBezTo>
                    <a:cubicBezTo>
                      <a:pt x="779780" y="971550"/>
                      <a:pt x="758190" y="988060"/>
                      <a:pt x="754380" y="996950"/>
                    </a:cubicBezTo>
                    <a:cubicBezTo>
                      <a:pt x="751840" y="1000760"/>
                      <a:pt x="755650" y="1003300"/>
                      <a:pt x="754380" y="1008380"/>
                    </a:cubicBezTo>
                    <a:cubicBezTo>
                      <a:pt x="750570" y="1026160"/>
                      <a:pt x="726440" y="1073150"/>
                      <a:pt x="711200" y="1101090"/>
                    </a:cubicBezTo>
                    <a:cubicBezTo>
                      <a:pt x="698500" y="1126490"/>
                      <a:pt x="689610" y="1154430"/>
                      <a:pt x="669290" y="1172210"/>
                    </a:cubicBezTo>
                    <a:cubicBezTo>
                      <a:pt x="646430" y="1191260"/>
                      <a:pt x="608330" y="1205230"/>
                      <a:pt x="577850" y="1210310"/>
                    </a:cubicBezTo>
                    <a:cubicBezTo>
                      <a:pt x="549910" y="1215390"/>
                      <a:pt x="518160" y="1215390"/>
                      <a:pt x="491490" y="1203960"/>
                    </a:cubicBezTo>
                    <a:cubicBezTo>
                      <a:pt x="461010" y="1191260"/>
                      <a:pt x="419100" y="1146810"/>
                      <a:pt x="410210" y="1131570"/>
                    </a:cubicBezTo>
                    <a:cubicBezTo>
                      <a:pt x="406400" y="1125220"/>
                      <a:pt x="408940" y="1118870"/>
                      <a:pt x="406400" y="1116330"/>
                    </a:cubicBezTo>
                    <a:cubicBezTo>
                      <a:pt x="401320" y="1113790"/>
                      <a:pt x="387350" y="1116330"/>
                      <a:pt x="383540" y="1116330"/>
                    </a:cubicBezTo>
                    <a:cubicBezTo>
                      <a:pt x="381000" y="1117600"/>
                      <a:pt x="381000" y="1117600"/>
                      <a:pt x="378460" y="1118870"/>
                    </a:cubicBezTo>
                    <a:cubicBezTo>
                      <a:pt x="377190" y="1118870"/>
                      <a:pt x="370840" y="1121410"/>
                      <a:pt x="370840" y="1121410"/>
                    </a:cubicBezTo>
                    <a:cubicBezTo>
                      <a:pt x="370840" y="1121410"/>
                      <a:pt x="364490" y="1122680"/>
                      <a:pt x="361950" y="1122680"/>
                    </a:cubicBezTo>
                    <a:cubicBezTo>
                      <a:pt x="358140" y="1123950"/>
                      <a:pt x="353060" y="1125220"/>
                      <a:pt x="353060" y="1125220"/>
                    </a:cubicBezTo>
                    <a:cubicBezTo>
                      <a:pt x="351790" y="1125220"/>
                      <a:pt x="346710" y="1123950"/>
                      <a:pt x="342900" y="1123950"/>
                    </a:cubicBezTo>
                    <a:cubicBezTo>
                      <a:pt x="340360" y="1123950"/>
                      <a:pt x="334010" y="1122680"/>
                      <a:pt x="334010" y="1122680"/>
                    </a:cubicBezTo>
                    <a:cubicBezTo>
                      <a:pt x="334010" y="1122680"/>
                      <a:pt x="328930" y="1121410"/>
                      <a:pt x="325120" y="1120140"/>
                    </a:cubicBezTo>
                    <a:cubicBezTo>
                      <a:pt x="322580" y="1118870"/>
                      <a:pt x="317500" y="1117600"/>
                      <a:pt x="317500" y="1117600"/>
                    </a:cubicBezTo>
                    <a:cubicBezTo>
                      <a:pt x="317500" y="1117600"/>
                      <a:pt x="314960" y="1113790"/>
                      <a:pt x="313690" y="1115060"/>
                    </a:cubicBezTo>
                    <a:cubicBezTo>
                      <a:pt x="306070" y="1115060"/>
                      <a:pt x="273050" y="1149350"/>
                      <a:pt x="265430" y="1159510"/>
                    </a:cubicBezTo>
                    <a:cubicBezTo>
                      <a:pt x="261620" y="1163320"/>
                      <a:pt x="261620" y="1165860"/>
                      <a:pt x="259080" y="1168400"/>
                    </a:cubicBezTo>
                    <a:cubicBezTo>
                      <a:pt x="257810" y="1170940"/>
                      <a:pt x="254000" y="1177290"/>
                      <a:pt x="254000" y="1177290"/>
                    </a:cubicBezTo>
                    <a:cubicBezTo>
                      <a:pt x="254000" y="1177290"/>
                      <a:pt x="248920" y="1182370"/>
                      <a:pt x="246380" y="1183640"/>
                    </a:cubicBezTo>
                    <a:cubicBezTo>
                      <a:pt x="243840" y="1186180"/>
                      <a:pt x="238760" y="1191260"/>
                      <a:pt x="238760" y="1191260"/>
                    </a:cubicBezTo>
                    <a:cubicBezTo>
                      <a:pt x="238760" y="1191260"/>
                      <a:pt x="232410" y="1195070"/>
                      <a:pt x="229870" y="1196340"/>
                    </a:cubicBezTo>
                    <a:cubicBezTo>
                      <a:pt x="226060" y="1198880"/>
                      <a:pt x="219710" y="1201420"/>
                      <a:pt x="219710" y="1201420"/>
                    </a:cubicBezTo>
                    <a:cubicBezTo>
                      <a:pt x="219710" y="1201420"/>
                      <a:pt x="213360" y="1203960"/>
                      <a:pt x="209550" y="1203960"/>
                    </a:cubicBezTo>
                    <a:cubicBezTo>
                      <a:pt x="207010" y="1205230"/>
                      <a:pt x="199390" y="1207770"/>
                      <a:pt x="199390" y="1207770"/>
                    </a:cubicBezTo>
                    <a:cubicBezTo>
                      <a:pt x="199390" y="1207770"/>
                      <a:pt x="193040" y="1207770"/>
                      <a:pt x="189230" y="1207770"/>
                    </a:cubicBezTo>
                    <a:cubicBezTo>
                      <a:pt x="185420" y="1207770"/>
                      <a:pt x="179070" y="1207770"/>
                      <a:pt x="179070" y="1207770"/>
                    </a:cubicBezTo>
                    <a:cubicBezTo>
                      <a:pt x="179070" y="1207770"/>
                      <a:pt x="171450" y="1206500"/>
                      <a:pt x="168910" y="1205230"/>
                    </a:cubicBezTo>
                    <a:cubicBezTo>
                      <a:pt x="165100" y="1205230"/>
                      <a:pt x="158750" y="1203960"/>
                      <a:pt x="158750" y="1203960"/>
                    </a:cubicBezTo>
                    <a:cubicBezTo>
                      <a:pt x="158750" y="1203960"/>
                      <a:pt x="152400" y="1200150"/>
                      <a:pt x="148590" y="1198880"/>
                    </a:cubicBezTo>
                    <a:cubicBezTo>
                      <a:pt x="146050" y="1197610"/>
                      <a:pt x="139700" y="1193800"/>
                      <a:pt x="139700" y="1193800"/>
                    </a:cubicBezTo>
                    <a:cubicBezTo>
                      <a:pt x="139700" y="1193800"/>
                      <a:pt x="134620" y="1189990"/>
                      <a:pt x="132080" y="1187450"/>
                    </a:cubicBezTo>
                    <a:cubicBezTo>
                      <a:pt x="128270" y="1184910"/>
                      <a:pt x="123190" y="1181100"/>
                      <a:pt x="123190" y="1181100"/>
                    </a:cubicBezTo>
                    <a:cubicBezTo>
                      <a:pt x="123190" y="1181100"/>
                      <a:pt x="118110" y="1174750"/>
                      <a:pt x="116840" y="1172210"/>
                    </a:cubicBezTo>
                    <a:cubicBezTo>
                      <a:pt x="116840" y="1170940"/>
                      <a:pt x="115570" y="1170940"/>
                      <a:pt x="115570" y="1170940"/>
                    </a:cubicBezTo>
                    <a:cubicBezTo>
                      <a:pt x="114300" y="1170940"/>
                      <a:pt x="107950" y="1170940"/>
                      <a:pt x="107950" y="1170940"/>
                    </a:cubicBezTo>
                    <a:cubicBezTo>
                      <a:pt x="107950" y="1170940"/>
                      <a:pt x="102870" y="1169670"/>
                      <a:pt x="100330" y="1169670"/>
                    </a:cubicBezTo>
                    <a:cubicBezTo>
                      <a:pt x="97790" y="1169670"/>
                      <a:pt x="92710" y="1168400"/>
                      <a:pt x="92710" y="1168400"/>
                    </a:cubicBezTo>
                    <a:cubicBezTo>
                      <a:pt x="92710" y="1168400"/>
                      <a:pt x="87630" y="1165860"/>
                      <a:pt x="85090" y="1165860"/>
                    </a:cubicBezTo>
                    <a:cubicBezTo>
                      <a:pt x="82550" y="1164590"/>
                      <a:pt x="78740" y="1162050"/>
                      <a:pt x="78740" y="1162050"/>
                    </a:cubicBezTo>
                    <a:cubicBezTo>
                      <a:pt x="78740" y="1162050"/>
                      <a:pt x="74930" y="1159510"/>
                      <a:pt x="72390" y="1158240"/>
                    </a:cubicBezTo>
                    <a:cubicBezTo>
                      <a:pt x="69850" y="1155700"/>
                      <a:pt x="66040" y="1153160"/>
                      <a:pt x="66040" y="1153160"/>
                    </a:cubicBezTo>
                    <a:cubicBezTo>
                      <a:pt x="66040" y="1153160"/>
                      <a:pt x="63500" y="1149350"/>
                      <a:pt x="60960" y="1146810"/>
                    </a:cubicBezTo>
                    <a:cubicBezTo>
                      <a:pt x="59690" y="1145540"/>
                      <a:pt x="57150" y="1140460"/>
                      <a:pt x="57150" y="1140460"/>
                    </a:cubicBezTo>
                    <a:cubicBezTo>
                      <a:pt x="55880" y="1140460"/>
                      <a:pt x="54610" y="1136650"/>
                      <a:pt x="53340" y="1134110"/>
                    </a:cubicBezTo>
                    <a:cubicBezTo>
                      <a:pt x="52070" y="1131570"/>
                      <a:pt x="49530" y="1127760"/>
                      <a:pt x="49530" y="1126490"/>
                    </a:cubicBezTo>
                    <a:cubicBezTo>
                      <a:pt x="49530" y="1126490"/>
                      <a:pt x="49530" y="1121410"/>
                      <a:pt x="48260" y="1118870"/>
                    </a:cubicBezTo>
                    <a:cubicBezTo>
                      <a:pt x="48260" y="1116330"/>
                      <a:pt x="46990" y="1112520"/>
                      <a:pt x="46990" y="1112520"/>
                    </a:cubicBezTo>
                    <a:cubicBezTo>
                      <a:pt x="46990" y="1111250"/>
                      <a:pt x="46990" y="1104900"/>
                      <a:pt x="46990" y="1103630"/>
                    </a:cubicBezTo>
                    <a:cubicBezTo>
                      <a:pt x="45720" y="1102360"/>
                      <a:pt x="39370" y="1098550"/>
                      <a:pt x="39370" y="1097280"/>
                    </a:cubicBezTo>
                    <a:cubicBezTo>
                      <a:pt x="39370" y="1097280"/>
                      <a:pt x="36830" y="1093470"/>
                      <a:pt x="34290" y="1090930"/>
                    </a:cubicBezTo>
                    <a:cubicBezTo>
                      <a:pt x="33020" y="1088390"/>
                      <a:pt x="29210" y="1084580"/>
                      <a:pt x="29210" y="1083310"/>
                    </a:cubicBezTo>
                    <a:cubicBezTo>
                      <a:pt x="29210" y="1083310"/>
                      <a:pt x="26670" y="1078230"/>
                      <a:pt x="25400" y="1075690"/>
                    </a:cubicBezTo>
                    <a:cubicBezTo>
                      <a:pt x="24130" y="1073150"/>
                      <a:pt x="21590" y="1068070"/>
                      <a:pt x="21590" y="1068070"/>
                    </a:cubicBezTo>
                    <a:cubicBezTo>
                      <a:pt x="21590" y="1068070"/>
                      <a:pt x="20320" y="1061720"/>
                      <a:pt x="20320" y="1059180"/>
                    </a:cubicBezTo>
                    <a:cubicBezTo>
                      <a:pt x="20320" y="1056640"/>
                      <a:pt x="19050" y="1050290"/>
                      <a:pt x="19050" y="1050290"/>
                    </a:cubicBezTo>
                    <a:cubicBezTo>
                      <a:pt x="19050" y="1050290"/>
                      <a:pt x="19050" y="1043940"/>
                      <a:pt x="19050" y="1041400"/>
                    </a:cubicBezTo>
                    <a:cubicBezTo>
                      <a:pt x="19050" y="1038860"/>
                      <a:pt x="20320" y="1032510"/>
                      <a:pt x="20320" y="1032510"/>
                    </a:cubicBezTo>
                    <a:cubicBezTo>
                      <a:pt x="20320" y="1032510"/>
                      <a:pt x="21590" y="1027430"/>
                      <a:pt x="22860" y="1024890"/>
                    </a:cubicBezTo>
                    <a:cubicBezTo>
                      <a:pt x="22860" y="1021080"/>
                      <a:pt x="25400" y="1016000"/>
                      <a:pt x="25400" y="1016000"/>
                    </a:cubicBezTo>
                    <a:cubicBezTo>
                      <a:pt x="25400" y="1014730"/>
                      <a:pt x="41910" y="922020"/>
                      <a:pt x="48260" y="891540"/>
                    </a:cubicBezTo>
                    <a:cubicBezTo>
                      <a:pt x="52070" y="875030"/>
                      <a:pt x="57150" y="853440"/>
                      <a:pt x="57150" y="853440"/>
                    </a:cubicBezTo>
                    <a:cubicBezTo>
                      <a:pt x="57150" y="853440"/>
                      <a:pt x="59690" y="848360"/>
                      <a:pt x="60960" y="844550"/>
                    </a:cubicBezTo>
                    <a:cubicBezTo>
                      <a:pt x="62230" y="842010"/>
                      <a:pt x="66040" y="836930"/>
                      <a:pt x="66040" y="836930"/>
                    </a:cubicBezTo>
                    <a:cubicBezTo>
                      <a:pt x="66040" y="836930"/>
                      <a:pt x="69850" y="831850"/>
                      <a:pt x="71120" y="830580"/>
                    </a:cubicBezTo>
                    <a:cubicBezTo>
                      <a:pt x="73660" y="828040"/>
                      <a:pt x="77470" y="822960"/>
                      <a:pt x="77470" y="822960"/>
                    </a:cubicBezTo>
                    <a:cubicBezTo>
                      <a:pt x="77470" y="822960"/>
                      <a:pt x="82550" y="819150"/>
                      <a:pt x="85090" y="817880"/>
                    </a:cubicBezTo>
                    <a:cubicBezTo>
                      <a:pt x="87630" y="816610"/>
                      <a:pt x="91440" y="812800"/>
                      <a:pt x="92710" y="812800"/>
                    </a:cubicBezTo>
                    <a:cubicBezTo>
                      <a:pt x="92710" y="812800"/>
                      <a:pt x="97790" y="810260"/>
                      <a:pt x="100330" y="808990"/>
                    </a:cubicBezTo>
                    <a:cubicBezTo>
                      <a:pt x="102870" y="807720"/>
                      <a:pt x="109220" y="806450"/>
                      <a:pt x="109220" y="806450"/>
                    </a:cubicBezTo>
                    <a:cubicBezTo>
                      <a:pt x="109220" y="806450"/>
                      <a:pt x="116840" y="805180"/>
                      <a:pt x="118110" y="805180"/>
                    </a:cubicBezTo>
                    <a:cubicBezTo>
                      <a:pt x="118110" y="805180"/>
                      <a:pt x="118110" y="805180"/>
                      <a:pt x="119380" y="803910"/>
                    </a:cubicBezTo>
                    <a:cubicBezTo>
                      <a:pt x="123190" y="801370"/>
                      <a:pt x="138430" y="773430"/>
                      <a:pt x="146050" y="753110"/>
                    </a:cubicBezTo>
                    <a:cubicBezTo>
                      <a:pt x="154940" y="727710"/>
                      <a:pt x="172720" y="665480"/>
                      <a:pt x="170180" y="664210"/>
                    </a:cubicBezTo>
                    <a:cubicBezTo>
                      <a:pt x="167640" y="664210"/>
                      <a:pt x="148590" y="715010"/>
                      <a:pt x="139700" y="728980"/>
                    </a:cubicBezTo>
                    <a:cubicBezTo>
                      <a:pt x="134620" y="737870"/>
                      <a:pt x="129540" y="742950"/>
                      <a:pt x="127000" y="748030"/>
                    </a:cubicBezTo>
                    <a:cubicBezTo>
                      <a:pt x="124460" y="750570"/>
                      <a:pt x="124460" y="751840"/>
                      <a:pt x="121920" y="754380"/>
                    </a:cubicBezTo>
                    <a:cubicBezTo>
                      <a:pt x="120650" y="756920"/>
                      <a:pt x="118110" y="760730"/>
                      <a:pt x="118110" y="760730"/>
                    </a:cubicBezTo>
                    <a:cubicBezTo>
                      <a:pt x="118110" y="760730"/>
                      <a:pt x="114300" y="764540"/>
                      <a:pt x="111760" y="767080"/>
                    </a:cubicBezTo>
                    <a:cubicBezTo>
                      <a:pt x="110490" y="768350"/>
                      <a:pt x="106680" y="772160"/>
                      <a:pt x="106680" y="772160"/>
                    </a:cubicBezTo>
                    <a:cubicBezTo>
                      <a:pt x="106680" y="772160"/>
                      <a:pt x="101600" y="774700"/>
                      <a:pt x="99060" y="775970"/>
                    </a:cubicBezTo>
                    <a:cubicBezTo>
                      <a:pt x="96520" y="777240"/>
                      <a:pt x="92710" y="779780"/>
                      <a:pt x="92710" y="779780"/>
                    </a:cubicBezTo>
                    <a:cubicBezTo>
                      <a:pt x="91440" y="779780"/>
                      <a:pt x="86360" y="781050"/>
                      <a:pt x="83820" y="782320"/>
                    </a:cubicBezTo>
                    <a:cubicBezTo>
                      <a:pt x="81280" y="782320"/>
                      <a:pt x="76200" y="783590"/>
                      <a:pt x="76200" y="784860"/>
                    </a:cubicBezTo>
                    <a:cubicBezTo>
                      <a:pt x="76200" y="784860"/>
                      <a:pt x="71120" y="784860"/>
                      <a:pt x="68580" y="784860"/>
                    </a:cubicBezTo>
                    <a:cubicBezTo>
                      <a:pt x="66040" y="784860"/>
                      <a:pt x="60960" y="784860"/>
                      <a:pt x="60960" y="784860"/>
                    </a:cubicBezTo>
                    <a:cubicBezTo>
                      <a:pt x="60960" y="784860"/>
                      <a:pt x="54610" y="783590"/>
                      <a:pt x="52070" y="783590"/>
                    </a:cubicBezTo>
                    <a:cubicBezTo>
                      <a:pt x="49530" y="782320"/>
                      <a:pt x="44450" y="781050"/>
                      <a:pt x="44450" y="781050"/>
                    </a:cubicBezTo>
                    <a:cubicBezTo>
                      <a:pt x="44450" y="781050"/>
                      <a:pt x="39370" y="778510"/>
                      <a:pt x="36830" y="777240"/>
                    </a:cubicBezTo>
                    <a:cubicBezTo>
                      <a:pt x="35560" y="775970"/>
                      <a:pt x="30480" y="774700"/>
                      <a:pt x="30480" y="774700"/>
                    </a:cubicBezTo>
                    <a:cubicBezTo>
                      <a:pt x="30480" y="774700"/>
                      <a:pt x="25400" y="770890"/>
                      <a:pt x="24130" y="769620"/>
                    </a:cubicBezTo>
                    <a:cubicBezTo>
                      <a:pt x="21590" y="767080"/>
                      <a:pt x="17780" y="764540"/>
                      <a:pt x="17780" y="763270"/>
                    </a:cubicBezTo>
                    <a:cubicBezTo>
                      <a:pt x="17780" y="763270"/>
                      <a:pt x="13970" y="759460"/>
                      <a:pt x="12700" y="756920"/>
                    </a:cubicBezTo>
                    <a:cubicBezTo>
                      <a:pt x="11430" y="755650"/>
                      <a:pt x="8890" y="750570"/>
                      <a:pt x="7620" y="750570"/>
                    </a:cubicBezTo>
                    <a:cubicBezTo>
                      <a:pt x="7620" y="750570"/>
                      <a:pt x="6350" y="745490"/>
                      <a:pt x="5080" y="742950"/>
                    </a:cubicBezTo>
                    <a:cubicBezTo>
                      <a:pt x="3810" y="740410"/>
                      <a:pt x="2540" y="736600"/>
                      <a:pt x="2540" y="735330"/>
                    </a:cubicBezTo>
                    <a:cubicBezTo>
                      <a:pt x="2540" y="735330"/>
                      <a:pt x="1270" y="730250"/>
                      <a:pt x="1270" y="727710"/>
                    </a:cubicBezTo>
                    <a:cubicBezTo>
                      <a:pt x="0" y="725170"/>
                      <a:pt x="0" y="720090"/>
                      <a:pt x="0" y="720090"/>
                    </a:cubicBezTo>
                    <a:moveTo>
                      <a:pt x="264160" y="942340"/>
                    </a:moveTo>
                    <a:cubicBezTo>
                      <a:pt x="266700" y="942340"/>
                      <a:pt x="267970" y="941070"/>
                      <a:pt x="267970" y="941070"/>
                    </a:cubicBezTo>
                    <a:cubicBezTo>
                      <a:pt x="267970" y="941070"/>
                      <a:pt x="264160" y="942340"/>
                      <a:pt x="264160" y="942340"/>
                    </a:cubicBezTo>
                  </a:path>
                </a:pathLst>
              </a:custGeom>
              <a:solidFill>
                <a:srgbClr val="7ED957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18" name="Group 18"/>
            <p:cNvGrpSpPr/>
            <p:nvPr/>
          </p:nvGrpSpPr>
          <p:grpSpPr>
            <a:xfrm>
              <a:off x="778258" y="614615"/>
              <a:ext cx="600872" cy="1090185"/>
              <a:chOff x="0" y="0"/>
              <a:chExt cx="1682750" cy="3053080"/>
            </a:xfrm>
          </p:grpSpPr>
          <p:sp>
            <p:nvSpPr>
              <p:cNvPr id="19" name="Freeform 19"/>
              <p:cNvSpPr/>
              <p:nvPr/>
            </p:nvSpPr>
            <p:spPr>
              <a:xfrm>
                <a:off x="33020" y="46990"/>
                <a:ext cx="1598930" cy="2969260"/>
              </a:xfrm>
              <a:custGeom>
                <a:avLst/>
                <a:gdLst/>
                <a:ahLst/>
                <a:cxnLst/>
                <a:rect l="l" t="t" r="r" b="b"/>
                <a:pathLst>
                  <a:path w="1598930" h="2969260">
                    <a:moveTo>
                      <a:pt x="365760" y="539750"/>
                    </a:moveTo>
                    <a:cubicBezTo>
                      <a:pt x="346710" y="896620"/>
                      <a:pt x="294640" y="1103630"/>
                      <a:pt x="260350" y="1158240"/>
                    </a:cubicBezTo>
                    <a:cubicBezTo>
                      <a:pt x="248920" y="1177290"/>
                      <a:pt x="238760" y="1184910"/>
                      <a:pt x="224790" y="1189990"/>
                    </a:cubicBezTo>
                    <a:cubicBezTo>
                      <a:pt x="210820" y="1195070"/>
                      <a:pt x="190500" y="1196340"/>
                      <a:pt x="176530" y="1191260"/>
                    </a:cubicBezTo>
                    <a:cubicBezTo>
                      <a:pt x="162560" y="1186180"/>
                      <a:pt x="148590" y="1170940"/>
                      <a:pt x="140970" y="1159510"/>
                    </a:cubicBezTo>
                    <a:cubicBezTo>
                      <a:pt x="134620" y="1149350"/>
                      <a:pt x="133350" y="1143000"/>
                      <a:pt x="132080" y="1127760"/>
                    </a:cubicBezTo>
                    <a:cubicBezTo>
                      <a:pt x="132080" y="1090930"/>
                      <a:pt x="154940" y="1000760"/>
                      <a:pt x="180340" y="929640"/>
                    </a:cubicBezTo>
                    <a:cubicBezTo>
                      <a:pt x="209550" y="842010"/>
                      <a:pt x="274320" y="688340"/>
                      <a:pt x="311150" y="642620"/>
                    </a:cubicBezTo>
                    <a:cubicBezTo>
                      <a:pt x="325120" y="624840"/>
                      <a:pt x="335280" y="617220"/>
                      <a:pt x="350520" y="612140"/>
                    </a:cubicBezTo>
                    <a:cubicBezTo>
                      <a:pt x="364490" y="607060"/>
                      <a:pt x="386080" y="608330"/>
                      <a:pt x="400050" y="614680"/>
                    </a:cubicBezTo>
                    <a:cubicBezTo>
                      <a:pt x="414020" y="621030"/>
                      <a:pt x="429260" y="637540"/>
                      <a:pt x="435610" y="650240"/>
                    </a:cubicBezTo>
                    <a:cubicBezTo>
                      <a:pt x="440690" y="660400"/>
                      <a:pt x="441960" y="668020"/>
                      <a:pt x="441960" y="683260"/>
                    </a:cubicBezTo>
                    <a:cubicBezTo>
                      <a:pt x="441960" y="720090"/>
                      <a:pt x="430530" y="806450"/>
                      <a:pt x="412750" y="866140"/>
                    </a:cubicBezTo>
                    <a:cubicBezTo>
                      <a:pt x="393700" y="929640"/>
                      <a:pt x="351790" y="1007110"/>
                      <a:pt x="327660" y="1052830"/>
                    </a:cubicBezTo>
                    <a:cubicBezTo>
                      <a:pt x="312420" y="1079500"/>
                      <a:pt x="303530" y="1101090"/>
                      <a:pt x="288290" y="1116330"/>
                    </a:cubicBezTo>
                    <a:cubicBezTo>
                      <a:pt x="275590" y="1127760"/>
                      <a:pt x="260350" y="1139190"/>
                      <a:pt x="243840" y="1140460"/>
                    </a:cubicBezTo>
                    <a:cubicBezTo>
                      <a:pt x="226060" y="1143000"/>
                      <a:pt x="195580" y="1130300"/>
                      <a:pt x="181610" y="1120140"/>
                    </a:cubicBezTo>
                    <a:cubicBezTo>
                      <a:pt x="172720" y="1112520"/>
                      <a:pt x="167640" y="1102360"/>
                      <a:pt x="165100" y="1090930"/>
                    </a:cubicBezTo>
                    <a:cubicBezTo>
                      <a:pt x="161290" y="1075690"/>
                      <a:pt x="161290" y="1064260"/>
                      <a:pt x="168910" y="1040130"/>
                    </a:cubicBezTo>
                    <a:cubicBezTo>
                      <a:pt x="191770" y="966470"/>
                      <a:pt x="355600" y="669290"/>
                      <a:pt x="408940" y="618490"/>
                    </a:cubicBezTo>
                    <a:cubicBezTo>
                      <a:pt x="425450" y="601980"/>
                      <a:pt x="435610" y="598170"/>
                      <a:pt x="450850" y="596900"/>
                    </a:cubicBezTo>
                    <a:cubicBezTo>
                      <a:pt x="464820" y="595630"/>
                      <a:pt x="485140" y="599440"/>
                      <a:pt x="496570" y="608330"/>
                    </a:cubicBezTo>
                    <a:cubicBezTo>
                      <a:pt x="509270" y="617220"/>
                      <a:pt x="519430" y="633730"/>
                      <a:pt x="523240" y="647700"/>
                    </a:cubicBezTo>
                    <a:cubicBezTo>
                      <a:pt x="527050" y="661670"/>
                      <a:pt x="515620" y="674370"/>
                      <a:pt x="516890" y="694690"/>
                    </a:cubicBezTo>
                    <a:cubicBezTo>
                      <a:pt x="519430" y="728980"/>
                      <a:pt x="548640" y="784860"/>
                      <a:pt x="552450" y="834390"/>
                    </a:cubicBezTo>
                    <a:cubicBezTo>
                      <a:pt x="557530" y="890270"/>
                      <a:pt x="547370" y="951230"/>
                      <a:pt x="537210" y="1013460"/>
                    </a:cubicBezTo>
                    <a:cubicBezTo>
                      <a:pt x="527050" y="1083310"/>
                      <a:pt x="506730" y="1187450"/>
                      <a:pt x="488950" y="1233170"/>
                    </a:cubicBezTo>
                    <a:cubicBezTo>
                      <a:pt x="481330" y="1256030"/>
                      <a:pt x="474980" y="1268730"/>
                      <a:pt x="463550" y="1280160"/>
                    </a:cubicBezTo>
                    <a:cubicBezTo>
                      <a:pt x="452120" y="1290320"/>
                      <a:pt x="435610" y="1299210"/>
                      <a:pt x="420370" y="1299210"/>
                    </a:cubicBezTo>
                    <a:cubicBezTo>
                      <a:pt x="406400" y="1300480"/>
                      <a:pt x="387350" y="1295400"/>
                      <a:pt x="375920" y="1286510"/>
                    </a:cubicBezTo>
                    <a:cubicBezTo>
                      <a:pt x="364490" y="1277620"/>
                      <a:pt x="354330" y="1263650"/>
                      <a:pt x="350520" y="1245870"/>
                    </a:cubicBezTo>
                    <a:cubicBezTo>
                      <a:pt x="346710" y="1216660"/>
                      <a:pt x="361950" y="1178560"/>
                      <a:pt x="381000" y="1123950"/>
                    </a:cubicBezTo>
                    <a:cubicBezTo>
                      <a:pt x="425450" y="998220"/>
                      <a:pt x="584200" y="577850"/>
                      <a:pt x="665480" y="519430"/>
                    </a:cubicBezTo>
                    <a:cubicBezTo>
                      <a:pt x="693420" y="499110"/>
                      <a:pt x="732790" y="494030"/>
                      <a:pt x="744220" y="509270"/>
                    </a:cubicBezTo>
                    <a:cubicBezTo>
                      <a:pt x="772160" y="546100"/>
                      <a:pt x="599440" y="872490"/>
                      <a:pt x="552450" y="958850"/>
                    </a:cubicBezTo>
                    <a:cubicBezTo>
                      <a:pt x="532130" y="995680"/>
                      <a:pt x="521970" y="1022350"/>
                      <a:pt x="500380" y="1035050"/>
                    </a:cubicBezTo>
                    <a:cubicBezTo>
                      <a:pt x="482600" y="1046480"/>
                      <a:pt x="457200" y="1049020"/>
                      <a:pt x="440690" y="1045210"/>
                    </a:cubicBezTo>
                    <a:cubicBezTo>
                      <a:pt x="425450" y="1041400"/>
                      <a:pt x="414020" y="1032510"/>
                      <a:pt x="403860" y="1014730"/>
                    </a:cubicBezTo>
                    <a:cubicBezTo>
                      <a:pt x="382270" y="976630"/>
                      <a:pt x="360680" y="835660"/>
                      <a:pt x="369570" y="792480"/>
                    </a:cubicBezTo>
                    <a:cubicBezTo>
                      <a:pt x="373380" y="772160"/>
                      <a:pt x="384810" y="759460"/>
                      <a:pt x="394970" y="750570"/>
                    </a:cubicBezTo>
                    <a:cubicBezTo>
                      <a:pt x="403860" y="742950"/>
                      <a:pt x="414020" y="739140"/>
                      <a:pt x="425450" y="736600"/>
                    </a:cubicBezTo>
                    <a:cubicBezTo>
                      <a:pt x="435610" y="735330"/>
                      <a:pt x="447040" y="735330"/>
                      <a:pt x="458470" y="739140"/>
                    </a:cubicBezTo>
                    <a:cubicBezTo>
                      <a:pt x="471170" y="744220"/>
                      <a:pt x="487680" y="751840"/>
                      <a:pt x="496570" y="769620"/>
                    </a:cubicBezTo>
                    <a:cubicBezTo>
                      <a:pt x="515620" y="806450"/>
                      <a:pt x="514350" y="900430"/>
                      <a:pt x="504190" y="981710"/>
                    </a:cubicBezTo>
                    <a:cubicBezTo>
                      <a:pt x="490220" y="1094740"/>
                      <a:pt x="422910" y="1322070"/>
                      <a:pt x="387350" y="1380490"/>
                    </a:cubicBezTo>
                    <a:cubicBezTo>
                      <a:pt x="375920" y="1399540"/>
                      <a:pt x="365760" y="1405890"/>
                      <a:pt x="353060" y="1412240"/>
                    </a:cubicBezTo>
                    <a:cubicBezTo>
                      <a:pt x="342900" y="1417320"/>
                      <a:pt x="332740" y="1418590"/>
                      <a:pt x="321310" y="1416050"/>
                    </a:cubicBezTo>
                    <a:cubicBezTo>
                      <a:pt x="308610" y="1414780"/>
                      <a:pt x="289560" y="1405890"/>
                      <a:pt x="279400" y="1395730"/>
                    </a:cubicBezTo>
                    <a:cubicBezTo>
                      <a:pt x="269240" y="1385570"/>
                      <a:pt x="264160" y="1372870"/>
                      <a:pt x="261620" y="1352550"/>
                    </a:cubicBezTo>
                    <a:cubicBezTo>
                      <a:pt x="256540" y="1306830"/>
                      <a:pt x="275590" y="1211580"/>
                      <a:pt x="292100" y="1130300"/>
                    </a:cubicBezTo>
                    <a:cubicBezTo>
                      <a:pt x="313690" y="1026160"/>
                      <a:pt x="359410" y="838200"/>
                      <a:pt x="388620" y="782320"/>
                    </a:cubicBezTo>
                    <a:cubicBezTo>
                      <a:pt x="398780" y="763270"/>
                      <a:pt x="405130" y="753110"/>
                      <a:pt x="417830" y="746760"/>
                    </a:cubicBezTo>
                    <a:cubicBezTo>
                      <a:pt x="433070" y="739140"/>
                      <a:pt x="462280" y="736600"/>
                      <a:pt x="478790" y="744220"/>
                    </a:cubicBezTo>
                    <a:cubicBezTo>
                      <a:pt x="495300" y="753110"/>
                      <a:pt x="506730" y="768350"/>
                      <a:pt x="515620" y="793750"/>
                    </a:cubicBezTo>
                    <a:cubicBezTo>
                      <a:pt x="534670" y="849630"/>
                      <a:pt x="530860" y="1016000"/>
                      <a:pt x="527050" y="1097280"/>
                    </a:cubicBezTo>
                    <a:cubicBezTo>
                      <a:pt x="525780" y="1154430"/>
                      <a:pt x="521970" y="1188720"/>
                      <a:pt x="510540" y="1240790"/>
                    </a:cubicBezTo>
                    <a:cubicBezTo>
                      <a:pt x="497840" y="1303020"/>
                      <a:pt x="474980" y="1409700"/>
                      <a:pt x="450850" y="1446530"/>
                    </a:cubicBezTo>
                    <a:cubicBezTo>
                      <a:pt x="439420" y="1464310"/>
                      <a:pt x="426720" y="1473200"/>
                      <a:pt x="414020" y="1478280"/>
                    </a:cubicBezTo>
                    <a:cubicBezTo>
                      <a:pt x="402590" y="1482090"/>
                      <a:pt x="391160" y="1483360"/>
                      <a:pt x="381000" y="1480820"/>
                    </a:cubicBezTo>
                    <a:cubicBezTo>
                      <a:pt x="370840" y="1479550"/>
                      <a:pt x="359410" y="1475740"/>
                      <a:pt x="350520" y="1469390"/>
                    </a:cubicBezTo>
                    <a:cubicBezTo>
                      <a:pt x="340360" y="1460500"/>
                      <a:pt x="331470" y="1450340"/>
                      <a:pt x="323850" y="1428750"/>
                    </a:cubicBezTo>
                    <a:cubicBezTo>
                      <a:pt x="304800" y="1366520"/>
                      <a:pt x="326390" y="1111250"/>
                      <a:pt x="314960" y="1038860"/>
                    </a:cubicBezTo>
                    <a:cubicBezTo>
                      <a:pt x="309880" y="1010920"/>
                      <a:pt x="295910" y="998220"/>
                      <a:pt x="295910" y="980440"/>
                    </a:cubicBezTo>
                    <a:cubicBezTo>
                      <a:pt x="297180" y="963930"/>
                      <a:pt x="303530" y="946150"/>
                      <a:pt x="312420" y="934720"/>
                    </a:cubicBezTo>
                    <a:cubicBezTo>
                      <a:pt x="322580" y="924560"/>
                      <a:pt x="340360" y="914400"/>
                      <a:pt x="355600" y="913130"/>
                    </a:cubicBezTo>
                    <a:cubicBezTo>
                      <a:pt x="369570" y="910590"/>
                      <a:pt x="389890" y="914400"/>
                      <a:pt x="401320" y="924560"/>
                    </a:cubicBezTo>
                    <a:cubicBezTo>
                      <a:pt x="415290" y="934720"/>
                      <a:pt x="430530" y="956310"/>
                      <a:pt x="430530" y="979170"/>
                    </a:cubicBezTo>
                    <a:cubicBezTo>
                      <a:pt x="431800" y="1014730"/>
                      <a:pt x="384810" y="1068070"/>
                      <a:pt x="364490" y="1118870"/>
                    </a:cubicBezTo>
                    <a:cubicBezTo>
                      <a:pt x="340360" y="1177290"/>
                      <a:pt x="312420" y="1254760"/>
                      <a:pt x="297180" y="1313180"/>
                    </a:cubicBezTo>
                    <a:cubicBezTo>
                      <a:pt x="285750" y="1358900"/>
                      <a:pt x="288290" y="1414780"/>
                      <a:pt x="278130" y="1440180"/>
                    </a:cubicBezTo>
                    <a:cubicBezTo>
                      <a:pt x="271780" y="1452880"/>
                      <a:pt x="266700" y="1459230"/>
                      <a:pt x="256540" y="1466850"/>
                    </a:cubicBezTo>
                    <a:cubicBezTo>
                      <a:pt x="245110" y="1474470"/>
                      <a:pt x="224790" y="1482090"/>
                      <a:pt x="209550" y="1480820"/>
                    </a:cubicBezTo>
                    <a:cubicBezTo>
                      <a:pt x="194310" y="1479550"/>
                      <a:pt x="175260" y="1469390"/>
                      <a:pt x="165100" y="1460500"/>
                    </a:cubicBezTo>
                    <a:cubicBezTo>
                      <a:pt x="156210" y="1452880"/>
                      <a:pt x="152400" y="1446530"/>
                      <a:pt x="147320" y="1431290"/>
                    </a:cubicBezTo>
                    <a:cubicBezTo>
                      <a:pt x="135890" y="1393190"/>
                      <a:pt x="118110" y="1253490"/>
                      <a:pt x="140970" y="1210310"/>
                    </a:cubicBezTo>
                    <a:cubicBezTo>
                      <a:pt x="154940" y="1184910"/>
                      <a:pt x="198120" y="1158240"/>
                      <a:pt x="212090" y="1167130"/>
                    </a:cubicBezTo>
                    <a:cubicBezTo>
                      <a:pt x="240030" y="1183640"/>
                      <a:pt x="215900" y="1430020"/>
                      <a:pt x="189230" y="1477010"/>
                    </a:cubicBezTo>
                    <a:cubicBezTo>
                      <a:pt x="177800" y="1497330"/>
                      <a:pt x="161290" y="1503680"/>
                      <a:pt x="146050" y="1507490"/>
                    </a:cubicBezTo>
                    <a:cubicBezTo>
                      <a:pt x="134620" y="1512570"/>
                      <a:pt x="123190" y="1512570"/>
                      <a:pt x="111760" y="1508760"/>
                    </a:cubicBezTo>
                    <a:cubicBezTo>
                      <a:pt x="95250" y="1503680"/>
                      <a:pt x="72390" y="1493520"/>
                      <a:pt x="59690" y="1465580"/>
                    </a:cubicBezTo>
                    <a:cubicBezTo>
                      <a:pt x="20320" y="1376680"/>
                      <a:pt x="72390" y="897890"/>
                      <a:pt x="88900" y="793750"/>
                    </a:cubicBezTo>
                    <a:cubicBezTo>
                      <a:pt x="93980" y="760730"/>
                      <a:pt x="99060" y="746760"/>
                      <a:pt x="105410" y="730250"/>
                    </a:cubicBezTo>
                    <a:cubicBezTo>
                      <a:pt x="110490" y="718820"/>
                      <a:pt x="113030" y="709930"/>
                      <a:pt x="120650" y="702310"/>
                    </a:cubicBezTo>
                    <a:cubicBezTo>
                      <a:pt x="129540" y="692150"/>
                      <a:pt x="147320" y="681990"/>
                      <a:pt x="162560" y="680720"/>
                    </a:cubicBezTo>
                    <a:cubicBezTo>
                      <a:pt x="176530" y="679450"/>
                      <a:pt x="195580" y="684530"/>
                      <a:pt x="207010" y="692150"/>
                    </a:cubicBezTo>
                    <a:cubicBezTo>
                      <a:pt x="218440" y="701040"/>
                      <a:pt x="226060" y="709930"/>
                      <a:pt x="232410" y="731520"/>
                    </a:cubicBezTo>
                    <a:cubicBezTo>
                      <a:pt x="255270" y="797560"/>
                      <a:pt x="259080" y="1059180"/>
                      <a:pt x="248920" y="1179830"/>
                    </a:cubicBezTo>
                    <a:cubicBezTo>
                      <a:pt x="242570" y="1263650"/>
                      <a:pt x="220980" y="1353820"/>
                      <a:pt x="205740" y="1390650"/>
                    </a:cubicBezTo>
                    <a:cubicBezTo>
                      <a:pt x="199390" y="1405890"/>
                      <a:pt x="196850" y="1412240"/>
                      <a:pt x="186690" y="1419860"/>
                    </a:cubicBezTo>
                    <a:cubicBezTo>
                      <a:pt x="173990" y="1430020"/>
                      <a:pt x="142240" y="1438910"/>
                      <a:pt x="123190" y="1436370"/>
                    </a:cubicBezTo>
                    <a:cubicBezTo>
                      <a:pt x="107950" y="1433830"/>
                      <a:pt x="91440" y="1419860"/>
                      <a:pt x="81280" y="1408430"/>
                    </a:cubicBezTo>
                    <a:cubicBezTo>
                      <a:pt x="74930" y="1399540"/>
                      <a:pt x="71120" y="1394460"/>
                      <a:pt x="68580" y="1377950"/>
                    </a:cubicBezTo>
                    <a:cubicBezTo>
                      <a:pt x="59690" y="1309370"/>
                      <a:pt x="97790" y="1010920"/>
                      <a:pt x="124460" y="847090"/>
                    </a:cubicBezTo>
                    <a:cubicBezTo>
                      <a:pt x="148590" y="704850"/>
                      <a:pt x="226060" y="457200"/>
                      <a:pt x="214630" y="450850"/>
                    </a:cubicBezTo>
                    <a:cubicBezTo>
                      <a:pt x="212090" y="449580"/>
                      <a:pt x="201930" y="461010"/>
                      <a:pt x="201930" y="461010"/>
                    </a:cubicBezTo>
                    <a:cubicBezTo>
                      <a:pt x="201930" y="459740"/>
                      <a:pt x="220980" y="434340"/>
                      <a:pt x="233680" y="427990"/>
                    </a:cubicBezTo>
                    <a:cubicBezTo>
                      <a:pt x="245110" y="421640"/>
                      <a:pt x="264160" y="420370"/>
                      <a:pt x="278130" y="424180"/>
                    </a:cubicBezTo>
                    <a:cubicBezTo>
                      <a:pt x="290830" y="427990"/>
                      <a:pt x="306070" y="439420"/>
                      <a:pt x="313690" y="450850"/>
                    </a:cubicBezTo>
                    <a:cubicBezTo>
                      <a:pt x="321310" y="462280"/>
                      <a:pt x="321310" y="472440"/>
                      <a:pt x="322580" y="495300"/>
                    </a:cubicBezTo>
                    <a:cubicBezTo>
                      <a:pt x="326390" y="565150"/>
                      <a:pt x="302260" y="844550"/>
                      <a:pt x="280670" y="935990"/>
                    </a:cubicBezTo>
                    <a:cubicBezTo>
                      <a:pt x="270510" y="979170"/>
                      <a:pt x="264160" y="1005840"/>
                      <a:pt x="246380" y="1027430"/>
                    </a:cubicBezTo>
                    <a:cubicBezTo>
                      <a:pt x="231140" y="1043940"/>
                      <a:pt x="207010" y="1056640"/>
                      <a:pt x="189230" y="1059180"/>
                    </a:cubicBezTo>
                    <a:cubicBezTo>
                      <a:pt x="172720" y="1060450"/>
                      <a:pt x="153670" y="1052830"/>
                      <a:pt x="142240" y="1042670"/>
                    </a:cubicBezTo>
                    <a:cubicBezTo>
                      <a:pt x="130810" y="1032510"/>
                      <a:pt x="124460" y="1022350"/>
                      <a:pt x="118110" y="999490"/>
                    </a:cubicBezTo>
                    <a:cubicBezTo>
                      <a:pt x="101600" y="933450"/>
                      <a:pt x="124460" y="685800"/>
                      <a:pt x="118110" y="591820"/>
                    </a:cubicBezTo>
                    <a:cubicBezTo>
                      <a:pt x="114300" y="543560"/>
                      <a:pt x="93980" y="506730"/>
                      <a:pt x="100330" y="480060"/>
                    </a:cubicBezTo>
                    <a:cubicBezTo>
                      <a:pt x="104140" y="462280"/>
                      <a:pt x="116840" y="449580"/>
                      <a:pt x="127000" y="440690"/>
                    </a:cubicBezTo>
                    <a:cubicBezTo>
                      <a:pt x="135890" y="434340"/>
                      <a:pt x="146050" y="430530"/>
                      <a:pt x="157480" y="429260"/>
                    </a:cubicBezTo>
                    <a:cubicBezTo>
                      <a:pt x="170180" y="429260"/>
                      <a:pt x="190500" y="433070"/>
                      <a:pt x="203200" y="440690"/>
                    </a:cubicBezTo>
                    <a:cubicBezTo>
                      <a:pt x="215900" y="449580"/>
                      <a:pt x="224790" y="459740"/>
                      <a:pt x="229870" y="480060"/>
                    </a:cubicBezTo>
                    <a:cubicBezTo>
                      <a:pt x="242570" y="529590"/>
                      <a:pt x="212090" y="688340"/>
                      <a:pt x="199390" y="763270"/>
                    </a:cubicBezTo>
                    <a:cubicBezTo>
                      <a:pt x="190500" y="812800"/>
                      <a:pt x="184150" y="863600"/>
                      <a:pt x="170180" y="887730"/>
                    </a:cubicBezTo>
                    <a:cubicBezTo>
                      <a:pt x="163830" y="900430"/>
                      <a:pt x="157480" y="905510"/>
                      <a:pt x="146050" y="911860"/>
                    </a:cubicBezTo>
                    <a:cubicBezTo>
                      <a:pt x="133350" y="918210"/>
                      <a:pt x="111760" y="923290"/>
                      <a:pt x="96520" y="920750"/>
                    </a:cubicBezTo>
                    <a:cubicBezTo>
                      <a:pt x="81280" y="916940"/>
                      <a:pt x="63500" y="906780"/>
                      <a:pt x="53340" y="894080"/>
                    </a:cubicBezTo>
                    <a:cubicBezTo>
                      <a:pt x="44450" y="881380"/>
                      <a:pt x="34290" y="862330"/>
                      <a:pt x="39370" y="845820"/>
                    </a:cubicBezTo>
                    <a:cubicBezTo>
                      <a:pt x="45720" y="822960"/>
                      <a:pt x="90170" y="815340"/>
                      <a:pt x="115570" y="778510"/>
                    </a:cubicBezTo>
                    <a:cubicBezTo>
                      <a:pt x="167640" y="697230"/>
                      <a:pt x="209550" y="381000"/>
                      <a:pt x="262890" y="327660"/>
                    </a:cubicBezTo>
                    <a:cubicBezTo>
                      <a:pt x="281940" y="308610"/>
                      <a:pt x="303530" y="304800"/>
                      <a:pt x="321310" y="308610"/>
                    </a:cubicBezTo>
                    <a:cubicBezTo>
                      <a:pt x="339090" y="311150"/>
                      <a:pt x="360680" y="325120"/>
                      <a:pt x="370840" y="344170"/>
                    </a:cubicBezTo>
                    <a:cubicBezTo>
                      <a:pt x="386080" y="375920"/>
                      <a:pt x="381000" y="467360"/>
                      <a:pt x="364490" y="497840"/>
                    </a:cubicBezTo>
                    <a:cubicBezTo>
                      <a:pt x="353060" y="518160"/>
                      <a:pt x="330200" y="530860"/>
                      <a:pt x="312420" y="533400"/>
                    </a:cubicBezTo>
                    <a:cubicBezTo>
                      <a:pt x="293370" y="534670"/>
                      <a:pt x="265430" y="520700"/>
                      <a:pt x="254000" y="509270"/>
                    </a:cubicBezTo>
                    <a:cubicBezTo>
                      <a:pt x="245110" y="501650"/>
                      <a:pt x="242570" y="494030"/>
                      <a:pt x="238760" y="481330"/>
                    </a:cubicBezTo>
                    <a:cubicBezTo>
                      <a:pt x="231140" y="454660"/>
                      <a:pt x="226060" y="405130"/>
                      <a:pt x="228600" y="353060"/>
                    </a:cubicBezTo>
                    <a:cubicBezTo>
                      <a:pt x="232410" y="273050"/>
                      <a:pt x="254000" y="97790"/>
                      <a:pt x="284480" y="44450"/>
                    </a:cubicBezTo>
                    <a:cubicBezTo>
                      <a:pt x="297180" y="21590"/>
                      <a:pt x="314960" y="7620"/>
                      <a:pt x="332740" y="3810"/>
                    </a:cubicBezTo>
                    <a:cubicBezTo>
                      <a:pt x="350520" y="0"/>
                      <a:pt x="379730" y="7620"/>
                      <a:pt x="393700" y="20320"/>
                    </a:cubicBezTo>
                    <a:cubicBezTo>
                      <a:pt x="407670" y="33020"/>
                      <a:pt x="412750" y="54610"/>
                      <a:pt x="415290" y="81280"/>
                    </a:cubicBezTo>
                    <a:cubicBezTo>
                      <a:pt x="417830" y="124460"/>
                      <a:pt x="396240" y="209550"/>
                      <a:pt x="377190" y="264160"/>
                    </a:cubicBezTo>
                    <a:cubicBezTo>
                      <a:pt x="360680" y="312420"/>
                      <a:pt x="344170" y="381000"/>
                      <a:pt x="312420" y="394970"/>
                    </a:cubicBezTo>
                    <a:cubicBezTo>
                      <a:pt x="287020" y="406400"/>
                      <a:pt x="243840" y="355600"/>
                      <a:pt x="215900" y="368300"/>
                    </a:cubicBezTo>
                    <a:cubicBezTo>
                      <a:pt x="176530" y="384810"/>
                      <a:pt x="156210" y="535940"/>
                      <a:pt x="120650" y="541020"/>
                    </a:cubicBezTo>
                    <a:cubicBezTo>
                      <a:pt x="92710" y="544830"/>
                      <a:pt x="48260" y="487680"/>
                      <a:pt x="30480" y="447040"/>
                    </a:cubicBezTo>
                    <a:cubicBezTo>
                      <a:pt x="8890" y="398780"/>
                      <a:pt x="0" y="317500"/>
                      <a:pt x="17780" y="262890"/>
                    </a:cubicBezTo>
                    <a:cubicBezTo>
                      <a:pt x="35560" y="209550"/>
                      <a:pt x="102870" y="121920"/>
                      <a:pt x="135890" y="124460"/>
                    </a:cubicBezTo>
                    <a:cubicBezTo>
                      <a:pt x="162560" y="125730"/>
                      <a:pt x="190500" y="182880"/>
                      <a:pt x="203200" y="224790"/>
                    </a:cubicBezTo>
                    <a:cubicBezTo>
                      <a:pt x="220980" y="280670"/>
                      <a:pt x="203200" y="438150"/>
                      <a:pt x="204470" y="438150"/>
                    </a:cubicBezTo>
                    <a:cubicBezTo>
                      <a:pt x="205740" y="438150"/>
                      <a:pt x="190500" y="364490"/>
                      <a:pt x="209550" y="345440"/>
                    </a:cubicBezTo>
                    <a:cubicBezTo>
                      <a:pt x="236220" y="318770"/>
                      <a:pt x="349250" y="313690"/>
                      <a:pt x="386080" y="332740"/>
                    </a:cubicBezTo>
                    <a:cubicBezTo>
                      <a:pt x="411480" y="345440"/>
                      <a:pt x="421640" y="374650"/>
                      <a:pt x="433070" y="403860"/>
                    </a:cubicBezTo>
                    <a:cubicBezTo>
                      <a:pt x="447040" y="440690"/>
                      <a:pt x="457200" y="511810"/>
                      <a:pt x="457200" y="543560"/>
                    </a:cubicBezTo>
                    <a:cubicBezTo>
                      <a:pt x="457200" y="561340"/>
                      <a:pt x="457200" y="570230"/>
                      <a:pt x="449580" y="581660"/>
                    </a:cubicBezTo>
                    <a:cubicBezTo>
                      <a:pt x="438150" y="598170"/>
                      <a:pt x="410210" y="622300"/>
                      <a:pt x="388620" y="627380"/>
                    </a:cubicBezTo>
                    <a:cubicBezTo>
                      <a:pt x="370840" y="631190"/>
                      <a:pt x="347980" y="624840"/>
                      <a:pt x="332740" y="615950"/>
                    </a:cubicBezTo>
                    <a:cubicBezTo>
                      <a:pt x="317500" y="605790"/>
                      <a:pt x="297180" y="586740"/>
                      <a:pt x="298450" y="568960"/>
                    </a:cubicBezTo>
                    <a:cubicBezTo>
                      <a:pt x="298450" y="544830"/>
                      <a:pt x="350520" y="516890"/>
                      <a:pt x="370840" y="483870"/>
                    </a:cubicBezTo>
                    <a:cubicBezTo>
                      <a:pt x="393700" y="445770"/>
                      <a:pt x="398780" y="375920"/>
                      <a:pt x="425450" y="349250"/>
                    </a:cubicBezTo>
                    <a:cubicBezTo>
                      <a:pt x="444500" y="330200"/>
                      <a:pt x="471170" y="317500"/>
                      <a:pt x="492760" y="318770"/>
                    </a:cubicBezTo>
                    <a:cubicBezTo>
                      <a:pt x="515620" y="321310"/>
                      <a:pt x="539750" y="332740"/>
                      <a:pt x="556260" y="358140"/>
                    </a:cubicBezTo>
                    <a:cubicBezTo>
                      <a:pt x="594360" y="414020"/>
                      <a:pt x="632460" y="640080"/>
                      <a:pt x="614680" y="704850"/>
                    </a:cubicBezTo>
                    <a:cubicBezTo>
                      <a:pt x="607060" y="734060"/>
                      <a:pt x="588010" y="753110"/>
                      <a:pt x="567690" y="762000"/>
                    </a:cubicBezTo>
                    <a:cubicBezTo>
                      <a:pt x="547370" y="769620"/>
                      <a:pt x="511810" y="765810"/>
                      <a:pt x="492760" y="754380"/>
                    </a:cubicBezTo>
                    <a:cubicBezTo>
                      <a:pt x="474980" y="741680"/>
                      <a:pt x="455930" y="712470"/>
                      <a:pt x="457200" y="689610"/>
                    </a:cubicBezTo>
                    <a:cubicBezTo>
                      <a:pt x="459740" y="656590"/>
                      <a:pt x="504190" y="619760"/>
                      <a:pt x="538480" y="579120"/>
                    </a:cubicBezTo>
                    <a:cubicBezTo>
                      <a:pt x="582930" y="524510"/>
                      <a:pt x="660400" y="402590"/>
                      <a:pt x="708660" y="397510"/>
                    </a:cubicBezTo>
                    <a:cubicBezTo>
                      <a:pt x="737870" y="394970"/>
                      <a:pt x="770890" y="424180"/>
                      <a:pt x="787400" y="453390"/>
                    </a:cubicBezTo>
                    <a:cubicBezTo>
                      <a:pt x="810260" y="494030"/>
                      <a:pt x="801370" y="584200"/>
                      <a:pt x="796290" y="641350"/>
                    </a:cubicBezTo>
                    <a:cubicBezTo>
                      <a:pt x="792480" y="690880"/>
                      <a:pt x="787400" y="742950"/>
                      <a:pt x="769620" y="774700"/>
                    </a:cubicBezTo>
                    <a:cubicBezTo>
                      <a:pt x="758190" y="798830"/>
                      <a:pt x="739140" y="819150"/>
                      <a:pt x="720090" y="825500"/>
                    </a:cubicBezTo>
                    <a:cubicBezTo>
                      <a:pt x="703580" y="831850"/>
                      <a:pt x="680720" y="828040"/>
                      <a:pt x="665480" y="822960"/>
                    </a:cubicBezTo>
                    <a:cubicBezTo>
                      <a:pt x="654050" y="819150"/>
                      <a:pt x="643890" y="811530"/>
                      <a:pt x="636270" y="801370"/>
                    </a:cubicBezTo>
                    <a:cubicBezTo>
                      <a:pt x="626110" y="784860"/>
                      <a:pt x="617220" y="751840"/>
                      <a:pt x="615950" y="732790"/>
                    </a:cubicBezTo>
                    <a:cubicBezTo>
                      <a:pt x="614680" y="718820"/>
                      <a:pt x="614680" y="707390"/>
                      <a:pt x="621030" y="695960"/>
                    </a:cubicBezTo>
                    <a:cubicBezTo>
                      <a:pt x="627380" y="681990"/>
                      <a:pt x="643890" y="664210"/>
                      <a:pt x="657860" y="655320"/>
                    </a:cubicBezTo>
                    <a:cubicBezTo>
                      <a:pt x="668020" y="648970"/>
                      <a:pt x="681990" y="647700"/>
                      <a:pt x="693420" y="647700"/>
                    </a:cubicBezTo>
                    <a:cubicBezTo>
                      <a:pt x="704850" y="647700"/>
                      <a:pt x="717550" y="650240"/>
                      <a:pt x="728980" y="656590"/>
                    </a:cubicBezTo>
                    <a:cubicBezTo>
                      <a:pt x="741680" y="665480"/>
                      <a:pt x="759460" y="676910"/>
                      <a:pt x="764540" y="698500"/>
                    </a:cubicBezTo>
                    <a:cubicBezTo>
                      <a:pt x="777240" y="744220"/>
                      <a:pt x="746760" y="867410"/>
                      <a:pt x="717550" y="946150"/>
                    </a:cubicBezTo>
                    <a:cubicBezTo>
                      <a:pt x="685800" y="1028700"/>
                      <a:pt x="621030" y="1146810"/>
                      <a:pt x="577850" y="1181100"/>
                    </a:cubicBezTo>
                    <a:cubicBezTo>
                      <a:pt x="556260" y="1197610"/>
                      <a:pt x="533400" y="1203960"/>
                      <a:pt x="514350" y="1200150"/>
                    </a:cubicBezTo>
                    <a:cubicBezTo>
                      <a:pt x="495300" y="1196340"/>
                      <a:pt x="471170" y="1176020"/>
                      <a:pt x="462280" y="1159510"/>
                    </a:cubicBezTo>
                    <a:cubicBezTo>
                      <a:pt x="454660" y="1145540"/>
                      <a:pt x="455930" y="1129030"/>
                      <a:pt x="459740" y="1108710"/>
                    </a:cubicBezTo>
                    <a:cubicBezTo>
                      <a:pt x="464820" y="1076960"/>
                      <a:pt x="487680" y="1029970"/>
                      <a:pt x="509270" y="985520"/>
                    </a:cubicBezTo>
                    <a:cubicBezTo>
                      <a:pt x="538480" y="925830"/>
                      <a:pt x="586740" y="816610"/>
                      <a:pt x="622300" y="789940"/>
                    </a:cubicBezTo>
                    <a:cubicBezTo>
                      <a:pt x="640080" y="778510"/>
                      <a:pt x="655320" y="775970"/>
                      <a:pt x="671830" y="778510"/>
                    </a:cubicBezTo>
                    <a:cubicBezTo>
                      <a:pt x="690880" y="782320"/>
                      <a:pt x="715010" y="795020"/>
                      <a:pt x="726440" y="816610"/>
                    </a:cubicBezTo>
                    <a:cubicBezTo>
                      <a:pt x="745490" y="855980"/>
                      <a:pt x="737870" y="935990"/>
                      <a:pt x="721360" y="1017270"/>
                    </a:cubicBezTo>
                    <a:cubicBezTo>
                      <a:pt x="692150" y="1156970"/>
                      <a:pt x="560070" y="1475740"/>
                      <a:pt x="495300" y="1565910"/>
                    </a:cubicBezTo>
                    <a:cubicBezTo>
                      <a:pt x="468630" y="1602740"/>
                      <a:pt x="443230" y="1624330"/>
                      <a:pt x="419100" y="1630680"/>
                    </a:cubicBezTo>
                    <a:cubicBezTo>
                      <a:pt x="403860" y="1635760"/>
                      <a:pt x="386080" y="1631950"/>
                      <a:pt x="373380" y="1624330"/>
                    </a:cubicBezTo>
                    <a:cubicBezTo>
                      <a:pt x="360680" y="1617980"/>
                      <a:pt x="347980" y="1602740"/>
                      <a:pt x="342900" y="1590040"/>
                    </a:cubicBezTo>
                    <a:cubicBezTo>
                      <a:pt x="337820" y="1576070"/>
                      <a:pt x="340360" y="1562100"/>
                      <a:pt x="344170" y="1543050"/>
                    </a:cubicBezTo>
                    <a:cubicBezTo>
                      <a:pt x="350520" y="1508760"/>
                      <a:pt x="364490" y="1450340"/>
                      <a:pt x="398780" y="1402080"/>
                    </a:cubicBezTo>
                    <a:cubicBezTo>
                      <a:pt x="450850" y="1328420"/>
                      <a:pt x="581660" y="1200150"/>
                      <a:pt x="660400" y="1172210"/>
                    </a:cubicBezTo>
                    <a:cubicBezTo>
                      <a:pt x="709930" y="1154430"/>
                      <a:pt x="770890" y="1150620"/>
                      <a:pt x="797560" y="1174750"/>
                    </a:cubicBezTo>
                    <a:cubicBezTo>
                      <a:pt x="829310" y="1203960"/>
                      <a:pt x="826770" y="1311910"/>
                      <a:pt x="819150" y="1356360"/>
                    </a:cubicBezTo>
                    <a:cubicBezTo>
                      <a:pt x="815340" y="1381760"/>
                      <a:pt x="805180" y="1404620"/>
                      <a:pt x="789940" y="1416050"/>
                    </a:cubicBezTo>
                    <a:cubicBezTo>
                      <a:pt x="777240" y="1427480"/>
                      <a:pt x="756920" y="1432560"/>
                      <a:pt x="741680" y="1430020"/>
                    </a:cubicBezTo>
                    <a:cubicBezTo>
                      <a:pt x="722630" y="1427480"/>
                      <a:pt x="694690" y="1408430"/>
                      <a:pt x="684530" y="1394460"/>
                    </a:cubicBezTo>
                    <a:cubicBezTo>
                      <a:pt x="676910" y="1384300"/>
                      <a:pt x="675640" y="1375410"/>
                      <a:pt x="675640" y="1361440"/>
                    </a:cubicBezTo>
                    <a:cubicBezTo>
                      <a:pt x="674370" y="1336040"/>
                      <a:pt x="680720" y="1292860"/>
                      <a:pt x="693420" y="1256030"/>
                    </a:cubicBezTo>
                    <a:cubicBezTo>
                      <a:pt x="709930" y="1207770"/>
                      <a:pt x="765810" y="1099820"/>
                      <a:pt x="775970" y="1101090"/>
                    </a:cubicBezTo>
                    <a:cubicBezTo>
                      <a:pt x="778510" y="1101090"/>
                      <a:pt x="777240" y="1109980"/>
                      <a:pt x="779780" y="1111250"/>
                    </a:cubicBezTo>
                    <a:cubicBezTo>
                      <a:pt x="784860" y="1111250"/>
                      <a:pt x="798830" y="1080770"/>
                      <a:pt x="814070" y="1074420"/>
                    </a:cubicBezTo>
                    <a:cubicBezTo>
                      <a:pt x="831850" y="1068070"/>
                      <a:pt x="862330" y="1068070"/>
                      <a:pt x="878840" y="1078230"/>
                    </a:cubicBezTo>
                    <a:cubicBezTo>
                      <a:pt x="895350" y="1088390"/>
                      <a:pt x="906780" y="1106170"/>
                      <a:pt x="913130" y="1134110"/>
                    </a:cubicBezTo>
                    <a:cubicBezTo>
                      <a:pt x="928370" y="1195070"/>
                      <a:pt x="904240" y="1370330"/>
                      <a:pt x="885190" y="1456690"/>
                    </a:cubicBezTo>
                    <a:cubicBezTo>
                      <a:pt x="872490" y="1518920"/>
                      <a:pt x="858520" y="1581150"/>
                      <a:pt x="833120" y="1611630"/>
                    </a:cubicBezTo>
                    <a:cubicBezTo>
                      <a:pt x="816610" y="1630680"/>
                      <a:pt x="793750" y="1640840"/>
                      <a:pt x="774700" y="1642110"/>
                    </a:cubicBezTo>
                    <a:cubicBezTo>
                      <a:pt x="758190" y="1643380"/>
                      <a:pt x="739140" y="1633220"/>
                      <a:pt x="727710" y="1625600"/>
                    </a:cubicBezTo>
                    <a:cubicBezTo>
                      <a:pt x="718820" y="1617980"/>
                      <a:pt x="713740" y="1611630"/>
                      <a:pt x="708660" y="1597660"/>
                    </a:cubicBezTo>
                    <a:cubicBezTo>
                      <a:pt x="695960" y="1568450"/>
                      <a:pt x="673100" y="1483360"/>
                      <a:pt x="676910" y="1449070"/>
                    </a:cubicBezTo>
                    <a:cubicBezTo>
                      <a:pt x="679450" y="1427480"/>
                      <a:pt x="688340" y="1413510"/>
                      <a:pt x="699770" y="1402080"/>
                    </a:cubicBezTo>
                    <a:cubicBezTo>
                      <a:pt x="711200" y="1390650"/>
                      <a:pt x="731520" y="1383030"/>
                      <a:pt x="748030" y="1381760"/>
                    </a:cubicBezTo>
                    <a:cubicBezTo>
                      <a:pt x="763270" y="1381760"/>
                      <a:pt x="784860" y="1390650"/>
                      <a:pt x="796290" y="1399540"/>
                    </a:cubicBezTo>
                    <a:cubicBezTo>
                      <a:pt x="806450" y="1405890"/>
                      <a:pt x="812800" y="1413510"/>
                      <a:pt x="817880" y="1427480"/>
                    </a:cubicBezTo>
                    <a:cubicBezTo>
                      <a:pt x="828040" y="1457960"/>
                      <a:pt x="828040" y="1554480"/>
                      <a:pt x="819150" y="1586230"/>
                    </a:cubicBezTo>
                    <a:cubicBezTo>
                      <a:pt x="815340" y="1601470"/>
                      <a:pt x="811530" y="1609090"/>
                      <a:pt x="802640" y="1617980"/>
                    </a:cubicBezTo>
                    <a:cubicBezTo>
                      <a:pt x="792480" y="1628140"/>
                      <a:pt x="772160" y="1639570"/>
                      <a:pt x="755650" y="1642110"/>
                    </a:cubicBezTo>
                    <a:cubicBezTo>
                      <a:pt x="739140" y="1643380"/>
                      <a:pt x="717550" y="1637030"/>
                      <a:pt x="704850" y="1628140"/>
                    </a:cubicBezTo>
                    <a:cubicBezTo>
                      <a:pt x="694690" y="1621790"/>
                      <a:pt x="689610" y="1615440"/>
                      <a:pt x="681990" y="1601470"/>
                    </a:cubicBezTo>
                    <a:cubicBezTo>
                      <a:pt x="669290" y="1576070"/>
                      <a:pt x="654050" y="1525270"/>
                      <a:pt x="650240" y="1479550"/>
                    </a:cubicBezTo>
                    <a:cubicBezTo>
                      <a:pt x="646430" y="1422400"/>
                      <a:pt x="657860" y="1328420"/>
                      <a:pt x="670560" y="1286510"/>
                    </a:cubicBezTo>
                    <a:cubicBezTo>
                      <a:pt x="676910" y="1264920"/>
                      <a:pt x="681990" y="1250950"/>
                      <a:pt x="694690" y="1240790"/>
                    </a:cubicBezTo>
                    <a:cubicBezTo>
                      <a:pt x="709930" y="1228090"/>
                      <a:pt x="741680" y="1219200"/>
                      <a:pt x="760730" y="1224280"/>
                    </a:cubicBezTo>
                    <a:cubicBezTo>
                      <a:pt x="781050" y="1228090"/>
                      <a:pt x="803910" y="1253490"/>
                      <a:pt x="812800" y="1268730"/>
                    </a:cubicBezTo>
                    <a:cubicBezTo>
                      <a:pt x="817880" y="1280160"/>
                      <a:pt x="817880" y="1289050"/>
                      <a:pt x="816610" y="1304290"/>
                    </a:cubicBezTo>
                    <a:cubicBezTo>
                      <a:pt x="815340" y="1333500"/>
                      <a:pt x="802640" y="1381760"/>
                      <a:pt x="783590" y="1431290"/>
                    </a:cubicBezTo>
                    <a:cubicBezTo>
                      <a:pt x="754380" y="1507490"/>
                      <a:pt x="683260" y="1644650"/>
                      <a:pt x="641350" y="1709420"/>
                    </a:cubicBezTo>
                    <a:cubicBezTo>
                      <a:pt x="615950" y="1750060"/>
                      <a:pt x="594360" y="1783080"/>
                      <a:pt x="570230" y="1798320"/>
                    </a:cubicBezTo>
                    <a:cubicBezTo>
                      <a:pt x="553720" y="1809750"/>
                      <a:pt x="535940" y="1812290"/>
                      <a:pt x="519430" y="1811020"/>
                    </a:cubicBezTo>
                    <a:cubicBezTo>
                      <a:pt x="504190" y="1808480"/>
                      <a:pt x="485140" y="1798320"/>
                      <a:pt x="474980" y="1786890"/>
                    </a:cubicBezTo>
                    <a:cubicBezTo>
                      <a:pt x="464820" y="1774190"/>
                      <a:pt x="461010" y="1760220"/>
                      <a:pt x="457200" y="1738630"/>
                    </a:cubicBezTo>
                    <a:cubicBezTo>
                      <a:pt x="450850" y="1699260"/>
                      <a:pt x="449580" y="1617980"/>
                      <a:pt x="462280" y="1563370"/>
                    </a:cubicBezTo>
                    <a:cubicBezTo>
                      <a:pt x="474980" y="1511300"/>
                      <a:pt x="506730" y="1449070"/>
                      <a:pt x="529590" y="1418590"/>
                    </a:cubicBezTo>
                    <a:cubicBezTo>
                      <a:pt x="542290" y="1402080"/>
                      <a:pt x="554990" y="1390650"/>
                      <a:pt x="568960" y="1385570"/>
                    </a:cubicBezTo>
                    <a:cubicBezTo>
                      <a:pt x="580390" y="1380490"/>
                      <a:pt x="591820" y="1380490"/>
                      <a:pt x="603250" y="1381760"/>
                    </a:cubicBezTo>
                    <a:cubicBezTo>
                      <a:pt x="614680" y="1383030"/>
                      <a:pt x="626110" y="1386840"/>
                      <a:pt x="636270" y="1394460"/>
                    </a:cubicBezTo>
                    <a:cubicBezTo>
                      <a:pt x="647700" y="1404620"/>
                      <a:pt x="660400" y="1422400"/>
                      <a:pt x="664210" y="1437640"/>
                    </a:cubicBezTo>
                    <a:cubicBezTo>
                      <a:pt x="668020" y="1454150"/>
                      <a:pt x="656590" y="1469390"/>
                      <a:pt x="656590" y="1489710"/>
                    </a:cubicBezTo>
                    <a:cubicBezTo>
                      <a:pt x="657860" y="1515110"/>
                      <a:pt x="673100" y="1548130"/>
                      <a:pt x="676910" y="1579880"/>
                    </a:cubicBezTo>
                    <a:cubicBezTo>
                      <a:pt x="680720" y="1614170"/>
                      <a:pt x="689610" y="1659890"/>
                      <a:pt x="679450" y="1689100"/>
                    </a:cubicBezTo>
                    <a:cubicBezTo>
                      <a:pt x="670560" y="1710690"/>
                      <a:pt x="652780" y="1733550"/>
                      <a:pt x="633730" y="1742440"/>
                    </a:cubicBezTo>
                    <a:cubicBezTo>
                      <a:pt x="615950" y="1750060"/>
                      <a:pt x="581660" y="1746250"/>
                      <a:pt x="565150" y="1734820"/>
                    </a:cubicBezTo>
                    <a:cubicBezTo>
                      <a:pt x="547370" y="1724660"/>
                      <a:pt x="535940" y="1703070"/>
                      <a:pt x="530860" y="1675130"/>
                    </a:cubicBezTo>
                    <a:cubicBezTo>
                      <a:pt x="521970" y="1617980"/>
                      <a:pt x="566420" y="1447800"/>
                      <a:pt x="582930" y="1403350"/>
                    </a:cubicBezTo>
                    <a:cubicBezTo>
                      <a:pt x="588010" y="1386840"/>
                      <a:pt x="589280" y="1380490"/>
                      <a:pt x="599440" y="1372870"/>
                    </a:cubicBezTo>
                    <a:cubicBezTo>
                      <a:pt x="613410" y="1361440"/>
                      <a:pt x="643890" y="1347470"/>
                      <a:pt x="662940" y="1350010"/>
                    </a:cubicBezTo>
                    <a:cubicBezTo>
                      <a:pt x="683260" y="1353820"/>
                      <a:pt x="707390" y="1367790"/>
                      <a:pt x="717550" y="1390650"/>
                    </a:cubicBezTo>
                    <a:cubicBezTo>
                      <a:pt x="736600" y="1426210"/>
                      <a:pt x="726440" y="1512570"/>
                      <a:pt x="717550" y="1564640"/>
                    </a:cubicBezTo>
                    <a:cubicBezTo>
                      <a:pt x="709930" y="1611630"/>
                      <a:pt x="693420" y="1651000"/>
                      <a:pt x="674370" y="1692910"/>
                    </a:cubicBezTo>
                    <a:cubicBezTo>
                      <a:pt x="655320" y="1736090"/>
                      <a:pt x="621030" y="1778000"/>
                      <a:pt x="601980" y="1819910"/>
                    </a:cubicBezTo>
                    <a:cubicBezTo>
                      <a:pt x="582930" y="1859280"/>
                      <a:pt x="575310" y="1915160"/>
                      <a:pt x="558800" y="1938020"/>
                    </a:cubicBezTo>
                    <a:cubicBezTo>
                      <a:pt x="551180" y="1949450"/>
                      <a:pt x="543560" y="1954530"/>
                      <a:pt x="532130" y="1959610"/>
                    </a:cubicBezTo>
                    <a:cubicBezTo>
                      <a:pt x="519430" y="1964690"/>
                      <a:pt x="497840" y="1968500"/>
                      <a:pt x="481330" y="1963420"/>
                    </a:cubicBezTo>
                    <a:cubicBezTo>
                      <a:pt x="464820" y="1957070"/>
                      <a:pt x="441960" y="1940560"/>
                      <a:pt x="434340" y="1917700"/>
                    </a:cubicBezTo>
                    <a:cubicBezTo>
                      <a:pt x="420370" y="1878330"/>
                      <a:pt x="443230" y="1789430"/>
                      <a:pt x="459740" y="1734820"/>
                    </a:cubicBezTo>
                    <a:cubicBezTo>
                      <a:pt x="473710" y="1689100"/>
                      <a:pt x="495300" y="1633220"/>
                      <a:pt x="521970" y="1610360"/>
                    </a:cubicBezTo>
                    <a:cubicBezTo>
                      <a:pt x="539750" y="1595120"/>
                      <a:pt x="563880" y="1586230"/>
                      <a:pt x="582930" y="1588770"/>
                    </a:cubicBezTo>
                    <a:cubicBezTo>
                      <a:pt x="601980" y="1592580"/>
                      <a:pt x="622300" y="1607820"/>
                      <a:pt x="635000" y="1628140"/>
                    </a:cubicBezTo>
                    <a:cubicBezTo>
                      <a:pt x="656590" y="1657350"/>
                      <a:pt x="664210" y="1720850"/>
                      <a:pt x="671830" y="1767840"/>
                    </a:cubicBezTo>
                    <a:cubicBezTo>
                      <a:pt x="678180" y="1814830"/>
                      <a:pt x="685800" y="1874520"/>
                      <a:pt x="676910" y="1907540"/>
                    </a:cubicBezTo>
                    <a:cubicBezTo>
                      <a:pt x="671830" y="1926590"/>
                      <a:pt x="662940" y="1941830"/>
                      <a:pt x="650240" y="1950720"/>
                    </a:cubicBezTo>
                    <a:cubicBezTo>
                      <a:pt x="636270" y="1960880"/>
                      <a:pt x="614680" y="1965960"/>
                      <a:pt x="599440" y="1965960"/>
                    </a:cubicBezTo>
                    <a:cubicBezTo>
                      <a:pt x="588010" y="1965960"/>
                      <a:pt x="576580" y="1963420"/>
                      <a:pt x="566420" y="1954530"/>
                    </a:cubicBezTo>
                    <a:cubicBezTo>
                      <a:pt x="552450" y="1944370"/>
                      <a:pt x="533400" y="1922780"/>
                      <a:pt x="532130" y="1896110"/>
                    </a:cubicBezTo>
                    <a:cubicBezTo>
                      <a:pt x="530860" y="1846580"/>
                      <a:pt x="598170" y="1746250"/>
                      <a:pt x="651510" y="1671320"/>
                    </a:cubicBezTo>
                    <a:cubicBezTo>
                      <a:pt x="712470" y="1583690"/>
                      <a:pt x="835660" y="1440180"/>
                      <a:pt x="887730" y="1408430"/>
                    </a:cubicBezTo>
                    <a:cubicBezTo>
                      <a:pt x="906780" y="1397000"/>
                      <a:pt x="919480" y="1395730"/>
                      <a:pt x="933450" y="1395730"/>
                    </a:cubicBezTo>
                    <a:cubicBezTo>
                      <a:pt x="943610" y="1397000"/>
                      <a:pt x="953770" y="1399540"/>
                      <a:pt x="962660" y="1407160"/>
                    </a:cubicBezTo>
                    <a:cubicBezTo>
                      <a:pt x="975360" y="1417320"/>
                      <a:pt x="991870" y="1442720"/>
                      <a:pt x="993140" y="1460500"/>
                    </a:cubicBezTo>
                    <a:cubicBezTo>
                      <a:pt x="994410" y="1475740"/>
                      <a:pt x="979170" y="1485900"/>
                      <a:pt x="977900" y="1504950"/>
                    </a:cubicBezTo>
                    <a:cubicBezTo>
                      <a:pt x="975360" y="1537970"/>
                      <a:pt x="998220" y="1596390"/>
                      <a:pt x="999490" y="1637030"/>
                    </a:cubicBezTo>
                    <a:cubicBezTo>
                      <a:pt x="1000760" y="1668780"/>
                      <a:pt x="1003300" y="1694180"/>
                      <a:pt x="991870" y="1724660"/>
                    </a:cubicBezTo>
                    <a:cubicBezTo>
                      <a:pt x="976630" y="1764030"/>
                      <a:pt x="899160" y="1840230"/>
                      <a:pt x="904240" y="1845310"/>
                    </a:cubicBezTo>
                    <a:cubicBezTo>
                      <a:pt x="905510" y="1846580"/>
                      <a:pt x="925830" y="1832610"/>
                      <a:pt x="925830" y="1832610"/>
                    </a:cubicBezTo>
                    <a:cubicBezTo>
                      <a:pt x="925830" y="1832610"/>
                      <a:pt x="910590" y="1849120"/>
                      <a:pt x="897890" y="1851660"/>
                    </a:cubicBezTo>
                    <a:cubicBezTo>
                      <a:pt x="882650" y="1856740"/>
                      <a:pt x="849630" y="1855470"/>
                      <a:pt x="834390" y="1845310"/>
                    </a:cubicBezTo>
                    <a:cubicBezTo>
                      <a:pt x="817880" y="1835150"/>
                      <a:pt x="805180" y="1816100"/>
                      <a:pt x="802640" y="1788160"/>
                    </a:cubicBezTo>
                    <a:cubicBezTo>
                      <a:pt x="797560" y="1727200"/>
                      <a:pt x="866140" y="1526540"/>
                      <a:pt x="905510" y="1479550"/>
                    </a:cubicBezTo>
                    <a:cubicBezTo>
                      <a:pt x="923290" y="1457960"/>
                      <a:pt x="942340" y="1447800"/>
                      <a:pt x="961390" y="1447800"/>
                    </a:cubicBezTo>
                    <a:cubicBezTo>
                      <a:pt x="980440" y="1446530"/>
                      <a:pt x="1005840" y="1456690"/>
                      <a:pt x="1019810" y="1475740"/>
                    </a:cubicBezTo>
                    <a:cubicBezTo>
                      <a:pt x="1041400" y="1506220"/>
                      <a:pt x="1047750" y="1579880"/>
                      <a:pt x="1040130" y="1642110"/>
                    </a:cubicBezTo>
                    <a:cubicBezTo>
                      <a:pt x="1031240" y="1728470"/>
                      <a:pt x="963930" y="1878330"/>
                      <a:pt x="930910" y="1943100"/>
                    </a:cubicBezTo>
                    <a:cubicBezTo>
                      <a:pt x="914400" y="1976120"/>
                      <a:pt x="900430" y="1996440"/>
                      <a:pt x="882650" y="2014220"/>
                    </a:cubicBezTo>
                    <a:cubicBezTo>
                      <a:pt x="867410" y="2028190"/>
                      <a:pt x="848360" y="2040890"/>
                      <a:pt x="831850" y="2043430"/>
                    </a:cubicBezTo>
                    <a:cubicBezTo>
                      <a:pt x="816610" y="2047240"/>
                      <a:pt x="797560" y="2044700"/>
                      <a:pt x="784860" y="2037080"/>
                    </a:cubicBezTo>
                    <a:cubicBezTo>
                      <a:pt x="772160" y="2030730"/>
                      <a:pt x="758190" y="2016760"/>
                      <a:pt x="754380" y="2001520"/>
                    </a:cubicBezTo>
                    <a:cubicBezTo>
                      <a:pt x="749300" y="1985010"/>
                      <a:pt x="765810" y="1959610"/>
                      <a:pt x="762000" y="1940560"/>
                    </a:cubicBezTo>
                    <a:cubicBezTo>
                      <a:pt x="759460" y="1922780"/>
                      <a:pt x="739140" y="1907540"/>
                      <a:pt x="739140" y="1891030"/>
                    </a:cubicBezTo>
                    <a:cubicBezTo>
                      <a:pt x="739140" y="1875790"/>
                      <a:pt x="750570" y="1858010"/>
                      <a:pt x="759460" y="1847850"/>
                    </a:cubicBezTo>
                    <a:cubicBezTo>
                      <a:pt x="767080" y="1838960"/>
                      <a:pt x="778510" y="1833880"/>
                      <a:pt x="788670" y="1831340"/>
                    </a:cubicBezTo>
                    <a:cubicBezTo>
                      <a:pt x="798830" y="1828800"/>
                      <a:pt x="810260" y="1827530"/>
                      <a:pt x="821690" y="1830070"/>
                    </a:cubicBezTo>
                    <a:cubicBezTo>
                      <a:pt x="834390" y="1833880"/>
                      <a:pt x="853440" y="1846580"/>
                      <a:pt x="862330" y="1856740"/>
                    </a:cubicBezTo>
                    <a:cubicBezTo>
                      <a:pt x="868680" y="1865630"/>
                      <a:pt x="872490" y="1874520"/>
                      <a:pt x="875030" y="1887220"/>
                    </a:cubicBezTo>
                    <a:cubicBezTo>
                      <a:pt x="877570" y="1905000"/>
                      <a:pt x="877570" y="1938020"/>
                      <a:pt x="871220" y="1957070"/>
                    </a:cubicBezTo>
                    <a:cubicBezTo>
                      <a:pt x="864870" y="1973580"/>
                      <a:pt x="854710" y="1988820"/>
                      <a:pt x="842010" y="1996440"/>
                    </a:cubicBezTo>
                    <a:cubicBezTo>
                      <a:pt x="829310" y="2005330"/>
                      <a:pt x="808990" y="2009140"/>
                      <a:pt x="793750" y="2006600"/>
                    </a:cubicBezTo>
                    <a:cubicBezTo>
                      <a:pt x="779780" y="2004060"/>
                      <a:pt x="760730" y="1992630"/>
                      <a:pt x="751840" y="1982470"/>
                    </a:cubicBezTo>
                    <a:cubicBezTo>
                      <a:pt x="744220" y="1973580"/>
                      <a:pt x="739140" y="1967230"/>
                      <a:pt x="737870" y="1953260"/>
                    </a:cubicBezTo>
                    <a:cubicBezTo>
                      <a:pt x="731520" y="1915160"/>
                      <a:pt x="756920" y="1794510"/>
                      <a:pt x="775970" y="1739900"/>
                    </a:cubicBezTo>
                    <a:cubicBezTo>
                      <a:pt x="789940" y="1703070"/>
                      <a:pt x="810260" y="1675130"/>
                      <a:pt x="828040" y="1653540"/>
                    </a:cubicBezTo>
                    <a:cubicBezTo>
                      <a:pt x="840740" y="1638300"/>
                      <a:pt x="853440" y="1625600"/>
                      <a:pt x="868680" y="1619250"/>
                    </a:cubicBezTo>
                    <a:cubicBezTo>
                      <a:pt x="883920" y="1611630"/>
                      <a:pt x="902970" y="1607820"/>
                      <a:pt x="919480" y="1611630"/>
                    </a:cubicBezTo>
                    <a:cubicBezTo>
                      <a:pt x="934720" y="1614170"/>
                      <a:pt x="952500" y="1625600"/>
                      <a:pt x="962660" y="1638300"/>
                    </a:cubicBezTo>
                    <a:cubicBezTo>
                      <a:pt x="971550" y="1651000"/>
                      <a:pt x="979170" y="1667510"/>
                      <a:pt x="976630" y="1687830"/>
                    </a:cubicBezTo>
                    <a:cubicBezTo>
                      <a:pt x="972820" y="1720850"/>
                      <a:pt x="935990" y="1803400"/>
                      <a:pt x="901700" y="1817370"/>
                    </a:cubicBezTo>
                    <a:cubicBezTo>
                      <a:pt x="873760" y="1828800"/>
                      <a:pt x="819150" y="1809750"/>
                      <a:pt x="796290" y="1789430"/>
                    </a:cubicBezTo>
                    <a:cubicBezTo>
                      <a:pt x="777240" y="1771650"/>
                      <a:pt x="769620" y="1739900"/>
                      <a:pt x="769620" y="1711960"/>
                    </a:cubicBezTo>
                    <a:cubicBezTo>
                      <a:pt x="769620" y="1680210"/>
                      <a:pt x="784860" y="1631950"/>
                      <a:pt x="802640" y="1610360"/>
                    </a:cubicBezTo>
                    <a:cubicBezTo>
                      <a:pt x="814070" y="1596390"/>
                      <a:pt x="835660" y="1590040"/>
                      <a:pt x="850900" y="1587500"/>
                    </a:cubicBezTo>
                    <a:cubicBezTo>
                      <a:pt x="863600" y="1584960"/>
                      <a:pt x="875030" y="1587500"/>
                      <a:pt x="886460" y="1592580"/>
                    </a:cubicBezTo>
                    <a:cubicBezTo>
                      <a:pt x="900430" y="1598930"/>
                      <a:pt x="918210" y="1614170"/>
                      <a:pt x="925830" y="1629410"/>
                    </a:cubicBezTo>
                    <a:cubicBezTo>
                      <a:pt x="933450" y="1644650"/>
                      <a:pt x="933450" y="1658620"/>
                      <a:pt x="930910" y="1682750"/>
                    </a:cubicBezTo>
                    <a:cubicBezTo>
                      <a:pt x="923290" y="1742440"/>
                      <a:pt x="857250" y="1925320"/>
                      <a:pt x="821690" y="1973580"/>
                    </a:cubicBezTo>
                    <a:cubicBezTo>
                      <a:pt x="806450" y="1992630"/>
                      <a:pt x="793750" y="2001520"/>
                      <a:pt x="777240" y="2006600"/>
                    </a:cubicBezTo>
                    <a:cubicBezTo>
                      <a:pt x="760730" y="2011680"/>
                      <a:pt x="737870" y="2010410"/>
                      <a:pt x="722630" y="2002790"/>
                    </a:cubicBezTo>
                    <a:cubicBezTo>
                      <a:pt x="706120" y="1995170"/>
                      <a:pt x="692150" y="1983740"/>
                      <a:pt x="683260" y="1963420"/>
                    </a:cubicBezTo>
                    <a:cubicBezTo>
                      <a:pt x="668020" y="1926590"/>
                      <a:pt x="659130" y="1818640"/>
                      <a:pt x="678180" y="1781810"/>
                    </a:cubicBezTo>
                    <a:cubicBezTo>
                      <a:pt x="689610" y="1757680"/>
                      <a:pt x="715010" y="1741170"/>
                      <a:pt x="736600" y="1738630"/>
                    </a:cubicBezTo>
                    <a:cubicBezTo>
                      <a:pt x="758190" y="1734820"/>
                      <a:pt x="791210" y="1747520"/>
                      <a:pt x="805180" y="1761490"/>
                    </a:cubicBezTo>
                    <a:cubicBezTo>
                      <a:pt x="819150" y="1774190"/>
                      <a:pt x="822960" y="1790700"/>
                      <a:pt x="826770" y="1813560"/>
                    </a:cubicBezTo>
                    <a:cubicBezTo>
                      <a:pt x="834390" y="1851660"/>
                      <a:pt x="834390" y="1921510"/>
                      <a:pt x="825500" y="1973580"/>
                    </a:cubicBezTo>
                    <a:cubicBezTo>
                      <a:pt x="815340" y="2028190"/>
                      <a:pt x="793750" y="2084070"/>
                      <a:pt x="767080" y="2133600"/>
                    </a:cubicBezTo>
                    <a:cubicBezTo>
                      <a:pt x="740410" y="2184400"/>
                      <a:pt x="659130" y="2269490"/>
                      <a:pt x="665480" y="2277110"/>
                    </a:cubicBezTo>
                    <a:cubicBezTo>
                      <a:pt x="668020" y="2279650"/>
                      <a:pt x="701040" y="2259330"/>
                      <a:pt x="701040" y="2259330"/>
                    </a:cubicBezTo>
                    <a:cubicBezTo>
                      <a:pt x="701040" y="2258060"/>
                      <a:pt x="657860" y="2288540"/>
                      <a:pt x="637540" y="2287270"/>
                    </a:cubicBezTo>
                    <a:cubicBezTo>
                      <a:pt x="617220" y="2284730"/>
                      <a:pt x="589280" y="2266950"/>
                      <a:pt x="579120" y="2250440"/>
                    </a:cubicBezTo>
                    <a:cubicBezTo>
                      <a:pt x="568960" y="2236470"/>
                      <a:pt x="567690" y="2222500"/>
                      <a:pt x="570230" y="2198370"/>
                    </a:cubicBezTo>
                    <a:cubicBezTo>
                      <a:pt x="575310" y="2138680"/>
                      <a:pt x="643890" y="1979930"/>
                      <a:pt x="692150" y="1885950"/>
                    </a:cubicBezTo>
                    <a:cubicBezTo>
                      <a:pt x="736600" y="1800860"/>
                      <a:pt x="805180" y="1692910"/>
                      <a:pt x="844550" y="1657350"/>
                    </a:cubicBezTo>
                    <a:cubicBezTo>
                      <a:pt x="861060" y="1642110"/>
                      <a:pt x="873760" y="1638300"/>
                      <a:pt x="887730" y="1635760"/>
                    </a:cubicBezTo>
                    <a:cubicBezTo>
                      <a:pt x="899160" y="1633220"/>
                      <a:pt x="910590" y="1634490"/>
                      <a:pt x="920750" y="1639570"/>
                    </a:cubicBezTo>
                    <a:cubicBezTo>
                      <a:pt x="934720" y="1647190"/>
                      <a:pt x="957580" y="1671320"/>
                      <a:pt x="962660" y="1687830"/>
                    </a:cubicBezTo>
                    <a:cubicBezTo>
                      <a:pt x="966470" y="1703070"/>
                      <a:pt x="953770" y="1717040"/>
                      <a:pt x="956310" y="1736090"/>
                    </a:cubicBezTo>
                    <a:cubicBezTo>
                      <a:pt x="960120" y="1770380"/>
                      <a:pt x="996950" y="1828800"/>
                      <a:pt x="1004570" y="1874520"/>
                    </a:cubicBezTo>
                    <a:cubicBezTo>
                      <a:pt x="1013460" y="1917700"/>
                      <a:pt x="1012190" y="1955800"/>
                      <a:pt x="1009650" y="2002790"/>
                    </a:cubicBezTo>
                    <a:cubicBezTo>
                      <a:pt x="1005840" y="2063750"/>
                      <a:pt x="1004570" y="2171700"/>
                      <a:pt x="979170" y="2207260"/>
                    </a:cubicBezTo>
                    <a:cubicBezTo>
                      <a:pt x="963930" y="2227580"/>
                      <a:pt x="939800" y="2236470"/>
                      <a:pt x="920750" y="2236470"/>
                    </a:cubicBezTo>
                    <a:cubicBezTo>
                      <a:pt x="901700" y="2235200"/>
                      <a:pt x="875030" y="2219960"/>
                      <a:pt x="864870" y="2204720"/>
                    </a:cubicBezTo>
                    <a:cubicBezTo>
                      <a:pt x="854710" y="2192020"/>
                      <a:pt x="849630" y="2175510"/>
                      <a:pt x="853440" y="2157730"/>
                    </a:cubicBezTo>
                    <a:cubicBezTo>
                      <a:pt x="858520" y="2131060"/>
                      <a:pt x="890270" y="2096770"/>
                      <a:pt x="915670" y="2066290"/>
                    </a:cubicBezTo>
                    <a:cubicBezTo>
                      <a:pt x="944880" y="2029460"/>
                      <a:pt x="985520" y="1971040"/>
                      <a:pt x="1019810" y="1954530"/>
                    </a:cubicBezTo>
                    <a:cubicBezTo>
                      <a:pt x="1042670" y="1943100"/>
                      <a:pt x="1068070" y="1940560"/>
                      <a:pt x="1085850" y="1948180"/>
                    </a:cubicBezTo>
                    <a:cubicBezTo>
                      <a:pt x="1103630" y="1954530"/>
                      <a:pt x="1125220" y="1978660"/>
                      <a:pt x="1129030" y="1997710"/>
                    </a:cubicBezTo>
                    <a:cubicBezTo>
                      <a:pt x="1132840" y="2016760"/>
                      <a:pt x="1111250" y="2038350"/>
                      <a:pt x="1111250" y="2062480"/>
                    </a:cubicBezTo>
                    <a:cubicBezTo>
                      <a:pt x="1111250" y="2094230"/>
                      <a:pt x="1141730" y="2133600"/>
                      <a:pt x="1140460" y="2174240"/>
                    </a:cubicBezTo>
                    <a:cubicBezTo>
                      <a:pt x="1139190" y="2222500"/>
                      <a:pt x="1113790" y="2293620"/>
                      <a:pt x="1089660" y="2332990"/>
                    </a:cubicBezTo>
                    <a:cubicBezTo>
                      <a:pt x="1070610" y="2360930"/>
                      <a:pt x="1045210" y="2381250"/>
                      <a:pt x="1021080" y="2396490"/>
                    </a:cubicBezTo>
                    <a:cubicBezTo>
                      <a:pt x="999490" y="2407920"/>
                      <a:pt x="974090" y="2420620"/>
                      <a:pt x="953770" y="2418080"/>
                    </a:cubicBezTo>
                    <a:cubicBezTo>
                      <a:pt x="933450" y="2414270"/>
                      <a:pt x="909320" y="2399030"/>
                      <a:pt x="897890" y="2374900"/>
                    </a:cubicBezTo>
                    <a:cubicBezTo>
                      <a:pt x="878840" y="2331720"/>
                      <a:pt x="894080" y="2219960"/>
                      <a:pt x="911860" y="2151380"/>
                    </a:cubicBezTo>
                    <a:cubicBezTo>
                      <a:pt x="929640" y="2089150"/>
                      <a:pt x="974090" y="2044700"/>
                      <a:pt x="998220" y="1982470"/>
                    </a:cubicBezTo>
                    <a:cubicBezTo>
                      <a:pt x="1026160" y="1913890"/>
                      <a:pt x="1036320" y="1791970"/>
                      <a:pt x="1064260" y="1755140"/>
                    </a:cubicBezTo>
                    <a:cubicBezTo>
                      <a:pt x="1075690" y="1738630"/>
                      <a:pt x="1089660" y="1732280"/>
                      <a:pt x="1104900" y="1729740"/>
                    </a:cubicBezTo>
                    <a:cubicBezTo>
                      <a:pt x="1118870" y="1725930"/>
                      <a:pt x="1139190" y="1729740"/>
                      <a:pt x="1151890" y="1737360"/>
                    </a:cubicBezTo>
                    <a:cubicBezTo>
                      <a:pt x="1165860" y="1744980"/>
                      <a:pt x="1178560" y="1760220"/>
                      <a:pt x="1183640" y="1774190"/>
                    </a:cubicBezTo>
                    <a:cubicBezTo>
                      <a:pt x="1188720" y="1788160"/>
                      <a:pt x="1188720" y="1800860"/>
                      <a:pt x="1181100" y="1822450"/>
                    </a:cubicBezTo>
                    <a:cubicBezTo>
                      <a:pt x="1158240" y="1893570"/>
                      <a:pt x="976630" y="2172970"/>
                      <a:pt x="913130" y="2222500"/>
                    </a:cubicBezTo>
                    <a:cubicBezTo>
                      <a:pt x="890270" y="2240280"/>
                      <a:pt x="872490" y="2245360"/>
                      <a:pt x="853440" y="2242820"/>
                    </a:cubicBezTo>
                    <a:cubicBezTo>
                      <a:pt x="835660" y="2239010"/>
                      <a:pt x="812800" y="2221230"/>
                      <a:pt x="803910" y="2205990"/>
                    </a:cubicBezTo>
                    <a:cubicBezTo>
                      <a:pt x="796290" y="2192020"/>
                      <a:pt x="797560" y="2176780"/>
                      <a:pt x="800100" y="2159000"/>
                    </a:cubicBezTo>
                    <a:cubicBezTo>
                      <a:pt x="803910" y="2132330"/>
                      <a:pt x="820420" y="2096770"/>
                      <a:pt x="833120" y="2065020"/>
                    </a:cubicBezTo>
                    <a:cubicBezTo>
                      <a:pt x="847090" y="2033270"/>
                      <a:pt x="861060" y="2000250"/>
                      <a:pt x="880110" y="1968500"/>
                    </a:cubicBezTo>
                    <a:cubicBezTo>
                      <a:pt x="900430" y="1935480"/>
                      <a:pt x="924560" y="1887220"/>
                      <a:pt x="951230" y="1870710"/>
                    </a:cubicBezTo>
                    <a:cubicBezTo>
                      <a:pt x="970280" y="1859280"/>
                      <a:pt x="998220" y="1858010"/>
                      <a:pt x="1014730" y="1860550"/>
                    </a:cubicBezTo>
                    <a:cubicBezTo>
                      <a:pt x="1026160" y="1863090"/>
                      <a:pt x="1035050" y="1870710"/>
                      <a:pt x="1041400" y="1879600"/>
                    </a:cubicBezTo>
                    <a:cubicBezTo>
                      <a:pt x="1050290" y="1889760"/>
                      <a:pt x="1057910" y="1901190"/>
                      <a:pt x="1060450" y="1924050"/>
                    </a:cubicBezTo>
                    <a:cubicBezTo>
                      <a:pt x="1068070" y="1983740"/>
                      <a:pt x="1042670" y="2153920"/>
                      <a:pt x="1019810" y="2260600"/>
                    </a:cubicBezTo>
                    <a:cubicBezTo>
                      <a:pt x="996950" y="2360930"/>
                      <a:pt x="955040" y="2500630"/>
                      <a:pt x="925830" y="2547620"/>
                    </a:cubicBezTo>
                    <a:cubicBezTo>
                      <a:pt x="914400" y="2566670"/>
                      <a:pt x="904240" y="2575560"/>
                      <a:pt x="891540" y="2581910"/>
                    </a:cubicBezTo>
                    <a:cubicBezTo>
                      <a:pt x="881380" y="2586990"/>
                      <a:pt x="869950" y="2588260"/>
                      <a:pt x="858520" y="2586990"/>
                    </a:cubicBezTo>
                    <a:cubicBezTo>
                      <a:pt x="845820" y="2585720"/>
                      <a:pt x="825500" y="2575560"/>
                      <a:pt x="815340" y="2566670"/>
                    </a:cubicBezTo>
                    <a:cubicBezTo>
                      <a:pt x="806450" y="2559050"/>
                      <a:pt x="801370" y="2548890"/>
                      <a:pt x="798830" y="2538730"/>
                    </a:cubicBezTo>
                    <a:cubicBezTo>
                      <a:pt x="796290" y="2528570"/>
                      <a:pt x="792480" y="2518410"/>
                      <a:pt x="797560" y="2505710"/>
                    </a:cubicBezTo>
                    <a:cubicBezTo>
                      <a:pt x="806450" y="2480310"/>
                      <a:pt x="842010" y="2448560"/>
                      <a:pt x="878840" y="2406650"/>
                    </a:cubicBezTo>
                    <a:cubicBezTo>
                      <a:pt x="948690" y="2329180"/>
                      <a:pt x="1123950" y="2105660"/>
                      <a:pt x="1192530" y="2081530"/>
                    </a:cubicBezTo>
                    <a:cubicBezTo>
                      <a:pt x="1216660" y="2073910"/>
                      <a:pt x="1238250" y="2081530"/>
                      <a:pt x="1252220" y="2090420"/>
                    </a:cubicBezTo>
                    <a:cubicBezTo>
                      <a:pt x="1264920" y="2099310"/>
                      <a:pt x="1275080" y="2114550"/>
                      <a:pt x="1277620" y="2129790"/>
                    </a:cubicBezTo>
                    <a:cubicBezTo>
                      <a:pt x="1280160" y="2146300"/>
                      <a:pt x="1262380" y="2164080"/>
                      <a:pt x="1261110" y="2188210"/>
                    </a:cubicBezTo>
                    <a:cubicBezTo>
                      <a:pt x="1258570" y="2226310"/>
                      <a:pt x="1283970" y="2305050"/>
                      <a:pt x="1278890" y="2340610"/>
                    </a:cubicBezTo>
                    <a:cubicBezTo>
                      <a:pt x="1275080" y="2360930"/>
                      <a:pt x="1268730" y="2373630"/>
                      <a:pt x="1258570" y="2385060"/>
                    </a:cubicBezTo>
                    <a:cubicBezTo>
                      <a:pt x="1248410" y="2396490"/>
                      <a:pt x="1230630" y="2406650"/>
                      <a:pt x="1216660" y="2409190"/>
                    </a:cubicBezTo>
                    <a:cubicBezTo>
                      <a:pt x="1205230" y="2411730"/>
                      <a:pt x="1193800" y="2410460"/>
                      <a:pt x="1183640" y="2406650"/>
                    </a:cubicBezTo>
                    <a:cubicBezTo>
                      <a:pt x="1173480" y="2402840"/>
                      <a:pt x="1163320" y="2397760"/>
                      <a:pt x="1155700" y="2388870"/>
                    </a:cubicBezTo>
                    <a:cubicBezTo>
                      <a:pt x="1146810" y="2378710"/>
                      <a:pt x="1139190" y="2364740"/>
                      <a:pt x="1136650" y="2344420"/>
                    </a:cubicBezTo>
                    <a:cubicBezTo>
                      <a:pt x="1132840" y="2305050"/>
                      <a:pt x="1158240" y="2217420"/>
                      <a:pt x="1173480" y="2166620"/>
                    </a:cubicBezTo>
                    <a:cubicBezTo>
                      <a:pt x="1186180" y="2127250"/>
                      <a:pt x="1198880" y="2086610"/>
                      <a:pt x="1216660" y="2062480"/>
                    </a:cubicBezTo>
                    <a:cubicBezTo>
                      <a:pt x="1229360" y="2047240"/>
                      <a:pt x="1240790" y="2035810"/>
                      <a:pt x="1256030" y="2032000"/>
                    </a:cubicBezTo>
                    <a:cubicBezTo>
                      <a:pt x="1275080" y="2026920"/>
                      <a:pt x="1305560" y="2032000"/>
                      <a:pt x="1322070" y="2043430"/>
                    </a:cubicBezTo>
                    <a:cubicBezTo>
                      <a:pt x="1337310" y="2054860"/>
                      <a:pt x="1346200" y="2077720"/>
                      <a:pt x="1348740" y="2103120"/>
                    </a:cubicBezTo>
                    <a:cubicBezTo>
                      <a:pt x="1353820" y="2145030"/>
                      <a:pt x="1332230" y="2226310"/>
                      <a:pt x="1316990" y="2275840"/>
                    </a:cubicBezTo>
                    <a:cubicBezTo>
                      <a:pt x="1305560" y="2315210"/>
                      <a:pt x="1295400" y="2358390"/>
                      <a:pt x="1273810" y="2379980"/>
                    </a:cubicBezTo>
                    <a:cubicBezTo>
                      <a:pt x="1257300" y="2396490"/>
                      <a:pt x="1230630" y="2407920"/>
                      <a:pt x="1210310" y="2406650"/>
                    </a:cubicBezTo>
                    <a:cubicBezTo>
                      <a:pt x="1189990" y="2404110"/>
                      <a:pt x="1167130" y="2391410"/>
                      <a:pt x="1153160" y="2369820"/>
                    </a:cubicBezTo>
                    <a:cubicBezTo>
                      <a:pt x="1127760" y="2327910"/>
                      <a:pt x="1123950" y="2209800"/>
                      <a:pt x="1129030" y="2141220"/>
                    </a:cubicBezTo>
                    <a:cubicBezTo>
                      <a:pt x="1132840" y="2084070"/>
                      <a:pt x="1141730" y="2012950"/>
                      <a:pt x="1165860" y="1983740"/>
                    </a:cubicBezTo>
                    <a:cubicBezTo>
                      <a:pt x="1181100" y="1964690"/>
                      <a:pt x="1209040" y="1954530"/>
                      <a:pt x="1228090" y="1954530"/>
                    </a:cubicBezTo>
                    <a:cubicBezTo>
                      <a:pt x="1244600" y="1954530"/>
                      <a:pt x="1262380" y="1960880"/>
                      <a:pt x="1276350" y="1976120"/>
                    </a:cubicBezTo>
                    <a:cubicBezTo>
                      <a:pt x="1301750" y="2005330"/>
                      <a:pt x="1322070" y="2103120"/>
                      <a:pt x="1329690" y="2155190"/>
                    </a:cubicBezTo>
                    <a:cubicBezTo>
                      <a:pt x="1336040" y="2193290"/>
                      <a:pt x="1339850" y="2230120"/>
                      <a:pt x="1332230" y="2256790"/>
                    </a:cubicBezTo>
                    <a:cubicBezTo>
                      <a:pt x="1325880" y="2275840"/>
                      <a:pt x="1314450" y="2292350"/>
                      <a:pt x="1303020" y="2302510"/>
                    </a:cubicBezTo>
                    <a:cubicBezTo>
                      <a:pt x="1292860" y="2310130"/>
                      <a:pt x="1280160" y="2313940"/>
                      <a:pt x="1268730" y="2316480"/>
                    </a:cubicBezTo>
                    <a:cubicBezTo>
                      <a:pt x="1257300" y="2317750"/>
                      <a:pt x="1244600" y="2317750"/>
                      <a:pt x="1231900" y="2312670"/>
                    </a:cubicBezTo>
                    <a:cubicBezTo>
                      <a:pt x="1217930" y="2307590"/>
                      <a:pt x="1198880" y="2291080"/>
                      <a:pt x="1189990" y="2278380"/>
                    </a:cubicBezTo>
                    <a:cubicBezTo>
                      <a:pt x="1183640" y="2266950"/>
                      <a:pt x="1177290" y="2256790"/>
                      <a:pt x="1181100" y="2242820"/>
                    </a:cubicBezTo>
                    <a:cubicBezTo>
                      <a:pt x="1186180" y="2218690"/>
                      <a:pt x="1231900" y="2179320"/>
                      <a:pt x="1253490" y="2156460"/>
                    </a:cubicBezTo>
                    <a:cubicBezTo>
                      <a:pt x="1271270" y="2138680"/>
                      <a:pt x="1285240" y="2123440"/>
                      <a:pt x="1300480" y="2115820"/>
                    </a:cubicBezTo>
                    <a:cubicBezTo>
                      <a:pt x="1313180" y="2109470"/>
                      <a:pt x="1323340" y="2105660"/>
                      <a:pt x="1336040" y="2106930"/>
                    </a:cubicBezTo>
                    <a:cubicBezTo>
                      <a:pt x="1352550" y="2106930"/>
                      <a:pt x="1374140" y="2114550"/>
                      <a:pt x="1386840" y="2125980"/>
                    </a:cubicBezTo>
                    <a:cubicBezTo>
                      <a:pt x="1399540" y="2137410"/>
                      <a:pt x="1409700" y="2159000"/>
                      <a:pt x="1412240" y="2174240"/>
                    </a:cubicBezTo>
                    <a:cubicBezTo>
                      <a:pt x="1414780" y="2186940"/>
                      <a:pt x="1413510" y="2198370"/>
                      <a:pt x="1408430" y="2211070"/>
                    </a:cubicBezTo>
                    <a:cubicBezTo>
                      <a:pt x="1402080" y="2225040"/>
                      <a:pt x="1372870" y="2251710"/>
                      <a:pt x="1372870" y="2251710"/>
                    </a:cubicBezTo>
                    <a:cubicBezTo>
                      <a:pt x="1371600" y="2250440"/>
                      <a:pt x="1414780" y="2183130"/>
                      <a:pt x="1423670" y="2185670"/>
                    </a:cubicBezTo>
                    <a:cubicBezTo>
                      <a:pt x="1433830" y="2189480"/>
                      <a:pt x="1430020" y="2250440"/>
                      <a:pt x="1424940" y="2287270"/>
                    </a:cubicBezTo>
                    <a:cubicBezTo>
                      <a:pt x="1418590" y="2332990"/>
                      <a:pt x="1404620" y="2385060"/>
                      <a:pt x="1383030" y="2437130"/>
                    </a:cubicBezTo>
                    <a:cubicBezTo>
                      <a:pt x="1356360" y="2498090"/>
                      <a:pt x="1305560" y="2599690"/>
                      <a:pt x="1270000" y="2625090"/>
                    </a:cubicBezTo>
                    <a:cubicBezTo>
                      <a:pt x="1252220" y="2639060"/>
                      <a:pt x="1235710" y="2640330"/>
                      <a:pt x="1219200" y="2637790"/>
                    </a:cubicBezTo>
                    <a:cubicBezTo>
                      <a:pt x="1203960" y="2636520"/>
                      <a:pt x="1184910" y="2626360"/>
                      <a:pt x="1173480" y="2614930"/>
                    </a:cubicBezTo>
                    <a:cubicBezTo>
                      <a:pt x="1163320" y="2602230"/>
                      <a:pt x="1155700" y="2580640"/>
                      <a:pt x="1155700" y="2566670"/>
                    </a:cubicBezTo>
                    <a:cubicBezTo>
                      <a:pt x="1154430" y="2553970"/>
                      <a:pt x="1165860" y="2540000"/>
                      <a:pt x="1163320" y="2532380"/>
                    </a:cubicBezTo>
                    <a:cubicBezTo>
                      <a:pt x="1160780" y="2526030"/>
                      <a:pt x="1150620" y="2526030"/>
                      <a:pt x="1146810" y="2519680"/>
                    </a:cubicBezTo>
                    <a:cubicBezTo>
                      <a:pt x="1143000" y="2509520"/>
                      <a:pt x="1145540" y="2482850"/>
                      <a:pt x="1153160" y="2467610"/>
                    </a:cubicBezTo>
                    <a:cubicBezTo>
                      <a:pt x="1163320" y="2451100"/>
                      <a:pt x="1189990" y="2430780"/>
                      <a:pt x="1210310" y="2428240"/>
                    </a:cubicBezTo>
                    <a:cubicBezTo>
                      <a:pt x="1230630" y="2425700"/>
                      <a:pt x="1261110" y="2440940"/>
                      <a:pt x="1275080" y="2453640"/>
                    </a:cubicBezTo>
                    <a:cubicBezTo>
                      <a:pt x="1283970" y="2461260"/>
                      <a:pt x="1289050" y="2470150"/>
                      <a:pt x="1291590" y="2484120"/>
                    </a:cubicBezTo>
                    <a:cubicBezTo>
                      <a:pt x="1296670" y="2509520"/>
                      <a:pt x="1295400" y="2551430"/>
                      <a:pt x="1280160" y="2592070"/>
                    </a:cubicBezTo>
                    <a:cubicBezTo>
                      <a:pt x="1254760" y="2663190"/>
                      <a:pt x="1143000" y="2818130"/>
                      <a:pt x="1107440" y="2856230"/>
                    </a:cubicBezTo>
                    <a:cubicBezTo>
                      <a:pt x="1094740" y="2868930"/>
                      <a:pt x="1089660" y="2872740"/>
                      <a:pt x="1078230" y="2877820"/>
                    </a:cubicBezTo>
                    <a:cubicBezTo>
                      <a:pt x="1064260" y="2882900"/>
                      <a:pt x="1041400" y="2885440"/>
                      <a:pt x="1024890" y="2879090"/>
                    </a:cubicBezTo>
                    <a:cubicBezTo>
                      <a:pt x="1007110" y="2871470"/>
                      <a:pt x="986790" y="2857500"/>
                      <a:pt x="977900" y="2829560"/>
                    </a:cubicBezTo>
                    <a:cubicBezTo>
                      <a:pt x="955040" y="2764790"/>
                      <a:pt x="982980" y="2579370"/>
                      <a:pt x="1014730" y="2457450"/>
                    </a:cubicBezTo>
                    <a:cubicBezTo>
                      <a:pt x="1047750" y="2329180"/>
                      <a:pt x="1132840" y="2167890"/>
                      <a:pt x="1177290" y="2081530"/>
                    </a:cubicBezTo>
                    <a:cubicBezTo>
                      <a:pt x="1200150" y="2035810"/>
                      <a:pt x="1215390" y="2000250"/>
                      <a:pt x="1239520" y="1977390"/>
                    </a:cubicBezTo>
                    <a:cubicBezTo>
                      <a:pt x="1254760" y="1962150"/>
                      <a:pt x="1275080" y="1951990"/>
                      <a:pt x="1291590" y="1950720"/>
                    </a:cubicBezTo>
                    <a:cubicBezTo>
                      <a:pt x="1306830" y="1948180"/>
                      <a:pt x="1325880" y="1954530"/>
                      <a:pt x="1337310" y="1960880"/>
                    </a:cubicBezTo>
                    <a:cubicBezTo>
                      <a:pt x="1346200" y="1967230"/>
                      <a:pt x="1353820" y="1974850"/>
                      <a:pt x="1358900" y="1985010"/>
                    </a:cubicBezTo>
                    <a:cubicBezTo>
                      <a:pt x="1363980" y="1997710"/>
                      <a:pt x="1366520" y="2009140"/>
                      <a:pt x="1363980" y="2030730"/>
                    </a:cubicBezTo>
                    <a:cubicBezTo>
                      <a:pt x="1358900" y="2084070"/>
                      <a:pt x="1308100" y="2255520"/>
                      <a:pt x="1278890" y="2301240"/>
                    </a:cubicBezTo>
                    <a:cubicBezTo>
                      <a:pt x="1266190" y="2319020"/>
                      <a:pt x="1256030" y="2327910"/>
                      <a:pt x="1242060" y="2334260"/>
                    </a:cubicBezTo>
                    <a:cubicBezTo>
                      <a:pt x="1226820" y="2339340"/>
                      <a:pt x="1206500" y="2339340"/>
                      <a:pt x="1192530" y="2334260"/>
                    </a:cubicBezTo>
                    <a:cubicBezTo>
                      <a:pt x="1177290" y="2329180"/>
                      <a:pt x="1162050" y="2315210"/>
                      <a:pt x="1154430" y="2301240"/>
                    </a:cubicBezTo>
                    <a:cubicBezTo>
                      <a:pt x="1148080" y="2288540"/>
                      <a:pt x="1145540" y="2269490"/>
                      <a:pt x="1148080" y="2252980"/>
                    </a:cubicBezTo>
                    <a:cubicBezTo>
                      <a:pt x="1153160" y="2228850"/>
                      <a:pt x="1174750" y="2192020"/>
                      <a:pt x="1188720" y="2175510"/>
                    </a:cubicBezTo>
                    <a:cubicBezTo>
                      <a:pt x="1197610" y="2165350"/>
                      <a:pt x="1205230" y="2159000"/>
                      <a:pt x="1216660" y="2155190"/>
                    </a:cubicBezTo>
                    <a:cubicBezTo>
                      <a:pt x="1233170" y="2151380"/>
                      <a:pt x="1266190" y="2152650"/>
                      <a:pt x="1281430" y="2161540"/>
                    </a:cubicBezTo>
                    <a:cubicBezTo>
                      <a:pt x="1296670" y="2170430"/>
                      <a:pt x="1306830" y="2181860"/>
                      <a:pt x="1311910" y="2202180"/>
                    </a:cubicBezTo>
                    <a:cubicBezTo>
                      <a:pt x="1319530" y="2244090"/>
                      <a:pt x="1285240" y="2344420"/>
                      <a:pt x="1266190" y="2409190"/>
                    </a:cubicBezTo>
                    <a:cubicBezTo>
                      <a:pt x="1247140" y="2468880"/>
                      <a:pt x="1223010" y="2543810"/>
                      <a:pt x="1197610" y="2575560"/>
                    </a:cubicBezTo>
                    <a:cubicBezTo>
                      <a:pt x="1184910" y="2592070"/>
                      <a:pt x="1173480" y="2600960"/>
                      <a:pt x="1158240" y="2606040"/>
                    </a:cubicBezTo>
                    <a:cubicBezTo>
                      <a:pt x="1143000" y="2609850"/>
                      <a:pt x="1121410" y="2608580"/>
                      <a:pt x="1107440" y="2600960"/>
                    </a:cubicBezTo>
                    <a:cubicBezTo>
                      <a:pt x="1093470" y="2594610"/>
                      <a:pt x="1078230" y="2579370"/>
                      <a:pt x="1071880" y="2565400"/>
                    </a:cubicBezTo>
                    <a:cubicBezTo>
                      <a:pt x="1066800" y="2550160"/>
                      <a:pt x="1066800" y="2534920"/>
                      <a:pt x="1070610" y="2514600"/>
                    </a:cubicBezTo>
                    <a:cubicBezTo>
                      <a:pt x="1075690" y="2480310"/>
                      <a:pt x="1102360" y="2420620"/>
                      <a:pt x="1121410" y="2383790"/>
                    </a:cubicBezTo>
                    <a:cubicBezTo>
                      <a:pt x="1137920" y="2353310"/>
                      <a:pt x="1156970" y="2343150"/>
                      <a:pt x="1174750" y="2305050"/>
                    </a:cubicBezTo>
                    <a:cubicBezTo>
                      <a:pt x="1212850" y="2230120"/>
                      <a:pt x="1263650" y="1996440"/>
                      <a:pt x="1299210" y="1941830"/>
                    </a:cubicBezTo>
                    <a:cubicBezTo>
                      <a:pt x="1313180" y="1921510"/>
                      <a:pt x="1322070" y="1913890"/>
                      <a:pt x="1336040" y="1908810"/>
                    </a:cubicBezTo>
                    <a:cubicBezTo>
                      <a:pt x="1350010" y="1902460"/>
                      <a:pt x="1370330" y="1902460"/>
                      <a:pt x="1385570" y="1907540"/>
                    </a:cubicBezTo>
                    <a:cubicBezTo>
                      <a:pt x="1399540" y="1912620"/>
                      <a:pt x="1414780" y="1927860"/>
                      <a:pt x="1422400" y="1939290"/>
                    </a:cubicBezTo>
                    <a:cubicBezTo>
                      <a:pt x="1428750" y="1949450"/>
                      <a:pt x="1431290" y="1958340"/>
                      <a:pt x="1431290" y="1971040"/>
                    </a:cubicBezTo>
                    <a:cubicBezTo>
                      <a:pt x="1430020" y="1995170"/>
                      <a:pt x="1416050" y="2035810"/>
                      <a:pt x="1398270" y="2070100"/>
                    </a:cubicBezTo>
                    <a:cubicBezTo>
                      <a:pt x="1375410" y="2114550"/>
                      <a:pt x="1330960" y="2156460"/>
                      <a:pt x="1295400" y="2211070"/>
                    </a:cubicBezTo>
                    <a:cubicBezTo>
                      <a:pt x="1248410" y="2280920"/>
                      <a:pt x="1183640" y="2418080"/>
                      <a:pt x="1146810" y="2459990"/>
                    </a:cubicBezTo>
                    <a:cubicBezTo>
                      <a:pt x="1132840" y="2476500"/>
                      <a:pt x="1123950" y="2485390"/>
                      <a:pt x="1108710" y="2489200"/>
                    </a:cubicBezTo>
                    <a:cubicBezTo>
                      <a:pt x="1092200" y="2493010"/>
                      <a:pt x="1061720" y="2487930"/>
                      <a:pt x="1047750" y="2477770"/>
                    </a:cubicBezTo>
                    <a:cubicBezTo>
                      <a:pt x="1033780" y="2468880"/>
                      <a:pt x="1024890" y="2451100"/>
                      <a:pt x="1022350" y="2435860"/>
                    </a:cubicBezTo>
                    <a:cubicBezTo>
                      <a:pt x="1019810" y="2421890"/>
                      <a:pt x="1032510" y="2407920"/>
                      <a:pt x="1031240" y="2388870"/>
                    </a:cubicBezTo>
                    <a:cubicBezTo>
                      <a:pt x="1028700" y="2363470"/>
                      <a:pt x="1004570" y="2335530"/>
                      <a:pt x="996950" y="2294890"/>
                    </a:cubicBezTo>
                    <a:cubicBezTo>
                      <a:pt x="985520" y="2230120"/>
                      <a:pt x="982980" y="2084070"/>
                      <a:pt x="991870" y="2033270"/>
                    </a:cubicBezTo>
                    <a:cubicBezTo>
                      <a:pt x="995680" y="2011680"/>
                      <a:pt x="999490" y="1998980"/>
                      <a:pt x="1008380" y="1987550"/>
                    </a:cubicBezTo>
                    <a:cubicBezTo>
                      <a:pt x="1014730" y="1978660"/>
                      <a:pt x="1023620" y="1972310"/>
                      <a:pt x="1035050" y="1969770"/>
                    </a:cubicBezTo>
                    <a:cubicBezTo>
                      <a:pt x="1047750" y="1964690"/>
                      <a:pt x="1069340" y="1964690"/>
                      <a:pt x="1083310" y="1968500"/>
                    </a:cubicBezTo>
                    <a:cubicBezTo>
                      <a:pt x="1094740" y="1972310"/>
                      <a:pt x="1103630" y="1977390"/>
                      <a:pt x="1109980" y="1986280"/>
                    </a:cubicBezTo>
                    <a:cubicBezTo>
                      <a:pt x="1118870" y="1997710"/>
                      <a:pt x="1126490" y="2009140"/>
                      <a:pt x="1127760" y="2032000"/>
                    </a:cubicBezTo>
                    <a:cubicBezTo>
                      <a:pt x="1131570" y="2092960"/>
                      <a:pt x="1049020" y="2296160"/>
                      <a:pt x="1031240" y="2376170"/>
                    </a:cubicBezTo>
                    <a:cubicBezTo>
                      <a:pt x="1022350" y="2419350"/>
                      <a:pt x="1027430" y="2451100"/>
                      <a:pt x="1018540" y="2476500"/>
                    </a:cubicBezTo>
                    <a:cubicBezTo>
                      <a:pt x="1010920" y="2494280"/>
                      <a:pt x="1002030" y="2508250"/>
                      <a:pt x="991870" y="2518410"/>
                    </a:cubicBezTo>
                    <a:cubicBezTo>
                      <a:pt x="982980" y="2524760"/>
                      <a:pt x="972820" y="2529840"/>
                      <a:pt x="961390" y="2531110"/>
                    </a:cubicBezTo>
                    <a:cubicBezTo>
                      <a:pt x="947420" y="2532380"/>
                      <a:pt x="925830" y="2529840"/>
                      <a:pt x="913130" y="2520950"/>
                    </a:cubicBezTo>
                    <a:cubicBezTo>
                      <a:pt x="900430" y="2513330"/>
                      <a:pt x="887730" y="2501900"/>
                      <a:pt x="883920" y="2481580"/>
                    </a:cubicBezTo>
                    <a:cubicBezTo>
                      <a:pt x="872490" y="2435860"/>
                      <a:pt x="908050" y="2270760"/>
                      <a:pt x="932180" y="2227580"/>
                    </a:cubicBezTo>
                    <a:cubicBezTo>
                      <a:pt x="943610" y="2208530"/>
                      <a:pt x="955040" y="2200910"/>
                      <a:pt x="969010" y="2195830"/>
                    </a:cubicBezTo>
                    <a:cubicBezTo>
                      <a:pt x="984250" y="2190750"/>
                      <a:pt x="1004570" y="2189480"/>
                      <a:pt x="1018540" y="2195830"/>
                    </a:cubicBezTo>
                    <a:cubicBezTo>
                      <a:pt x="1035050" y="2203450"/>
                      <a:pt x="1050290" y="2219960"/>
                      <a:pt x="1060450" y="2245360"/>
                    </a:cubicBezTo>
                    <a:cubicBezTo>
                      <a:pt x="1080770" y="2294890"/>
                      <a:pt x="1036320" y="2467610"/>
                      <a:pt x="1074420" y="2498090"/>
                    </a:cubicBezTo>
                    <a:cubicBezTo>
                      <a:pt x="1106170" y="2522220"/>
                      <a:pt x="1177290" y="2484120"/>
                      <a:pt x="1229360" y="2471420"/>
                    </a:cubicBezTo>
                    <a:cubicBezTo>
                      <a:pt x="1287780" y="2456180"/>
                      <a:pt x="1360170" y="2413000"/>
                      <a:pt x="1408430" y="2413000"/>
                    </a:cubicBezTo>
                    <a:cubicBezTo>
                      <a:pt x="1441450" y="2414270"/>
                      <a:pt x="1469390" y="2423160"/>
                      <a:pt x="1490980" y="2443480"/>
                    </a:cubicBezTo>
                    <a:cubicBezTo>
                      <a:pt x="1520190" y="2471420"/>
                      <a:pt x="1545590" y="2540000"/>
                      <a:pt x="1551940" y="2583180"/>
                    </a:cubicBezTo>
                    <a:cubicBezTo>
                      <a:pt x="1555750" y="2616200"/>
                      <a:pt x="1546860" y="2644140"/>
                      <a:pt x="1537970" y="2678430"/>
                    </a:cubicBezTo>
                    <a:cubicBezTo>
                      <a:pt x="1527810" y="2717800"/>
                      <a:pt x="1516380" y="2783840"/>
                      <a:pt x="1492250" y="2805430"/>
                    </a:cubicBezTo>
                    <a:cubicBezTo>
                      <a:pt x="1473200" y="2821940"/>
                      <a:pt x="1443990" y="2828290"/>
                      <a:pt x="1423670" y="2823210"/>
                    </a:cubicBezTo>
                    <a:cubicBezTo>
                      <a:pt x="1403350" y="2818130"/>
                      <a:pt x="1381760" y="2797810"/>
                      <a:pt x="1370330" y="2777490"/>
                    </a:cubicBezTo>
                    <a:cubicBezTo>
                      <a:pt x="1357630" y="2753360"/>
                      <a:pt x="1350010" y="2711450"/>
                      <a:pt x="1357630" y="2687320"/>
                    </a:cubicBezTo>
                    <a:cubicBezTo>
                      <a:pt x="1363980" y="2667000"/>
                      <a:pt x="1388110" y="2644140"/>
                      <a:pt x="1405890" y="2637790"/>
                    </a:cubicBezTo>
                    <a:cubicBezTo>
                      <a:pt x="1422400" y="2631440"/>
                      <a:pt x="1445260" y="2632710"/>
                      <a:pt x="1460500" y="2640330"/>
                    </a:cubicBezTo>
                    <a:cubicBezTo>
                      <a:pt x="1475740" y="2646680"/>
                      <a:pt x="1493520" y="2658110"/>
                      <a:pt x="1498600" y="2677160"/>
                    </a:cubicBezTo>
                    <a:cubicBezTo>
                      <a:pt x="1506220" y="2708910"/>
                      <a:pt x="1483360" y="2781300"/>
                      <a:pt x="1452880" y="2824480"/>
                    </a:cubicBezTo>
                    <a:cubicBezTo>
                      <a:pt x="1417320" y="2876550"/>
                      <a:pt x="1334770" y="2937510"/>
                      <a:pt x="1280160" y="2955290"/>
                    </a:cubicBezTo>
                    <a:cubicBezTo>
                      <a:pt x="1240790" y="2967990"/>
                      <a:pt x="1198880" y="2969260"/>
                      <a:pt x="1168400" y="2955290"/>
                    </a:cubicBezTo>
                    <a:cubicBezTo>
                      <a:pt x="1137920" y="2940050"/>
                      <a:pt x="1109980" y="2900680"/>
                      <a:pt x="1097280" y="2867660"/>
                    </a:cubicBezTo>
                    <a:cubicBezTo>
                      <a:pt x="1085850" y="2837180"/>
                      <a:pt x="1084580" y="2804160"/>
                      <a:pt x="1092200" y="2764790"/>
                    </a:cubicBezTo>
                    <a:cubicBezTo>
                      <a:pt x="1106170" y="2702560"/>
                      <a:pt x="1172210" y="2581910"/>
                      <a:pt x="1205230" y="2541270"/>
                    </a:cubicBezTo>
                    <a:cubicBezTo>
                      <a:pt x="1220470" y="2520950"/>
                      <a:pt x="1231900" y="2509520"/>
                      <a:pt x="1249680" y="2503170"/>
                    </a:cubicBezTo>
                    <a:cubicBezTo>
                      <a:pt x="1266190" y="2498090"/>
                      <a:pt x="1290320" y="2498090"/>
                      <a:pt x="1306830" y="2505710"/>
                    </a:cubicBezTo>
                    <a:cubicBezTo>
                      <a:pt x="1323340" y="2512060"/>
                      <a:pt x="1341120" y="2531110"/>
                      <a:pt x="1348740" y="2545080"/>
                    </a:cubicBezTo>
                    <a:cubicBezTo>
                      <a:pt x="1355090" y="2556510"/>
                      <a:pt x="1356360" y="2566670"/>
                      <a:pt x="1357630" y="2583180"/>
                    </a:cubicBezTo>
                    <a:cubicBezTo>
                      <a:pt x="1358900" y="2617470"/>
                      <a:pt x="1352550" y="2696210"/>
                      <a:pt x="1341120" y="2740660"/>
                    </a:cubicBezTo>
                    <a:cubicBezTo>
                      <a:pt x="1332230" y="2774950"/>
                      <a:pt x="1318260" y="2810510"/>
                      <a:pt x="1304290" y="2830830"/>
                    </a:cubicBezTo>
                    <a:cubicBezTo>
                      <a:pt x="1295400" y="2844800"/>
                      <a:pt x="1287780" y="2852420"/>
                      <a:pt x="1275080" y="2857500"/>
                    </a:cubicBezTo>
                    <a:cubicBezTo>
                      <a:pt x="1259840" y="2865120"/>
                      <a:pt x="1233170" y="2868930"/>
                      <a:pt x="1215390" y="2865120"/>
                    </a:cubicBezTo>
                    <a:cubicBezTo>
                      <a:pt x="1202690" y="2862580"/>
                      <a:pt x="1189990" y="2857500"/>
                      <a:pt x="1179830" y="2847340"/>
                    </a:cubicBezTo>
                    <a:cubicBezTo>
                      <a:pt x="1168400" y="2835910"/>
                      <a:pt x="1154430" y="2813050"/>
                      <a:pt x="1153160" y="2795270"/>
                    </a:cubicBezTo>
                    <a:cubicBezTo>
                      <a:pt x="1150620" y="2776220"/>
                      <a:pt x="1153160" y="2743200"/>
                      <a:pt x="1165860" y="2736850"/>
                    </a:cubicBezTo>
                    <a:cubicBezTo>
                      <a:pt x="1187450" y="2729230"/>
                      <a:pt x="1299210" y="2805430"/>
                      <a:pt x="1300480" y="2827020"/>
                    </a:cubicBezTo>
                    <a:cubicBezTo>
                      <a:pt x="1301750" y="2837180"/>
                      <a:pt x="1282700" y="2847340"/>
                      <a:pt x="1271270" y="2853690"/>
                    </a:cubicBezTo>
                    <a:cubicBezTo>
                      <a:pt x="1259840" y="2860040"/>
                      <a:pt x="1245870" y="2863850"/>
                      <a:pt x="1231900" y="2863850"/>
                    </a:cubicBezTo>
                    <a:cubicBezTo>
                      <a:pt x="1215390" y="2862580"/>
                      <a:pt x="1189990" y="2853690"/>
                      <a:pt x="1177290" y="2843530"/>
                    </a:cubicBezTo>
                    <a:cubicBezTo>
                      <a:pt x="1165860" y="2834640"/>
                      <a:pt x="1158240" y="2821940"/>
                      <a:pt x="1154430" y="2810510"/>
                    </a:cubicBezTo>
                    <a:cubicBezTo>
                      <a:pt x="1149350" y="2797810"/>
                      <a:pt x="1148080" y="2783840"/>
                      <a:pt x="1149350" y="2771140"/>
                    </a:cubicBezTo>
                    <a:cubicBezTo>
                      <a:pt x="1150620" y="2758440"/>
                      <a:pt x="1153160" y="2744470"/>
                      <a:pt x="1163320" y="2733040"/>
                    </a:cubicBezTo>
                    <a:cubicBezTo>
                      <a:pt x="1177290" y="2717800"/>
                      <a:pt x="1209040" y="2702560"/>
                      <a:pt x="1236980" y="2694940"/>
                    </a:cubicBezTo>
                    <a:cubicBezTo>
                      <a:pt x="1268730" y="2687320"/>
                      <a:pt x="1309370" y="2686050"/>
                      <a:pt x="1344930" y="2693670"/>
                    </a:cubicBezTo>
                    <a:cubicBezTo>
                      <a:pt x="1383030" y="2701290"/>
                      <a:pt x="1447800" y="2722880"/>
                      <a:pt x="1456690" y="2743200"/>
                    </a:cubicBezTo>
                    <a:cubicBezTo>
                      <a:pt x="1461770" y="2754630"/>
                      <a:pt x="1442720" y="2777490"/>
                      <a:pt x="1446530" y="2780030"/>
                    </a:cubicBezTo>
                    <a:cubicBezTo>
                      <a:pt x="1450340" y="2783840"/>
                      <a:pt x="1474470" y="2753360"/>
                      <a:pt x="1492250" y="2750820"/>
                    </a:cubicBezTo>
                    <a:cubicBezTo>
                      <a:pt x="1513840" y="2747010"/>
                      <a:pt x="1551940" y="2754630"/>
                      <a:pt x="1569720" y="2769870"/>
                    </a:cubicBezTo>
                    <a:cubicBezTo>
                      <a:pt x="1587500" y="2786380"/>
                      <a:pt x="1597660" y="2823210"/>
                      <a:pt x="1596390" y="2844800"/>
                    </a:cubicBezTo>
                    <a:cubicBezTo>
                      <a:pt x="1596390" y="2863850"/>
                      <a:pt x="1584960" y="2881630"/>
                      <a:pt x="1572260" y="2894330"/>
                    </a:cubicBezTo>
                    <a:cubicBezTo>
                      <a:pt x="1560830" y="2905760"/>
                      <a:pt x="1540510" y="2915920"/>
                      <a:pt x="1524000" y="2918460"/>
                    </a:cubicBezTo>
                    <a:cubicBezTo>
                      <a:pt x="1506220" y="2919730"/>
                      <a:pt x="1485900" y="2918460"/>
                      <a:pt x="1470660" y="2908300"/>
                    </a:cubicBezTo>
                    <a:cubicBezTo>
                      <a:pt x="1451610" y="2895600"/>
                      <a:pt x="1431290" y="2862580"/>
                      <a:pt x="1427480" y="2840990"/>
                    </a:cubicBezTo>
                    <a:cubicBezTo>
                      <a:pt x="1424940" y="2821940"/>
                      <a:pt x="1431290" y="2801620"/>
                      <a:pt x="1440180" y="2787650"/>
                    </a:cubicBezTo>
                    <a:cubicBezTo>
                      <a:pt x="1450340" y="2773680"/>
                      <a:pt x="1465580" y="2758440"/>
                      <a:pt x="1483360" y="2753360"/>
                    </a:cubicBezTo>
                    <a:cubicBezTo>
                      <a:pt x="1504950" y="2748280"/>
                      <a:pt x="1543050" y="2750820"/>
                      <a:pt x="1562100" y="2764790"/>
                    </a:cubicBezTo>
                    <a:cubicBezTo>
                      <a:pt x="1581150" y="2778760"/>
                      <a:pt x="1596390" y="2814320"/>
                      <a:pt x="1597660" y="2835910"/>
                    </a:cubicBezTo>
                    <a:cubicBezTo>
                      <a:pt x="1598930" y="2853690"/>
                      <a:pt x="1592580" y="2872740"/>
                      <a:pt x="1578610" y="2886710"/>
                    </a:cubicBezTo>
                    <a:cubicBezTo>
                      <a:pt x="1555750" y="2910840"/>
                      <a:pt x="1488440" y="2943860"/>
                      <a:pt x="1449070" y="2942590"/>
                    </a:cubicBezTo>
                    <a:cubicBezTo>
                      <a:pt x="1412240" y="2941320"/>
                      <a:pt x="1372870" y="2915920"/>
                      <a:pt x="1347470" y="2894330"/>
                    </a:cubicBezTo>
                    <a:cubicBezTo>
                      <a:pt x="1325880" y="2875280"/>
                      <a:pt x="1315720" y="2828290"/>
                      <a:pt x="1300480" y="2827020"/>
                    </a:cubicBezTo>
                    <a:cubicBezTo>
                      <a:pt x="1290320" y="2825750"/>
                      <a:pt x="1282700" y="2847340"/>
                      <a:pt x="1271270" y="2853690"/>
                    </a:cubicBezTo>
                    <a:cubicBezTo>
                      <a:pt x="1259840" y="2860040"/>
                      <a:pt x="1245870" y="2863850"/>
                      <a:pt x="1231900" y="2863850"/>
                    </a:cubicBezTo>
                    <a:cubicBezTo>
                      <a:pt x="1215390" y="2862580"/>
                      <a:pt x="1191260" y="2854960"/>
                      <a:pt x="1177290" y="2843530"/>
                    </a:cubicBezTo>
                    <a:cubicBezTo>
                      <a:pt x="1163320" y="2830830"/>
                      <a:pt x="1151890" y="2809240"/>
                      <a:pt x="1149350" y="2790190"/>
                    </a:cubicBezTo>
                    <a:cubicBezTo>
                      <a:pt x="1146810" y="2772410"/>
                      <a:pt x="1149350" y="2738120"/>
                      <a:pt x="1163320" y="2733040"/>
                    </a:cubicBezTo>
                    <a:cubicBezTo>
                      <a:pt x="1184910" y="2724150"/>
                      <a:pt x="1303020" y="2807970"/>
                      <a:pt x="1304290" y="2830830"/>
                    </a:cubicBezTo>
                    <a:cubicBezTo>
                      <a:pt x="1305560" y="2842260"/>
                      <a:pt x="1286510" y="2852420"/>
                      <a:pt x="1275080" y="2857500"/>
                    </a:cubicBezTo>
                    <a:cubicBezTo>
                      <a:pt x="1263650" y="2863850"/>
                      <a:pt x="1249680" y="2868930"/>
                      <a:pt x="1235710" y="2867660"/>
                    </a:cubicBezTo>
                    <a:cubicBezTo>
                      <a:pt x="1219200" y="2866390"/>
                      <a:pt x="1193800" y="2857500"/>
                      <a:pt x="1179830" y="2847340"/>
                    </a:cubicBezTo>
                    <a:cubicBezTo>
                      <a:pt x="1169670" y="2838450"/>
                      <a:pt x="1162050" y="2827020"/>
                      <a:pt x="1156970" y="2814320"/>
                    </a:cubicBezTo>
                    <a:cubicBezTo>
                      <a:pt x="1153160" y="2802890"/>
                      <a:pt x="1150620" y="2791460"/>
                      <a:pt x="1151890" y="2774950"/>
                    </a:cubicBezTo>
                    <a:cubicBezTo>
                      <a:pt x="1155700" y="2740660"/>
                      <a:pt x="1198880" y="2668270"/>
                      <a:pt x="1205230" y="2625090"/>
                    </a:cubicBezTo>
                    <a:cubicBezTo>
                      <a:pt x="1210310" y="2593340"/>
                      <a:pt x="1196340" y="2560320"/>
                      <a:pt x="1205230" y="2541270"/>
                    </a:cubicBezTo>
                    <a:cubicBezTo>
                      <a:pt x="1210310" y="2527300"/>
                      <a:pt x="1219200" y="2518410"/>
                      <a:pt x="1231900" y="2512060"/>
                    </a:cubicBezTo>
                    <a:cubicBezTo>
                      <a:pt x="1249680" y="2503170"/>
                      <a:pt x="1286510" y="2498090"/>
                      <a:pt x="1306830" y="2505710"/>
                    </a:cubicBezTo>
                    <a:cubicBezTo>
                      <a:pt x="1324610" y="2512060"/>
                      <a:pt x="1341120" y="2531110"/>
                      <a:pt x="1348740" y="2545080"/>
                    </a:cubicBezTo>
                    <a:cubicBezTo>
                      <a:pt x="1355090" y="2556510"/>
                      <a:pt x="1357630" y="2567940"/>
                      <a:pt x="1357630" y="2583180"/>
                    </a:cubicBezTo>
                    <a:cubicBezTo>
                      <a:pt x="1356360" y="2604770"/>
                      <a:pt x="1344930" y="2633980"/>
                      <a:pt x="1332230" y="2661920"/>
                    </a:cubicBezTo>
                    <a:cubicBezTo>
                      <a:pt x="1314450" y="2698750"/>
                      <a:pt x="1244600" y="2773680"/>
                      <a:pt x="1254760" y="2785110"/>
                    </a:cubicBezTo>
                    <a:cubicBezTo>
                      <a:pt x="1262380" y="2794000"/>
                      <a:pt x="1344930" y="2764790"/>
                      <a:pt x="1361440" y="2741930"/>
                    </a:cubicBezTo>
                    <a:cubicBezTo>
                      <a:pt x="1374140" y="2722880"/>
                      <a:pt x="1355090" y="2688590"/>
                      <a:pt x="1365250" y="2670810"/>
                    </a:cubicBezTo>
                    <a:cubicBezTo>
                      <a:pt x="1372870" y="2655570"/>
                      <a:pt x="1390650" y="2642870"/>
                      <a:pt x="1405890" y="2637790"/>
                    </a:cubicBezTo>
                    <a:cubicBezTo>
                      <a:pt x="1422400" y="2632710"/>
                      <a:pt x="1445260" y="2632710"/>
                      <a:pt x="1460500" y="2640330"/>
                    </a:cubicBezTo>
                    <a:cubicBezTo>
                      <a:pt x="1475740" y="2646680"/>
                      <a:pt x="1489710" y="2659380"/>
                      <a:pt x="1498600" y="2677160"/>
                    </a:cubicBezTo>
                    <a:cubicBezTo>
                      <a:pt x="1511300" y="2701290"/>
                      <a:pt x="1518920" y="2752090"/>
                      <a:pt x="1512570" y="2776220"/>
                    </a:cubicBezTo>
                    <a:cubicBezTo>
                      <a:pt x="1506220" y="2794000"/>
                      <a:pt x="1490980" y="2809240"/>
                      <a:pt x="1477010" y="2816860"/>
                    </a:cubicBezTo>
                    <a:cubicBezTo>
                      <a:pt x="1461770" y="2824480"/>
                      <a:pt x="1440180" y="2827020"/>
                      <a:pt x="1423670" y="2823210"/>
                    </a:cubicBezTo>
                    <a:cubicBezTo>
                      <a:pt x="1407160" y="2819400"/>
                      <a:pt x="1389380" y="2805430"/>
                      <a:pt x="1379220" y="2792730"/>
                    </a:cubicBezTo>
                    <a:cubicBezTo>
                      <a:pt x="1371600" y="2782570"/>
                      <a:pt x="1367790" y="2773680"/>
                      <a:pt x="1366520" y="2759710"/>
                    </a:cubicBezTo>
                    <a:cubicBezTo>
                      <a:pt x="1365250" y="2734310"/>
                      <a:pt x="1391920" y="2687320"/>
                      <a:pt x="1393190" y="2653030"/>
                    </a:cubicBezTo>
                    <a:cubicBezTo>
                      <a:pt x="1393190" y="2621280"/>
                      <a:pt x="1393190" y="2571750"/>
                      <a:pt x="1375410" y="2561590"/>
                    </a:cubicBezTo>
                    <a:cubicBezTo>
                      <a:pt x="1352550" y="2550160"/>
                      <a:pt x="1299210" y="2597150"/>
                      <a:pt x="1256030" y="2609850"/>
                    </a:cubicBezTo>
                    <a:cubicBezTo>
                      <a:pt x="1206500" y="2622550"/>
                      <a:pt x="1143000" y="2641600"/>
                      <a:pt x="1093470" y="2636520"/>
                    </a:cubicBezTo>
                    <a:cubicBezTo>
                      <a:pt x="1050290" y="2632710"/>
                      <a:pt x="1002030" y="2622550"/>
                      <a:pt x="975360" y="2592070"/>
                    </a:cubicBezTo>
                    <a:cubicBezTo>
                      <a:pt x="943610" y="2559050"/>
                      <a:pt x="938530" y="2489200"/>
                      <a:pt x="930910" y="2433320"/>
                    </a:cubicBezTo>
                    <a:cubicBezTo>
                      <a:pt x="922020" y="2373630"/>
                      <a:pt x="910590" y="2283460"/>
                      <a:pt x="925830" y="2242820"/>
                    </a:cubicBezTo>
                    <a:cubicBezTo>
                      <a:pt x="934720" y="2219960"/>
                      <a:pt x="952500" y="2202180"/>
                      <a:pt x="969010" y="2195830"/>
                    </a:cubicBezTo>
                    <a:cubicBezTo>
                      <a:pt x="984250" y="2189480"/>
                      <a:pt x="1004570" y="2192020"/>
                      <a:pt x="1018540" y="2195830"/>
                    </a:cubicBezTo>
                    <a:cubicBezTo>
                      <a:pt x="1028700" y="2199640"/>
                      <a:pt x="1037590" y="2205990"/>
                      <a:pt x="1045210" y="2214880"/>
                    </a:cubicBezTo>
                    <a:cubicBezTo>
                      <a:pt x="1054100" y="2226310"/>
                      <a:pt x="1060450" y="2240280"/>
                      <a:pt x="1061720" y="2261870"/>
                    </a:cubicBezTo>
                    <a:cubicBezTo>
                      <a:pt x="1065530" y="2308860"/>
                      <a:pt x="1031240" y="2454910"/>
                      <a:pt x="1012190" y="2491740"/>
                    </a:cubicBezTo>
                    <a:cubicBezTo>
                      <a:pt x="1005840" y="2505710"/>
                      <a:pt x="1002030" y="2510790"/>
                      <a:pt x="991870" y="2518410"/>
                    </a:cubicBezTo>
                    <a:cubicBezTo>
                      <a:pt x="980440" y="2526030"/>
                      <a:pt x="958850" y="2532380"/>
                      <a:pt x="944880" y="2531110"/>
                    </a:cubicBezTo>
                    <a:cubicBezTo>
                      <a:pt x="933450" y="2531110"/>
                      <a:pt x="922020" y="2527300"/>
                      <a:pt x="913130" y="2520950"/>
                    </a:cubicBezTo>
                    <a:cubicBezTo>
                      <a:pt x="901700" y="2513330"/>
                      <a:pt x="887730" y="2500630"/>
                      <a:pt x="883920" y="2481580"/>
                    </a:cubicBezTo>
                    <a:cubicBezTo>
                      <a:pt x="875030" y="2451100"/>
                      <a:pt x="891540" y="2397760"/>
                      <a:pt x="902970" y="2340610"/>
                    </a:cubicBezTo>
                    <a:cubicBezTo>
                      <a:pt x="923290" y="2249170"/>
                      <a:pt x="970280" y="2034540"/>
                      <a:pt x="1008380" y="1987550"/>
                    </a:cubicBezTo>
                    <a:cubicBezTo>
                      <a:pt x="1022350" y="1971040"/>
                      <a:pt x="1037590" y="1967230"/>
                      <a:pt x="1050290" y="1964690"/>
                    </a:cubicBezTo>
                    <a:cubicBezTo>
                      <a:pt x="1061720" y="1963420"/>
                      <a:pt x="1073150" y="1963420"/>
                      <a:pt x="1083310" y="1968500"/>
                    </a:cubicBezTo>
                    <a:cubicBezTo>
                      <a:pt x="1098550" y="1976120"/>
                      <a:pt x="1116330" y="1990090"/>
                      <a:pt x="1126490" y="2015490"/>
                    </a:cubicBezTo>
                    <a:cubicBezTo>
                      <a:pt x="1149350" y="2076450"/>
                      <a:pt x="1121410" y="2286000"/>
                      <a:pt x="1129030" y="2366010"/>
                    </a:cubicBezTo>
                    <a:cubicBezTo>
                      <a:pt x="1134110" y="2406650"/>
                      <a:pt x="1154430" y="2438400"/>
                      <a:pt x="1146810" y="2459990"/>
                    </a:cubicBezTo>
                    <a:cubicBezTo>
                      <a:pt x="1141730" y="2473960"/>
                      <a:pt x="1122680" y="2484120"/>
                      <a:pt x="1108710" y="2489200"/>
                    </a:cubicBezTo>
                    <a:cubicBezTo>
                      <a:pt x="1098550" y="2493010"/>
                      <a:pt x="1088390" y="2494280"/>
                      <a:pt x="1076960" y="2490470"/>
                    </a:cubicBezTo>
                    <a:cubicBezTo>
                      <a:pt x="1062990" y="2487930"/>
                      <a:pt x="1045210" y="2477770"/>
                      <a:pt x="1036320" y="2466340"/>
                    </a:cubicBezTo>
                    <a:cubicBezTo>
                      <a:pt x="1026160" y="2453640"/>
                      <a:pt x="1021080" y="2433320"/>
                      <a:pt x="1021080" y="2420620"/>
                    </a:cubicBezTo>
                    <a:cubicBezTo>
                      <a:pt x="1021080" y="2409190"/>
                      <a:pt x="1023620" y="2405380"/>
                      <a:pt x="1031240" y="2388870"/>
                    </a:cubicBezTo>
                    <a:cubicBezTo>
                      <a:pt x="1060450" y="2325370"/>
                      <a:pt x="1250950" y="1983740"/>
                      <a:pt x="1309370" y="1927860"/>
                    </a:cubicBezTo>
                    <a:cubicBezTo>
                      <a:pt x="1325880" y="1911350"/>
                      <a:pt x="1338580" y="1907540"/>
                      <a:pt x="1352550" y="1903730"/>
                    </a:cubicBezTo>
                    <a:cubicBezTo>
                      <a:pt x="1363980" y="1902460"/>
                      <a:pt x="1375410" y="1903730"/>
                      <a:pt x="1384300" y="1907540"/>
                    </a:cubicBezTo>
                    <a:cubicBezTo>
                      <a:pt x="1394460" y="1911350"/>
                      <a:pt x="1404620" y="1916430"/>
                      <a:pt x="1412240" y="1925320"/>
                    </a:cubicBezTo>
                    <a:cubicBezTo>
                      <a:pt x="1421130" y="1936750"/>
                      <a:pt x="1428750" y="1950720"/>
                      <a:pt x="1431290" y="1971040"/>
                    </a:cubicBezTo>
                    <a:cubicBezTo>
                      <a:pt x="1433830" y="2011680"/>
                      <a:pt x="1403350" y="2090420"/>
                      <a:pt x="1385570" y="2150110"/>
                    </a:cubicBezTo>
                    <a:cubicBezTo>
                      <a:pt x="1366520" y="2209800"/>
                      <a:pt x="1350010" y="2266950"/>
                      <a:pt x="1323340" y="2330450"/>
                    </a:cubicBezTo>
                    <a:cubicBezTo>
                      <a:pt x="1290320" y="2406650"/>
                      <a:pt x="1233170" y="2534920"/>
                      <a:pt x="1197610" y="2575560"/>
                    </a:cubicBezTo>
                    <a:cubicBezTo>
                      <a:pt x="1183640" y="2593340"/>
                      <a:pt x="1173480" y="2600960"/>
                      <a:pt x="1158240" y="2606040"/>
                    </a:cubicBezTo>
                    <a:cubicBezTo>
                      <a:pt x="1143000" y="2609850"/>
                      <a:pt x="1121410" y="2608580"/>
                      <a:pt x="1107440" y="2600960"/>
                    </a:cubicBezTo>
                    <a:cubicBezTo>
                      <a:pt x="1093470" y="2594610"/>
                      <a:pt x="1078230" y="2579370"/>
                      <a:pt x="1071880" y="2565400"/>
                    </a:cubicBezTo>
                    <a:cubicBezTo>
                      <a:pt x="1066800" y="2550160"/>
                      <a:pt x="1066800" y="2531110"/>
                      <a:pt x="1070610" y="2514600"/>
                    </a:cubicBezTo>
                    <a:cubicBezTo>
                      <a:pt x="1074420" y="2495550"/>
                      <a:pt x="1089660" y="2485390"/>
                      <a:pt x="1101090" y="2458720"/>
                    </a:cubicBezTo>
                    <a:cubicBezTo>
                      <a:pt x="1125220" y="2401570"/>
                      <a:pt x="1155700" y="2217420"/>
                      <a:pt x="1188720" y="2175510"/>
                    </a:cubicBezTo>
                    <a:cubicBezTo>
                      <a:pt x="1202690" y="2159000"/>
                      <a:pt x="1217930" y="2153920"/>
                      <a:pt x="1233170" y="2151380"/>
                    </a:cubicBezTo>
                    <a:cubicBezTo>
                      <a:pt x="1248410" y="2148840"/>
                      <a:pt x="1268730" y="2153920"/>
                      <a:pt x="1281430" y="2161540"/>
                    </a:cubicBezTo>
                    <a:cubicBezTo>
                      <a:pt x="1295400" y="2170430"/>
                      <a:pt x="1306830" y="2188210"/>
                      <a:pt x="1311910" y="2202180"/>
                    </a:cubicBezTo>
                    <a:cubicBezTo>
                      <a:pt x="1315720" y="2213610"/>
                      <a:pt x="1315720" y="2222500"/>
                      <a:pt x="1311910" y="2236470"/>
                    </a:cubicBezTo>
                    <a:cubicBezTo>
                      <a:pt x="1306830" y="2258060"/>
                      <a:pt x="1283970" y="2298700"/>
                      <a:pt x="1268730" y="2315210"/>
                    </a:cubicBezTo>
                    <a:cubicBezTo>
                      <a:pt x="1259840" y="2324100"/>
                      <a:pt x="1253490" y="2330450"/>
                      <a:pt x="1242060" y="2334260"/>
                    </a:cubicBezTo>
                    <a:cubicBezTo>
                      <a:pt x="1225550" y="2338070"/>
                      <a:pt x="1192530" y="2335530"/>
                      <a:pt x="1177290" y="2326640"/>
                    </a:cubicBezTo>
                    <a:cubicBezTo>
                      <a:pt x="1163320" y="2317750"/>
                      <a:pt x="1153160" y="2299970"/>
                      <a:pt x="1149350" y="2286000"/>
                    </a:cubicBezTo>
                    <a:cubicBezTo>
                      <a:pt x="1145540" y="2274570"/>
                      <a:pt x="1145540" y="2268220"/>
                      <a:pt x="1148080" y="2252980"/>
                    </a:cubicBezTo>
                    <a:cubicBezTo>
                      <a:pt x="1156970" y="2205990"/>
                      <a:pt x="1212850" y="2029460"/>
                      <a:pt x="1242060" y="1985010"/>
                    </a:cubicBezTo>
                    <a:cubicBezTo>
                      <a:pt x="1253490" y="1967230"/>
                      <a:pt x="1263650" y="1959610"/>
                      <a:pt x="1276350" y="1954530"/>
                    </a:cubicBezTo>
                    <a:cubicBezTo>
                      <a:pt x="1290320" y="1949450"/>
                      <a:pt x="1309370" y="1948180"/>
                      <a:pt x="1323340" y="1954530"/>
                    </a:cubicBezTo>
                    <a:cubicBezTo>
                      <a:pt x="1337310" y="1959610"/>
                      <a:pt x="1351280" y="1973580"/>
                      <a:pt x="1358900" y="1985010"/>
                    </a:cubicBezTo>
                    <a:cubicBezTo>
                      <a:pt x="1363980" y="1993900"/>
                      <a:pt x="1365250" y="2005330"/>
                      <a:pt x="1365250" y="2015490"/>
                    </a:cubicBezTo>
                    <a:cubicBezTo>
                      <a:pt x="1365250" y="2025650"/>
                      <a:pt x="1363980" y="2034540"/>
                      <a:pt x="1358900" y="2045970"/>
                    </a:cubicBezTo>
                    <a:cubicBezTo>
                      <a:pt x="1347470" y="2067560"/>
                      <a:pt x="1316990" y="2090420"/>
                      <a:pt x="1294130" y="2131060"/>
                    </a:cubicBezTo>
                    <a:cubicBezTo>
                      <a:pt x="1250950" y="2205990"/>
                      <a:pt x="1182370" y="2372360"/>
                      <a:pt x="1151890" y="2480310"/>
                    </a:cubicBezTo>
                    <a:cubicBezTo>
                      <a:pt x="1126490" y="2569210"/>
                      <a:pt x="1118870" y="2661920"/>
                      <a:pt x="1112520" y="2731770"/>
                    </a:cubicBezTo>
                    <a:cubicBezTo>
                      <a:pt x="1107440" y="2780030"/>
                      <a:pt x="1121410" y="2830830"/>
                      <a:pt x="1107440" y="2856230"/>
                    </a:cubicBezTo>
                    <a:cubicBezTo>
                      <a:pt x="1097280" y="2871470"/>
                      <a:pt x="1076960" y="2879090"/>
                      <a:pt x="1060450" y="2881630"/>
                    </a:cubicBezTo>
                    <a:cubicBezTo>
                      <a:pt x="1045210" y="2885440"/>
                      <a:pt x="1023620" y="2880360"/>
                      <a:pt x="1009650" y="2871470"/>
                    </a:cubicBezTo>
                    <a:cubicBezTo>
                      <a:pt x="995680" y="2862580"/>
                      <a:pt x="981710" y="2844800"/>
                      <a:pt x="977900" y="2829560"/>
                    </a:cubicBezTo>
                    <a:cubicBezTo>
                      <a:pt x="972820" y="2813050"/>
                      <a:pt x="974090" y="2799080"/>
                      <a:pt x="981710" y="2776220"/>
                    </a:cubicBezTo>
                    <a:cubicBezTo>
                      <a:pt x="1000760" y="2721610"/>
                      <a:pt x="1127760" y="2574290"/>
                      <a:pt x="1146810" y="2519680"/>
                    </a:cubicBezTo>
                    <a:cubicBezTo>
                      <a:pt x="1155700" y="2496820"/>
                      <a:pt x="1148080" y="2481580"/>
                      <a:pt x="1153160" y="2467610"/>
                    </a:cubicBezTo>
                    <a:cubicBezTo>
                      <a:pt x="1159510" y="2456180"/>
                      <a:pt x="1165860" y="2447290"/>
                      <a:pt x="1177290" y="2440940"/>
                    </a:cubicBezTo>
                    <a:cubicBezTo>
                      <a:pt x="1193800" y="2433320"/>
                      <a:pt x="1226820" y="2426970"/>
                      <a:pt x="1245870" y="2433320"/>
                    </a:cubicBezTo>
                    <a:cubicBezTo>
                      <a:pt x="1262380" y="2438400"/>
                      <a:pt x="1277620" y="2457450"/>
                      <a:pt x="1285240" y="2467610"/>
                    </a:cubicBezTo>
                    <a:cubicBezTo>
                      <a:pt x="1289050" y="2473960"/>
                      <a:pt x="1292860" y="2479040"/>
                      <a:pt x="1291590" y="2484120"/>
                    </a:cubicBezTo>
                    <a:cubicBezTo>
                      <a:pt x="1290320" y="2491740"/>
                      <a:pt x="1277620" y="2494280"/>
                      <a:pt x="1275080" y="2503170"/>
                    </a:cubicBezTo>
                    <a:cubicBezTo>
                      <a:pt x="1270000" y="2522220"/>
                      <a:pt x="1296670" y="2581910"/>
                      <a:pt x="1292860" y="2599690"/>
                    </a:cubicBezTo>
                    <a:cubicBezTo>
                      <a:pt x="1291590" y="2607310"/>
                      <a:pt x="1287780" y="2608580"/>
                      <a:pt x="1282700" y="2613660"/>
                    </a:cubicBezTo>
                    <a:cubicBezTo>
                      <a:pt x="1273810" y="2622550"/>
                      <a:pt x="1253490" y="2636520"/>
                      <a:pt x="1236980" y="2637790"/>
                    </a:cubicBezTo>
                    <a:cubicBezTo>
                      <a:pt x="1221740" y="2640330"/>
                      <a:pt x="1200150" y="2635250"/>
                      <a:pt x="1187450" y="2626360"/>
                    </a:cubicBezTo>
                    <a:cubicBezTo>
                      <a:pt x="1173480" y="2617470"/>
                      <a:pt x="1162050" y="2598420"/>
                      <a:pt x="1156970" y="2583180"/>
                    </a:cubicBezTo>
                    <a:cubicBezTo>
                      <a:pt x="1154430" y="2571750"/>
                      <a:pt x="1153160" y="2564130"/>
                      <a:pt x="1156970" y="2548890"/>
                    </a:cubicBezTo>
                    <a:cubicBezTo>
                      <a:pt x="1165860" y="2515870"/>
                      <a:pt x="1220470" y="2451100"/>
                      <a:pt x="1242060" y="2400300"/>
                    </a:cubicBezTo>
                    <a:cubicBezTo>
                      <a:pt x="1263650" y="2349500"/>
                      <a:pt x="1278890" y="2294890"/>
                      <a:pt x="1287780" y="2245360"/>
                    </a:cubicBezTo>
                    <a:cubicBezTo>
                      <a:pt x="1296670" y="2199640"/>
                      <a:pt x="1282700" y="2134870"/>
                      <a:pt x="1300480" y="2115820"/>
                    </a:cubicBezTo>
                    <a:cubicBezTo>
                      <a:pt x="1313180" y="2103120"/>
                      <a:pt x="1339850" y="2105660"/>
                      <a:pt x="1355090" y="2109470"/>
                    </a:cubicBezTo>
                    <a:cubicBezTo>
                      <a:pt x="1367790" y="2110740"/>
                      <a:pt x="1377950" y="2115820"/>
                      <a:pt x="1386840" y="2125980"/>
                    </a:cubicBezTo>
                    <a:cubicBezTo>
                      <a:pt x="1399540" y="2139950"/>
                      <a:pt x="1414780" y="2171700"/>
                      <a:pt x="1412240" y="2193290"/>
                    </a:cubicBezTo>
                    <a:cubicBezTo>
                      <a:pt x="1409700" y="2213610"/>
                      <a:pt x="1388110" y="2246630"/>
                      <a:pt x="1372870" y="2251710"/>
                    </a:cubicBezTo>
                    <a:cubicBezTo>
                      <a:pt x="1360170" y="2255520"/>
                      <a:pt x="1342390" y="2233930"/>
                      <a:pt x="1333500" y="2237740"/>
                    </a:cubicBezTo>
                    <a:cubicBezTo>
                      <a:pt x="1323340" y="2242820"/>
                      <a:pt x="1324610" y="2277110"/>
                      <a:pt x="1315720" y="2289810"/>
                    </a:cubicBezTo>
                    <a:cubicBezTo>
                      <a:pt x="1308100" y="2299970"/>
                      <a:pt x="1299210" y="2307590"/>
                      <a:pt x="1286510" y="2311400"/>
                    </a:cubicBezTo>
                    <a:cubicBezTo>
                      <a:pt x="1271270" y="2316480"/>
                      <a:pt x="1248410" y="2319020"/>
                      <a:pt x="1231900" y="2312670"/>
                    </a:cubicBezTo>
                    <a:cubicBezTo>
                      <a:pt x="1216660" y="2307590"/>
                      <a:pt x="1200150" y="2297430"/>
                      <a:pt x="1191260" y="2278380"/>
                    </a:cubicBezTo>
                    <a:cubicBezTo>
                      <a:pt x="1172210" y="2244090"/>
                      <a:pt x="1187450" y="2146300"/>
                      <a:pt x="1177290" y="2099310"/>
                    </a:cubicBezTo>
                    <a:cubicBezTo>
                      <a:pt x="1170940" y="2065020"/>
                      <a:pt x="1146810" y="2039620"/>
                      <a:pt x="1151890" y="2015490"/>
                    </a:cubicBezTo>
                    <a:cubicBezTo>
                      <a:pt x="1155700" y="1995170"/>
                      <a:pt x="1176020" y="1971040"/>
                      <a:pt x="1193800" y="1960880"/>
                    </a:cubicBezTo>
                    <a:cubicBezTo>
                      <a:pt x="1207770" y="1953260"/>
                      <a:pt x="1230630" y="1954530"/>
                      <a:pt x="1245870" y="1958340"/>
                    </a:cubicBezTo>
                    <a:cubicBezTo>
                      <a:pt x="1257300" y="1960880"/>
                      <a:pt x="1267460" y="1967230"/>
                      <a:pt x="1276350" y="1976120"/>
                    </a:cubicBezTo>
                    <a:cubicBezTo>
                      <a:pt x="1286510" y="1987550"/>
                      <a:pt x="1295400" y="2004060"/>
                      <a:pt x="1297940" y="2023110"/>
                    </a:cubicBezTo>
                    <a:cubicBezTo>
                      <a:pt x="1301750" y="2053590"/>
                      <a:pt x="1278890" y="2095500"/>
                      <a:pt x="1275080" y="2139950"/>
                    </a:cubicBezTo>
                    <a:cubicBezTo>
                      <a:pt x="1272540" y="2198370"/>
                      <a:pt x="1296670" y="2310130"/>
                      <a:pt x="1289050" y="2348230"/>
                    </a:cubicBezTo>
                    <a:cubicBezTo>
                      <a:pt x="1286510" y="2364740"/>
                      <a:pt x="1282700" y="2371090"/>
                      <a:pt x="1273810" y="2379980"/>
                    </a:cubicBezTo>
                    <a:cubicBezTo>
                      <a:pt x="1263650" y="2391410"/>
                      <a:pt x="1243330" y="2402840"/>
                      <a:pt x="1228090" y="2405380"/>
                    </a:cubicBezTo>
                    <a:cubicBezTo>
                      <a:pt x="1216660" y="2407920"/>
                      <a:pt x="1203960" y="2407920"/>
                      <a:pt x="1192530" y="2402840"/>
                    </a:cubicBezTo>
                    <a:cubicBezTo>
                      <a:pt x="1179830" y="2396490"/>
                      <a:pt x="1160780" y="2382520"/>
                      <a:pt x="1153160" y="2369820"/>
                    </a:cubicBezTo>
                    <a:cubicBezTo>
                      <a:pt x="1146810" y="2358390"/>
                      <a:pt x="1141730" y="2350770"/>
                      <a:pt x="1143000" y="2335530"/>
                    </a:cubicBezTo>
                    <a:cubicBezTo>
                      <a:pt x="1145540" y="2302510"/>
                      <a:pt x="1202690" y="2227580"/>
                      <a:pt x="1211580" y="2179320"/>
                    </a:cubicBezTo>
                    <a:cubicBezTo>
                      <a:pt x="1219200" y="2143760"/>
                      <a:pt x="1200150" y="2104390"/>
                      <a:pt x="1210310" y="2078990"/>
                    </a:cubicBezTo>
                    <a:cubicBezTo>
                      <a:pt x="1217930" y="2057400"/>
                      <a:pt x="1238250" y="2037080"/>
                      <a:pt x="1256030" y="2032000"/>
                    </a:cubicBezTo>
                    <a:cubicBezTo>
                      <a:pt x="1275080" y="2025650"/>
                      <a:pt x="1305560" y="2032000"/>
                      <a:pt x="1322070" y="2043430"/>
                    </a:cubicBezTo>
                    <a:cubicBezTo>
                      <a:pt x="1337310" y="2054860"/>
                      <a:pt x="1347470" y="2075180"/>
                      <a:pt x="1348740" y="2103120"/>
                    </a:cubicBezTo>
                    <a:cubicBezTo>
                      <a:pt x="1352550" y="2162810"/>
                      <a:pt x="1296670" y="2343150"/>
                      <a:pt x="1258570" y="2385060"/>
                    </a:cubicBezTo>
                    <a:cubicBezTo>
                      <a:pt x="1240790" y="2404110"/>
                      <a:pt x="1217930" y="2410460"/>
                      <a:pt x="1200150" y="2410460"/>
                    </a:cubicBezTo>
                    <a:cubicBezTo>
                      <a:pt x="1184910" y="2409190"/>
                      <a:pt x="1165860" y="2399030"/>
                      <a:pt x="1155700" y="2388870"/>
                    </a:cubicBezTo>
                    <a:cubicBezTo>
                      <a:pt x="1148080" y="2381250"/>
                      <a:pt x="1143000" y="2376170"/>
                      <a:pt x="1139190" y="2360930"/>
                    </a:cubicBezTo>
                    <a:cubicBezTo>
                      <a:pt x="1130300" y="2317750"/>
                      <a:pt x="1145540" y="2133600"/>
                      <a:pt x="1165860" y="2099310"/>
                    </a:cubicBezTo>
                    <a:cubicBezTo>
                      <a:pt x="1173480" y="2086610"/>
                      <a:pt x="1182370" y="2085340"/>
                      <a:pt x="1192530" y="2081530"/>
                    </a:cubicBezTo>
                    <a:cubicBezTo>
                      <a:pt x="1205230" y="2078990"/>
                      <a:pt x="1225550" y="2077720"/>
                      <a:pt x="1238250" y="2082800"/>
                    </a:cubicBezTo>
                    <a:cubicBezTo>
                      <a:pt x="1252220" y="2089150"/>
                      <a:pt x="1264920" y="2103120"/>
                      <a:pt x="1272540" y="2114550"/>
                    </a:cubicBezTo>
                    <a:cubicBezTo>
                      <a:pt x="1277620" y="2124710"/>
                      <a:pt x="1280160" y="2134870"/>
                      <a:pt x="1278890" y="2145030"/>
                    </a:cubicBezTo>
                    <a:cubicBezTo>
                      <a:pt x="1277620" y="2159000"/>
                      <a:pt x="1273810" y="2167890"/>
                      <a:pt x="1261110" y="2188210"/>
                    </a:cubicBezTo>
                    <a:cubicBezTo>
                      <a:pt x="1219200" y="2254250"/>
                      <a:pt x="980440" y="2532380"/>
                      <a:pt x="905510" y="2573020"/>
                    </a:cubicBezTo>
                    <a:cubicBezTo>
                      <a:pt x="878840" y="2586990"/>
                      <a:pt x="861060" y="2589530"/>
                      <a:pt x="843280" y="2584450"/>
                    </a:cubicBezTo>
                    <a:cubicBezTo>
                      <a:pt x="825500" y="2578100"/>
                      <a:pt x="805180" y="2557780"/>
                      <a:pt x="798830" y="2538730"/>
                    </a:cubicBezTo>
                    <a:cubicBezTo>
                      <a:pt x="791210" y="2514600"/>
                      <a:pt x="805180" y="2482850"/>
                      <a:pt x="814070" y="2448560"/>
                    </a:cubicBezTo>
                    <a:cubicBezTo>
                      <a:pt x="828040" y="2393950"/>
                      <a:pt x="867410" y="2326640"/>
                      <a:pt x="885190" y="2250440"/>
                    </a:cubicBezTo>
                    <a:cubicBezTo>
                      <a:pt x="909320" y="2150110"/>
                      <a:pt x="901700" y="1949450"/>
                      <a:pt x="929640" y="1896110"/>
                    </a:cubicBezTo>
                    <a:cubicBezTo>
                      <a:pt x="939800" y="1875790"/>
                      <a:pt x="952500" y="1868170"/>
                      <a:pt x="965200" y="1861820"/>
                    </a:cubicBezTo>
                    <a:cubicBezTo>
                      <a:pt x="975360" y="1858010"/>
                      <a:pt x="986790" y="1855470"/>
                      <a:pt x="998220" y="1858010"/>
                    </a:cubicBezTo>
                    <a:cubicBezTo>
                      <a:pt x="1012190" y="1859280"/>
                      <a:pt x="1031240" y="1868170"/>
                      <a:pt x="1041400" y="1879600"/>
                    </a:cubicBezTo>
                    <a:cubicBezTo>
                      <a:pt x="1052830" y="1889760"/>
                      <a:pt x="1061720" y="1902460"/>
                      <a:pt x="1060450" y="1924050"/>
                    </a:cubicBezTo>
                    <a:cubicBezTo>
                      <a:pt x="1057910" y="1979930"/>
                      <a:pt x="953770" y="2181860"/>
                      <a:pt x="913130" y="2222500"/>
                    </a:cubicBezTo>
                    <a:cubicBezTo>
                      <a:pt x="896620" y="2237740"/>
                      <a:pt x="885190" y="2241550"/>
                      <a:pt x="869950" y="2242820"/>
                    </a:cubicBezTo>
                    <a:cubicBezTo>
                      <a:pt x="855980" y="2244090"/>
                      <a:pt x="836930" y="2239010"/>
                      <a:pt x="824230" y="2230120"/>
                    </a:cubicBezTo>
                    <a:cubicBezTo>
                      <a:pt x="812800" y="2221230"/>
                      <a:pt x="802640" y="2204720"/>
                      <a:pt x="798830" y="2190750"/>
                    </a:cubicBezTo>
                    <a:cubicBezTo>
                      <a:pt x="796290" y="2175510"/>
                      <a:pt x="798830" y="2157730"/>
                      <a:pt x="806450" y="2143760"/>
                    </a:cubicBezTo>
                    <a:cubicBezTo>
                      <a:pt x="814070" y="2127250"/>
                      <a:pt x="831850" y="2122170"/>
                      <a:pt x="850900" y="2098040"/>
                    </a:cubicBezTo>
                    <a:cubicBezTo>
                      <a:pt x="896620" y="2038350"/>
                      <a:pt x="1016000" y="1803400"/>
                      <a:pt x="1064260" y="1755140"/>
                    </a:cubicBezTo>
                    <a:cubicBezTo>
                      <a:pt x="1080770" y="1738630"/>
                      <a:pt x="1089660" y="1732280"/>
                      <a:pt x="1104900" y="1729740"/>
                    </a:cubicBezTo>
                    <a:cubicBezTo>
                      <a:pt x="1118870" y="1725930"/>
                      <a:pt x="1139190" y="1729740"/>
                      <a:pt x="1151890" y="1737360"/>
                    </a:cubicBezTo>
                    <a:cubicBezTo>
                      <a:pt x="1165860" y="1744980"/>
                      <a:pt x="1178560" y="1761490"/>
                      <a:pt x="1183640" y="1774190"/>
                    </a:cubicBezTo>
                    <a:cubicBezTo>
                      <a:pt x="1187450" y="1785620"/>
                      <a:pt x="1187450" y="1791970"/>
                      <a:pt x="1186180" y="1807210"/>
                    </a:cubicBezTo>
                    <a:cubicBezTo>
                      <a:pt x="1182370" y="1850390"/>
                      <a:pt x="1145540" y="1976120"/>
                      <a:pt x="1120140" y="2043430"/>
                    </a:cubicBezTo>
                    <a:cubicBezTo>
                      <a:pt x="1099820" y="2096770"/>
                      <a:pt x="1068070" y="2138680"/>
                      <a:pt x="1052830" y="2181860"/>
                    </a:cubicBezTo>
                    <a:cubicBezTo>
                      <a:pt x="1040130" y="2217420"/>
                      <a:pt x="1033780" y="2249170"/>
                      <a:pt x="1027430" y="2283460"/>
                    </a:cubicBezTo>
                    <a:cubicBezTo>
                      <a:pt x="1022350" y="2320290"/>
                      <a:pt x="1035050" y="2373630"/>
                      <a:pt x="1021080" y="2396490"/>
                    </a:cubicBezTo>
                    <a:cubicBezTo>
                      <a:pt x="1010920" y="2410460"/>
                      <a:pt x="988060" y="2416810"/>
                      <a:pt x="972820" y="2418080"/>
                    </a:cubicBezTo>
                    <a:cubicBezTo>
                      <a:pt x="960120" y="2420620"/>
                      <a:pt x="947420" y="2418080"/>
                      <a:pt x="937260" y="2413000"/>
                    </a:cubicBezTo>
                    <a:cubicBezTo>
                      <a:pt x="923290" y="2405380"/>
                      <a:pt x="905510" y="2390140"/>
                      <a:pt x="897890" y="2374900"/>
                    </a:cubicBezTo>
                    <a:cubicBezTo>
                      <a:pt x="891540" y="2359660"/>
                      <a:pt x="889000" y="2341880"/>
                      <a:pt x="894080" y="2321560"/>
                    </a:cubicBezTo>
                    <a:cubicBezTo>
                      <a:pt x="904240" y="2291080"/>
                      <a:pt x="957580" y="2258060"/>
                      <a:pt x="976630" y="2218690"/>
                    </a:cubicBezTo>
                    <a:cubicBezTo>
                      <a:pt x="996950" y="2176780"/>
                      <a:pt x="1007110" y="2122170"/>
                      <a:pt x="1012190" y="2076450"/>
                    </a:cubicBezTo>
                    <a:cubicBezTo>
                      <a:pt x="1016000" y="2038350"/>
                      <a:pt x="996950" y="1986280"/>
                      <a:pt x="1007110" y="1965960"/>
                    </a:cubicBezTo>
                    <a:cubicBezTo>
                      <a:pt x="1012190" y="1954530"/>
                      <a:pt x="1023620" y="1949450"/>
                      <a:pt x="1035050" y="1946910"/>
                    </a:cubicBezTo>
                    <a:cubicBezTo>
                      <a:pt x="1049020" y="1943100"/>
                      <a:pt x="1070610" y="1940560"/>
                      <a:pt x="1085850" y="1948180"/>
                    </a:cubicBezTo>
                    <a:cubicBezTo>
                      <a:pt x="1102360" y="1955800"/>
                      <a:pt x="1125220" y="1978660"/>
                      <a:pt x="1129030" y="1997710"/>
                    </a:cubicBezTo>
                    <a:cubicBezTo>
                      <a:pt x="1132840" y="2016760"/>
                      <a:pt x="1125220" y="2039620"/>
                      <a:pt x="1111250" y="2062480"/>
                    </a:cubicBezTo>
                    <a:cubicBezTo>
                      <a:pt x="1090930" y="2098040"/>
                      <a:pt x="1014730" y="2146300"/>
                      <a:pt x="990600" y="2176780"/>
                    </a:cubicBezTo>
                    <a:cubicBezTo>
                      <a:pt x="977900" y="2193290"/>
                      <a:pt x="979170" y="2209800"/>
                      <a:pt x="967740" y="2219960"/>
                    </a:cubicBezTo>
                    <a:cubicBezTo>
                      <a:pt x="956310" y="2228850"/>
                      <a:pt x="937260" y="2237740"/>
                      <a:pt x="920750" y="2236470"/>
                    </a:cubicBezTo>
                    <a:cubicBezTo>
                      <a:pt x="902970" y="2235200"/>
                      <a:pt x="875030" y="2217420"/>
                      <a:pt x="864870" y="2204720"/>
                    </a:cubicBezTo>
                    <a:cubicBezTo>
                      <a:pt x="855980" y="2195830"/>
                      <a:pt x="854710" y="2188210"/>
                      <a:pt x="853440" y="2174240"/>
                    </a:cubicBezTo>
                    <a:cubicBezTo>
                      <a:pt x="849630" y="2141220"/>
                      <a:pt x="872490" y="2058670"/>
                      <a:pt x="875030" y="2009140"/>
                    </a:cubicBezTo>
                    <a:cubicBezTo>
                      <a:pt x="876300" y="1965960"/>
                      <a:pt x="873760" y="1936750"/>
                      <a:pt x="868680" y="1891030"/>
                    </a:cubicBezTo>
                    <a:cubicBezTo>
                      <a:pt x="862330" y="1828800"/>
                      <a:pt x="820420" y="1709420"/>
                      <a:pt x="834390" y="1671320"/>
                    </a:cubicBezTo>
                    <a:cubicBezTo>
                      <a:pt x="842010" y="1652270"/>
                      <a:pt x="857250" y="1644650"/>
                      <a:pt x="872490" y="1639570"/>
                    </a:cubicBezTo>
                    <a:cubicBezTo>
                      <a:pt x="886460" y="1634490"/>
                      <a:pt x="906780" y="1634490"/>
                      <a:pt x="920750" y="1639570"/>
                    </a:cubicBezTo>
                    <a:cubicBezTo>
                      <a:pt x="934720" y="1645920"/>
                      <a:pt x="949960" y="1658620"/>
                      <a:pt x="956310" y="1672590"/>
                    </a:cubicBezTo>
                    <a:cubicBezTo>
                      <a:pt x="963930" y="1686560"/>
                      <a:pt x="966470" y="1700530"/>
                      <a:pt x="961390" y="1720850"/>
                    </a:cubicBezTo>
                    <a:cubicBezTo>
                      <a:pt x="949960" y="1769110"/>
                      <a:pt x="858520" y="1854200"/>
                      <a:pt x="816610" y="1936750"/>
                    </a:cubicBezTo>
                    <a:cubicBezTo>
                      <a:pt x="768350" y="2030730"/>
                      <a:pt x="745490" y="2211070"/>
                      <a:pt x="701040" y="2259330"/>
                    </a:cubicBezTo>
                    <a:cubicBezTo>
                      <a:pt x="680720" y="2279650"/>
                      <a:pt x="657860" y="2288540"/>
                      <a:pt x="637540" y="2287270"/>
                    </a:cubicBezTo>
                    <a:cubicBezTo>
                      <a:pt x="617220" y="2286000"/>
                      <a:pt x="589280" y="2268220"/>
                      <a:pt x="579120" y="2250440"/>
                    </a:cubicBezTo>
                    <a:cubicBezTo>
                      <a:pt x="568960" y="2232660"/>
                      <a:pt x="567690" y="2197100"/>
                      <a:pt x="575310" y="2181860"/>
                    </a:cubicBezTo>
                    <a:cubicBezTo>
                      <a:pt x="581660" y="2170430"/>
                      <a:pt x="598170" y="2175510"/>
                      <a:pt x="609600" y="2162810"/>
                    </a:cubicBezTo>
                    <a:cubicBezTo>
                      <a:pt x="633730" y="2132330"/>
                      <a:pt x="661670" y="2032000"/>
                      <a:pt x="670560" y="1971040"/>
                    </a:cubicBezTo>
                    <a:cubicBezTo>
                      <a:pt x="679450" y="1917700"/>
                      <a:pt x="664210" y="1855470"/>
                      <a:pt x="669290" y="1818640"/>
                    </a:cubicBezTo>
                    <a:cubicBezTo>
                      <a:pt x="673100" y="1795780"/>
                      <a:pt x="675640" y="1779270"/>
                      <a:pt x="688340" y="1765300"/>
                    </a:cubicBezTo>
                    <a:cubicBezTo>
                      <a:pt x="702310" y="1750060"/>
                      <a:pt x="734060" y="1736090"/>
                      <a:pt x="755650" y="1737360"/>
                    </a:cubicBezTo>
                    <a:cubicBezTo>
                      <a:pt x="777240" y="1739900"/>
                      <a:pt x="803910" y="1753870"/>
                      <a:pt x="816610" y="1776730"/>
                    </a:cubicBezTo>
                    <a:cubicBezTo>
                      <a:pt x="838200" y="1814830"/>
                      <a:pt x="835660" y="1939290"/>
                      <a:pt x="821690" y="1973580"/>
                    </a:cubicBezTo>
                    <a:cubicBezTo>
                      <a:pt x="815340" y="1987550"/>
                      <a:pt x="806450" y="1993900"/>
                      <a:pt x="795020" y="1998980"/>
                    </a:cubicBezTo>
                    <a:cubicBezTo>
                      <a:pt x="781050" y="2006600"/>
                      <a:pt x="756920" y="2011680"/>
                      <a:pt x="740410" y="2007870"/>
                    </a:cubicBezTo>
                    <a:cubicBezTo>
                      <a:pt x="723900" y="2005330"/>
                      <a:pt x="703580" y="1992630"/>
                      <a:pt x="693420" y="1978660"/>
                    </a:cubicBezTo>
                    <a:cubicBezTo>
                      <a:pt x="683260" y="1965960"/>
                      <a:pt x="675640" y="1949450"/>
                      <a:pt x="678180" y="1926590"/>
                    </a:cubicBezTo>
                    <a:cubicBezTo>
                      <a:pt x="680720" y="1877060"/>
                      <a:pt x="756920" y="1756410"/>
                      <a:pt x="774700" y="1700530"/>
                    </a:cubicBezTo>
                    <a:cubicBezTo>
                      <a:pt x="784860" y="1670050"/>
                      <a:pt x="782320" y="1643380"/>
                      <a:pt x="791210" y="1625600"/>
                    </a:cubicBezTo>
                    <a:cubicBezTo>
                      <a:pt x="797560" y="1612900"/>
                      <a:pt x="805180" y="1605280"/>
                      <a:pt x="816610" y="1598930"/>
                    </a:cubicBezTo>
                    <a:cubicBezTo>
                      <a:pt x="829310" y="1591310"/>
                      <a:pt x="852170" y="1584960"/>
                      <a:pt x="868680" y="1587500"/>
                    </a:cubicBezTo>
                    <a:cubicBezTo>
                      <a:pt x="885190" y="1590040"/>
                      <a:pt x="905510" y="1601470"/>
                      <a:pt x="915670" y="1614170"/>
                    </a:cubicBezTo>
                    <a:cubicBezTo>
                      <a:pt x="927100" y="1626870"/>
                      <a:pt x="934720" y="1647190"/>
                      <a:pt x="933450" y="1664970"/>
                    </a:cubicBezTo>
                    <a:cubicBezTo>
                      <a:pt x="932180" y="1685290"/>
                      <a:pt x="918210" y="1725930"/>
                      <a:pt x="905510" y="1727200"/>
                    </a:cubicBezTo>
                    <a:cubicBezTo>
                      <a:pt x="890270" y="1729740"/>
                      <a:pt x="843280" y="1658620"/>
                      <a:pt x="843280" y="1643380"/>
                    </a:cubicBezTo>
                    <a:cubicBezTo>
                      <a:pt x="843280" y="1637030"/>
                      <a:pt x="848360" y="1633220"/>
                      <a:pt x="854710" y="1629410"/>
                    </a:cubicBezTo>
                    <a:cubicBezTo>
                      <a:pt x="866140" y="1621790"/>
                      <a:pt x="901700" y="1609090"/>
                      <a:pt x="919480" y="1611630"/>
                    </a:cubicBezTo>
                    <a:cubicBezTo>
                      <a:pt x="930910" y="1611630"/>
                      <a:pt x="941070" y="1617980"/>
                      <a:pt x="949960" y="1625600"/>
                    </a:cubicBezTo>
                    <a:cubicBezTo>
                      <a:pt x="961390" y="1635760"/>
                      <a:pt x="972820" y="1654810"/>
                      <a:pt x="975360" y="1670050"/>
                    </a:cubicBezTo>
                    <a:cubicBezTo>
                      <a:pt x="977900" y="1685290"/>
                      <a:pt x="974090" y="1704340"/>
                      <a:pt x="965200" y="1719580"/>
                    </a:cubicBezTo>
                    <a:cubicBezTo>
                      <a:pt x="955040" y="1741170"/>
                      <a:pt x="927100" y="1752600"/>
                      <a:pt x="911860" y="1780540"/>
                    </a:cubicBezTo>
                    <a:cubicBezTo>
                      <a:pt x="886460" y="1827530"/>
                      <a:pt x="881380" y="1953260"/>
                      <a:pt x="854710" y="1986280"/>
                    </a:cubicBezTo>
                    <a:cubicBezTo>
                      <a:pt x="842010" y="2001520"/>
                      <a:pt x="826770" y="2006600"/>
                      <a:pt x="810260" y="2006600"/>
                    </a:cubicBezTo>
                    <a:cubicBezTo>
                      <a:pt x="792480" y="2007870"/>
                      <a:pt x="763270" y="1993900"/>
                      <a:pt x="751840" y="1982470"/>
                    </a:cubicBezTo>
                    <a:cubicBezTo>
                      <a:pt x="742950" y="1974850"/>
                      <a:pt x="739140" y="1965960"/>
                      <a:pt x="737870" y="1953260"/>
                    </a:cubicBezTo>
                    <a:cubicBezTo>
                      <a:pt x="732790" y="1932940"/>
                      <a:pt x="732790" y="1896110"/>
                      <a:pt x="741680" y="1874520"/>
                    </a:cubicBezTo>
                    <a:cubicBezTo>
                      <a:pt x="750570" y="1856740"/>
                      <a:pt x="770890" y="1837690"/>
                      <a:pt x="788670" y="1831340"/>
                    </a:cubicBezTo>
                    <a:cubicBezTo>
                      <a:pt x="802640" y="1826260"/>
                      <a:pt x="824230" y="1830070"/>
                      <a:pt x="836930" y="1835150"/>
                    </a:cubicBezTo>
                    <a:cubicBezTo>
                      <a:pt x="847090" y="1840230"/>
                      <a:pt x="855980" y="1847850"/>
                      <a:pt x="862330" y="1856740"/>
                    </a:cubicBezTo>
                    <a:cubicBezTo>
                      <a:pt x="868680" y="1865630"/>
                      <a:pt x="872490" y="1873250"/>
                      <a:pt x="875030" y="1887220"/>
                    </a:cubicBezTo>
                    <a:cubicBezTo>
                      <a:pt x="880110" y="1915160"/>
                      <a:pt x="885190" y="1992630"/>
                      <a:pt x="871220" y="2018030"/>
                    </a:cubicBezTo>
                    <a:cubicBezTo>
                      <a:pt x="862330" y="2033270"/>
                      <a:pt x="845820" y="2040890"/>
                      <a:pt x="831850" y="2043430"/>
                    </a:cubicBezTo>
                    <a:cubicBezTo>
                      <a:pt x="817880" y="2047240"/>
                      <a:pt x="797560" y="2044700"/>
                      <a:pt x="784860" y="2037080"/>
                    </a:cubicBezTo>
                    <a:cubicBezTo>
                      <a:pt x="772160" y="2030730"/>
                      <a:pt x="759460" y="2014220"/>
                      <a:pt x="754380" y="2001520"/>
                    </a:cubicBezTo>
                    <a:cubicBezTo>
                      <a:pt x="749300" y="1991360"/>
                      <a:pt x="746760" y="1982470"/>
                      <a:pt x="750570" y="1969770"/>
                    </a:cubicBezTo>
                    <a:cubicBezTo>
                      <a:pt x="756920" y="1949450"/>
                      <a:pt x="795020" y="1922780"/>
                      <a:pt x="812800" y="1893570"/>
                    </a:cubicBezTo>
                    <a:cubicBezTo>
                      <a:pt x="833120" y="1858010"/>
                      <a:pt x="847090" y="1811020"/>
                      <a:pt x="862330" y="1770380"/>
                    </a:cubicBezTo>
                    <a:cubicBezTo>
                      <a:pt x="877570" y="1728470"/>
                      <a:pt x="897890" y="1687830"/>
                      <a:pt x="904240" y="1642110"/>
                    </a:cubicBezTo>
                    <a:cubicBezTo>
                      <a:pt x="910590" y="1595120"/>
                      <a:pt x="890270" y="1522730"/>
                      <a:pt x="897890" y="1493520"/>
                    </a:cubicBezTo>
                    <a:cubicBezTo>
                      <a:pt x="901700" y="1479550"/>
                      <a:pt x="906780" y="1473200"/>
                      <a:pt x="915670" y="1465580"/>
                    </a:cubicBezTo>
                    <a:cubicBezTo>
                      <a:pt x="929640" y="1456690"/>
                      <a:pt x="960120" y="1446530"/>
                      <a:pt x="979170" y="1449070"/>
                    </a:cubicBezTo>
                    <a:cubicBezTo>
                      <a:pt x="994410" y="1451610"/>
                      <a:pt x="1010920" y="1465580"/>
                      <a:pt x="1019810" y="1475740"/>
                    </a:cubicBezTo>
                    <a:cubicBezTo>
                      <a:pt x="1027430" y="1484630"/>
                      <a:pt x="1032510" y="1490980"/>
                      <a:pt x="1032510" y="1507490"/>
                    </a:cubicBezTo>
                    <a:cubicBezTo>
                      <a:pt x="1035050" y="1557020"/>
                      <a:pt x="966470" y="1769110"/>
                      <a:pt x="934720" y="1818640"/>
                    </a:cubicBezTo>
                    <a:cubicBezTo>
                      <a:pt x="922020" y="1837690"/>
                      <a:pt x="913130" y="1846580"/>
                      <a:pt x="897890" y="1851660"/>
                    </a:cubicBezTo>
                    <a:cubicBezTo>
                      <a:pt x="883920" y="1858010"/>
                      <a:pt x="862330" y="1856740"/>
                      <a:pt x="849630" y="1852930"/>
                    </a:cubicBezTo>
                    <a:cubicBezTo>
                      <a:pt x="838200" y="1849120"/>
                      <a:pt x="828040" y="1844040"/>
                      <a:pt x="821690" y="1833880"/>
                    </a:cubicBezTo>
                    <a:cubicBezTo>
                      <a:pt x="812800" y="1823720"/>
                      <a:pt x="803910" y="1802130"/>
                      <a:pt x="802640" y="1788160"/>
                    </a:cubicBezTo>
                    <a:cubicBezTo>
                      <a:pt x="801370" y="1776730"/>
                      <a:pt x="803910" y="1766570"/>
                      <a:pt x="810260" y="1756410"/>
                    </a:cubicBezTo>
                    <a:cubicBezTo>
                      <a:pt x="819150" y="1739900"/>
                      <a:pt x="844550" y="1732280"/>
                      <a:pt x="857250" y="1708150"/>
                    </a:cubicBezTo>
                    <a:cubicBezTo>
                      <a:pt x="877570" y="1671320"/>
                      <a:pt x="891540" y="1591310"/>
                      <a:pt x="892810" y="1539240"/>
                    </a:cubicBezTo>
                    <a:cubicBezTo>
                      <a:pt x="894080" y="1496060"/>
                      <a:pt x="864870" y="1442720"/>
                      <a:pt x="875030" y="1419860"/>
                    </a:cubicBezTo>
                    <a:cubicBezTo>
                      <a:pt x="882650" y="1405890"/>
                      <a:pt x="901700" y="1399540"/>
                      <a:pt x="916940" y="1397000"/>
                    </a:cubicBezTo>
                    <a:cubicBezTo>
                      <a:pt x="930910" y="1394460"/>
                      <a:pt x="951230" y="1398270"/>
                      <a:pt x="962660" y="1407160"/>
                    </a:cubicBezTo>
                    <a:cubicBezTo>
                      <a:pt x="975360" y="1414780"/>
                      <a:pt x="986790" y="1431290"/>
                      <a:pt x="990600" y="1445260"/>
                    </a:cubicBezTo>
                    <a:cubicBezTo>
                      <a:pt x="995680" y="1459230"/>
                      <a:pt x="995680" y="1471930"/>
                      <a:pt x="986790" y="1492250"/>
                    </a:cubicBezTo>
                    <a:cubicBezTo>
                      <a:pt x="963930" y="1544320"/>
                      <a:pt x="829310" y="1656080"/>
                      <a:pt x="770890" y="1738630"/>
                    </a:cubicBezTo>
                    <a:cubicBezTo>
                      <a:pt x="720090" y="1809750"/>
                      <a:pt x="690880" y="1921510"/>
                      <a:pt x="650240" y="1950720"/>
                    </a:cubicBezTo>
                    <a:cubicBezTo>
                      <a:pt x="627380" y="1965960"/>
                      <a:pt x="601980" y="1968500"/>
                      <a:pt x="582930" y="1962150"/>
                    </a:cubicBezTo>
                    <a:cubicBezTo>
                      <a:pt x="563880" y="1955800"/>
                      <a:pt x="544830" y="1938020"/>
                      <a:pt x="534670" y="1913890"/>
                    </a:cubicBezTo>
                    <a:cubicBezTo>
                      <a:pt x="518160" y="1873250"/>
                      <a:pt x="542290" y="1770380"/>
                      <a:pt x="533400" y="1720850"/>
                    </a:cubicBezTo>
                    <a:cubicBezTo>
                      <a:pt x="528320" y="1687830"/>
                      <a:pt x="501650" y="1661160"/>
                      <a:pt x="505460" y="1639570"/>
                    </a:cubicBezTo>
                    <a:cubicBezTo>
                      <a:pt x="508000" y="1623060"/>
                      <a:pt x="521970" y="1607820"/>
                      <a:pt x="534670" y="1600200"/>
                    </a:cubicBezTo>
                    <a:cubicBezTo>
                      <a:pt x="547370" y="1591310"/>
                      <a:pt x="567690" y="1587500"/>
                      <a:pt x="582930" y="1588770"/>
                    </a:cubicBezTo>
                    <a:cubicBezTo>
                      <a:pt x="598170" y="1591310"/>
                      <a:pt x="615950" y="1601470"/>
                      <a:pt x="626110" y="1612900"/>
                    </a:cubicBezTo>
                    <a:cubicBezTo>
                      <a:pt x="636270" y="1625600"/>
                      <a:pt x="643890" y="1642110"/>
                      <a:pt x="642620" y="1659890"/>
                    </a:cubicBezTo>
                    <a:cubicBezTo>
                      <a:pt x="641350" y="1690370"/>
                      <a:pt x="607060" y="1732280"/>
                      <a:pt x="594360" y="1772920"/>
                    </a:cubicBezTo>
                    <a:cubicBezTo>
                      <a:pt x="581660" y="1818640"/>
                      <a:pt x="584200" y="1891030"/>
                      <a:pt x="567690" y="1922780"/>
                    </a:cubicBezTo>
                    <a:cubicBezTo>
                      <a:pt x="558800" y="1940560"/>
                      <a:pt x="544830" y="1951990"/>
                      <a:pt x="532130" y="1959610"/>
                    </a:cubicBezTo>
                    <a:cubicBezTo>
                      <a:pt x="521970" y="1964690"/>
                      <a:pt x="510540" y="1967230"/>
                      <a:pt x="499110" y="1965960"/>
                    </a:cubicBezTo>
                    <a:cubicBezTo>
                      <a:pt x="487680" y="1965960"/>
                      <a:pt x="476250" y="1963420"/>
                      <a:pt x="466090" y="1957070"/>
                    </a:cubicBezTo>
                    <a:cubicBezTo>
                      <a:pt x="453390" y="1949450"/>
                      <a:pt x="438150" y="1934210"/>
                      <a:pt x="434340" y="1917700"/>
                    </a:cubicBezTo>
                    <a:cubicBezTo>
                      <a:pt x="427990" y="1893570"/>
                      <a:pt x="436880" y="1859280"/>
                      <a:pt x="448310" y="1823720"/>
                    </a:cubicBezTo>
                    <a:cubicBezTo>
                      <a:pt x="464820" y="1772920"/>
                      <a:pt x="516890" y="1700530"/>
                      <a:pt x="538480" y="1648460"/>
                    </a:cubicBezTo>
                    <a:cubicBezTo>
                      <a:pt x="554990" y="1609090"/>
                      <a:pt x="565150" y="1579880"/>
                      <a:pt x="572770" y="1541780"/>
                    </a:cubicBezTo>
                    <a:cubicBezTo>
                      <a:pt x="580390" y="1498600"/>
                      <a:pt x="574040" y="1431290"/>
                      <a:pt x="582930" y="1403350"/>
                    </a:cubicBezTo>
                    <a:cubicBezTo>
                      <a:pt x="586740" y="1388110"/>
                      <a:pt x="589280" y="1380490"/>
                      <a:pt x="599440" y="1372870"/>
                    </a:cubicBezTo>
                    <a:cubicBezTo>
                      <a:pt x="613410" y="1361440"/>
                      <a:pt x="643890" y="1348740"/>
                      <a:pt x="662940" y="1350010"/>
                    </a:cubicBezTo>
                    <a:cubicBezTo>
                      <a:pt x="680720" y="1351280"/>
                      <a:pt x="698500" y="1365250"/>
                      <a:pt x="708660" y="1375410"/>
                    </a:cubicBezTo>
                    <a:cubicBezTo>
                      <a:pt x="716280" y="1384300"/>
                      <a:pt x="721360" y="1390650"/>
                      <a:pt x="723900" y="1407160"/>
                    </a:cubicBezTo>
                    <a:cubicBezTo>
                      <a:pt x="730250" y="1455420"/>
                      <a:pt x="694690" y="1659890"/>
                      <a:pt x="673100" y="1705610"/>
                    </a:cubicBezTo>
                    <a:cubicBezTo>
                      <a:pt x="665480" y="1720850"/>
                      <a:pt x="660400" y="1725930"/>
                      <a:pt x="650240" y="1733550"/>
                    </a:cubicBezTo>
                    <a:cubicBezTo>
                      <a:pt x="637540" y="1741170"/>
                      <a:pt x="614680" y="1747520"/>
                      <a:pt x="599440" y="1747520"/>
                    </a:cubicBezTo>
                    <a:cubicBezTo>
                      <a:pt x="586740" y="1746250"/>
                      <a:pt x="575310" y="1742440"/>
                      <a:pt x="565150" y="1734820"/>
                    </a:cubicBezTo>
                    <a:cubicBezTo>
                      <a:pt x="552450" y="1725930"/>
                      <a:pt x="541020" y="1714500"/>
                      <a:pt x="533400" y="1692910"/>
                    </a:cubicBezTo>
                    <a:cubicBezTo>
                      <a:pt x="516890" y="1642110"/>
                      <a:pt x="504190" y="1465580"/>
                      <a:pt x="529590" y="1418590"/>
                    </a:cubicBezTo>
                    <a:cubicBezTo>
                      <a:pt x="541020" y="1395730"/>
                      <a:pt x="566420" y="1383030"/>
                      <a:pt x="585470" y="1381760"/>
                    </a:cubicBezTo>
                    <a:cubicBezTo>
                      <a:pt x="605790" y="1379220"/>
                      <a:pt x="635000" y="1393190"/>
                      <a:pt x="648970" y="1407160"/>
                    </a:cubicBezTo>
                    <a:cubicBezTo>
                      <a:pt x="660400" y="1418590"/>
                      <a:pt x="666750" y="1433830"/>
                      <a:pt x="665480" y="1455420"/>
                    </a:cubicBezTo>
                    <a:cubicBezTo>
                      <a:pt x="664210" y="1501140"/>
                      <a:pt x="584200" y="1606550"/>
                      <a:pt x="576580" y="1666240"/>
                    </a:cubicBezTo>
                    <a:cubicBezTo>
                      <a:pt x="571500" y="1706880"/>
                      <a:pt x="601980" y="1748790"/>
                      <a:pt x="593090" y="1772920"/>
                    </a:cubicBezTo>
                    <a:cubicBezTo>
                      <a:pt x="586740" y="1789430"/>
                      <a:pt x="568960" y="1800860"/>
                      <a:pt x="554990" y="1807210"/>
                    </a:cubicBezTo>
                    <a:cubicBezTo>
                      <a:pt x="539750" y="1812290"/>
                      <a:pt x="516890" y="1811020"/>
                      <a:pt x="502920" y="1805940"/>
                    </a:cubicBezTo>
                    <a:cubicBezTo>
                      <a:pt x="491490" y="1803400"/>
                      <a:pt x="482600" y="1795780"/>
                      <a:pt x="474980" y="1786890"/>
                    </a:cubicBezTo>
                    <a:cubicBezTo>
                      <a:pt x="466090" y="1775460"/>
                      <a:pt x="454660" y="1760220"/>
                      <a:pt x="457200" y="1738630"/>
                    </a:cubicBezTo>
                    <a:cubicBezTo>
                      <a:pt x="461010" y="1686560"/>
                      <a:pt x="562610" y="1567180"/>
                      <a:pt x="603250" y="1482090"/>
                    </a:cubicBezTo>
                    <a:cubicBezTo>
                      <a:pt x="641350" y="1402080"/>
                      <a:pt x="656590" y="1275080"/>
                      <a:pt x="694690" y="1240790"/>
                    </a:cubicBezTo>
                    <a:cubicBezTo>
                      <a:pt x="715010" y="1223010"/>
                      <a:pt x="741680" y="1219200"/>
                      <a:pt x="760730" y="1224280"/>
                    </a:cubicBezTo>
                    <a:cubicBezTo>
                      <a:pt x="781050" y="1228090"/>
                      <a:pt x="802640" y="1245870"/>
                      <a:pt x="812800" y="1268730"/>
                    </a:cubicBezTo>
                    <a:cubicBezTo>
                      <a:pt x="829310" y="1309370"/>
                      <a:pt x="795020" y="1410970"/>
                      <a:pt x="798830" y="1465580"/>
                    </a:cubicBezTo>
                    <a:cubicBezTo>
                      <a:pt x="801370" y="1506220"/>
                      <a:pt x="824230" y="1541780"/>
                      <a:pt x="821690" y="1569720"/>
                    </a:cubicBezTo>
                    <a:cubicBezTo>
                      <a:pt x="820420" y="1588770"/>
                      <a:pt x="814070" y="1605280"/>
                      <a:pt x="802640" y="1617980"/>
                    </a:cubicBezTo>
                    <a:cubicBezTo>
                      <a:pt x="791210" y="1629410"/>
                      <a:pt x="772160" y="1639570"/>
                      <a:pt x="755650" y="1642110"/>
                    </a:cubicBezTo>
                    <a:cubicBezTo>
                      <a:pt x="739140" y="1643380"/>
                      <a:pt x="717550" y="1637030"/>
                      <a:pt x="704850" y="1628140"/>
                    </a:cubicBezTo>
                    <a:cubicBezTo>
                      <a:pt x="694690" y="1621790"/>
                      <a:pt x="687070" y="1615440"/>
                      <a:pt x="681990" y="1601470"/>
                    </a:cubicBezTo>
                    <a:cubicBezTo>
                      <a:pt x="670560" y="1570990"/>
                      <a:pt x="668020" y="1466850"/>
                      <a:pt x="680720" y="1431290"/>
                    </a:cubicBezTo>
                    <a:cubicBezTo>
                      <a:pt x="688340" y="1412240"/>
                      <a:pt x="702310" y="1399540"/>
                      <a:pt x="713740" y="1391920"/>
                    </a:cubicBezTo>
                    <a:cubicBezTo>
                      <a:pt x="723900" y="1385570"/>
                      <a:pt x="736600" y="1383030"/>
                      <a:pt x="748030" y="1381760"/>
                    </a:cubicBezTo>
                    <a:cubicBezTo>
                      <a:pt x="759460" y="1381760"/>
                      <a:pt x="770890" y="1383030"/>
                      <a:pt x="782320" y="1389380"/>
                    </a:cubicBezTo>
                    <a:cubicBezTo>
                      <a:pt x="795020" y="1397000"/>
                      <a:pt x="807720" y="1408430"/>
                      <a:pt x="817880" y="1427480"/>
                    </a:cubicBezTo>
                    <a:cubicBezTo>
                      <a:pt x="833120" y="1459230"/>
                      <a:pt x="847090" y="1548130"/>
                      <a:pt x="844550" y="1579880"/>
                    </a:cubicBezTo>
                    <a:cubicBezTo>
                      <a:pt x="843280" y="1593850"/>
                      <a:pt x="839470" y="1602740"/>
                      <a:pt x="833120" y="1611630"/>
                    </a:cubicBezTo>
                    <a:cubicBezTo>
                      <a:pt x="826770" y="1620520"/>
                      <a:pt x="819150" y="1629410"/>
                      <a:pt x="807720" y="1634490"/>
                    </a:cubicBezTo>
                    <a:cubicBezTo>
                      <a:pt x="795020" y="1639570"/>
                      <a:pt x="772160" y="1643380"/>
                      <a:pt x="758190" y="1640840"/>
                    </a:cubicBezTo>
                    <a:cubicBezTo>
                      <a:pt x="746760" y="1638300"/>
                      <a:pt x="736600" y="1633220"/>
                      <a:pt x="727710" y="1625600"/>
                    </a:cubicBezTo>
                    <a:cubicBezTo>
                      <a:pt x="717550" y="1615440"/>
                      <a:pt x="706120" y="1600200"/>
                      <a:pt x="703580" y="1581150"/>
                    </a:cubicBezTo>
                    <a:cubicBezTo>
                      <a:pt x="701040" y="1546860"/>
                      <a:pt x="737870" y="1494790"/>
                      <a:pt x="749300" y="1436370"/>
                    </a:cubicBezTo>
                    <a:cubicBezTo>
                      <a:pt x="767080" y="1350010"/>
                      <a:pt x="755650" y="1163320"/>
                      <a:pt x="779780" y="1111250"/>
                    </a:cubicBezTo>
                    <a:cubicBezTo>
                      <a:pt x="788670" y="1089660"/>
                      <a:pt x="800100" y="1082040"/>
                      <a:pt x="814070" y="1075690"/>
                    </a:cubicBezTo>
                    <a:cubicBezTo>
                      <a:pt x="828040" y="1068070"/>
                      <a:pt x="849630" y="1068070"/>
                      <a:pt x="863600" y="1071880"/>
                    </a:cubicBezTo>
                    <a:cubicBezTo>
                      <a:pt x="875030" y="1074420"/>
                      <a:pt x="885190" y="1079500"/>
                      <a:pt x="892810" y="1088390"/>
                    </a:cubicBezTo>
                    <a:cubicBezTo>
                      <a:pt x="901700" y="1098550"/>
                      <a:pt x="911860" y="1118870"/>
                      <a:pt x="913130" y="1134110"/>
                    </a:cubicBezTo>
                    <a:cubicBezTo>
                      <a:pt x="915670" y="1145540"/>
                      <a:pt x="914400" y="1158240"/>
                      <a:pt x="908050" y="1167130"/>
                    </a:cubicBezTo>
                    <a:cubicBezTo>
                      <a:pt x="900430" y="1177290"/>
                      <a:pt x="876300" y="1172210"/>
                      <a:pt x="864870" y="1187450"/>
                    </a:cubicBezTo>
                    <a:cubicBezTo>
                      <a:pt x="839470" y="1217930"/>
                      <a:pt x="834390" y="1333500"/>
                      <a:pt x="817880" y="1372870"/>
                    </a:cubicBezTo>
                    <a:cubicBezTo>
                      <a:pt x="808990" y="1393190"/>
                      <a:pt x="803910" y="1407160"/>
                      <a:pt x="789940" y="1416050"/>
                    </a:cubicBezTo>
                    <a:cubicBezTo>
                      <a:pt x="774700" y="1426210"/>
                      <a:pt x="742950" y="1431290"/>
                      <a:pt x="723900" y="1426210"/>
                    </a:cubicBezTo>
                    <a:cubicBezTo>
                      <a:pt x="708660" y="1422400"/>
                      <a:pt x="693420" y="1412240"/>
                      <a:pt x="684530" y="1394460"/>
                    </a:cubicBezTo>
                    <a:cubicBezTo>
                      <a:pt x="668020" y="1358900"/>
                      <a:pt x="659130" y="1219200"/>
                      <a:pt x="680720" y="1205230"/>
                    </a:cubicBezTo>
                    <a:cubicBezTo>
                      <a:pt x="694690" y="1196340"/>
                      <a:pt x="751840" y="1223010"/>
                      <a:pt x="754380" y="1243330"/>
                    </a:cubicBezTo>
                    <a:cubicBezTo>
                      <a:pt x="759460" y="1283970"/>
                      <a:pt x="562610" y="1393190"/>
                      <a:pt x="513080" y="1464310"/>
                    </a:cubicBezTo>
                    <a:cubicBezTo>
                      <a:pt x="480060" y="1512570"/>
                      <a:pt x="482600" y="1577340"/>
                      <a:pt x="457200" y="1605280"/>
                    </a:cubicBezTo>
                    <a:cubicBezTo>
                      <a:pt x="441960" y="1621790"/>
                      <a:pt x="420370" y="1631950"/>
                      <a:pt x="403860" y="1631950"/>
                    </a:cubicBezTo>
                    <a:cubicBezTo>
                      <a:pt x="388620" y="1633220"/>
                      <a:pt x="370840" y="1624330"/>
                      <a:pt x="360680" y="1615440"/>
                    </a:cubicBezTo>
                    <a:cubicBezTo>
                      <a:pt x="351790" y="1609090"/>
                      <a:pt x="346710" y="1600200"/>
                      <a:pt x="342900" y="1590040"/>
                    </a:cubicBezTo>
                    <a:cubicBezTo>
                      <a:pt x="339090" y="1577340"/>
                      <a:pt x="337820" y="1555750"/>
                      <a:pt x="344170" y="1543050"/>
                    </a:cubicBezTo>
                    <a:cubicBezTo>
                      <a:pt x="350520" y="1530350"/>
                      <a:pt x="367030" y="1532890"/>
                      <a:pt x="381000" y="1512570"/>
                    </a:cubicBezTo>
                    <a:cubicBezTo>
                      <a:pt x="434340" y="1440180"/>
                      <a:pt x="613410" y="998220"/>
                      <a:pt x="619760" y="890270"/>
                    </a:cubicBezTo>
                    <a:cubicBezTo>
                      <a:pt x="621030" y="853440"/>
                      <a:pt x="594360" y="834390"/>
                      <a:pt x="599440" y="815340"/>
                    </a:cubicBezTo>
                    <a:cubicBezTo>
                      <a:pt x="604520" y="801370"/>
                      <a:pt x="623570" y="788670"/>
                      <a:pt x="637540" y="782320"/>
                    </a:cubicBezTo>
                    <a:cubicBezTo>
                      <a:pt x="652780" y="777240"/>
                      <a:pt x="674370" y="777240"/>
                      <a:pt x="688340" y="783590"/>
                    </a:cubicBezTo>
                    <a:cubicBezTo>
                      <a:pt x="703580" y="788670"/>
                      <a:pt x="718820" y="802640"/>
                      <a:pt x="726440" y="816610"/>
                    </a:cubicBezTo>
                    <a:cubicBezTo>
                      <a:pt x="734060" y="830580"/>
                      <a:pt x="736600" y="844550"/>
                      <a:pt x="731520" y="867410"/>
                    </a:cubicBezTo>
                    <a:cubicBezTo>
                      <a:pt x="721360" y="928370"/>
                      <a:pt x="627380" y="1139190"/>
                      <a:pt x="577850" y="1181100"/>
                    </a:cubicBezTo>
                    <a:cubicBezTo>
                      <a:pt x="556260" y="1198880"/>
                      <a:pt x="533400" y="1202690"/>
                      <a:pt x="514350" y="1200150"/>
                    </a:cubicBezTo>
                    <a:cubicBezTo>
                      <a:pt x="497840" y="1198880"/>
                      <a:pt x="480060" y="1187450"/>
                      <a:pt x="471170" y="1174750"/>
                    </a:cubicBezTo>
                    <a:cubicBezTo>
                      <a:pt x="461010" y="1158240"/>
                      <a:pt x="454660" y="1135380"/>
                      <a:pt x="459740" y="1108710"/>
                    </a:cubicBezTo>
                    <a:cubicBezTo>
                      <a:pt x="468630" y="1060450"/>
                      <a:pt x="553720" y="970280"/>
                      <a:pt x="572770" y="918210"/>
                    </a:cubicBezTo>
                    <a:cubicBezTo>
                      <a:pt x="585470" y="883920"/>
                      <a:pt x="579120" y="857250"/>
                      <a:pt x="588010" y="829310"/>
                    </a:cubicBezTo>
                    <a:cubicBezTo>
                      <a:pt x="595630" y="802640"/>
                      <a:pt x="614680" y="774700"/>
                      <a:pt x="619760" y="750570"/>
                    </a:cubicBezTo>
                    <a:cubicBezTo>
                      <a:pt x="623570" y="731520"/>
                      <a:pt x="614680" y="712470"/>
                      <a:pt x="621030" y="695960"/>
                    </a:cubicBezTo>
                    <a:cubicBezTo>
                      <a:pt x="627380" y="680720"/>
                      <a:pt x="641350" y="662940"/>
                      <a:pt x="657860" y="655320"/>
                    </a:cubicBezTo>
                    <a:cubicBezTo>
                      <a:pt x="675640" y="647700"/>
                      <a:pt x="711200" y="647700"/>
                      <a:pt x="728980" y="656590"/>
                    </a:cubicBezTo>
                    <a:cubicBezTo>
                      <a:pt x="745490" y="664210"/>
                      <a:pt x="756920" y="680720"/>
                      <a:pt x="764540" y="698500"/>
                    </a:cubicBezTo>
                    <a:cubicBezTo>
                      <a:pt x="773430" y="718820"/>
                      <a:pt x="775970" y="754380"/>
                      <a:pt x="769620" y="774700"/>
                    </a:cubicBezTo>
                    <a:cubicBezTo>
                      <a:pt x="764540" y="792480"/>
                      <a:pt x="749300" y="808990"/>
                      <a:pt x="736600" y="817880"/>
                    </a:cubicBezTo>
                    <a:cubicBezTo>
                      <a:pt x="726440" y="825500"/>
                      <a:pt x="715010" y="829310"/>
                      <a:pt x="702310" y="829310"/>
                    </a:cubicBezTo>
                    <a:cubicBezTo>
                      <a:pt x="685800" y="829310"/>
                      <a:pt x="662940" y="822960"/>
                      <a:pt x="650240" y="814070"/>
                    </a:cubicBezTo>
                    <a:cubicBezTo>
                      <a:pt x="638810" y="806450"/>
                      <a:pt x="632460" y="796290"/>
                      <a:pt x="627380" y="784860"/>
                    </a:cubicBezTo>
                    <a:cubicBezTo>
                      <a:pt x="622300" y="774700"/>
                      <a:pt x="619760" y="767080"/>
                      <a:pt x="619760" y="749300"/>
                    </a:cubicBezTo>
                    <a:cubicBezTo>
                      <a:pt x="619760" y="702310"/>
                      <a:pt x="647700" y="497840"/>
                      <a:pt x="666750" y="495300"/>
                    </a:cubicBezTo>
                    <a:cubicBezTo>
                      <a:pt x="678180" y="494030"/>
                      <a:pt x="707390" y="552450"/>
                      <a:pt x="703580" y="580390"/>
                    </a:cubicBezTo>
                    <a:cubicBezTo>
                      <a:pt x="698500" y="614680"/>
                      <a:pt x="635000" y="655320"/>
                      <a:pt x="617220" y="685800"/>
                    </a:cubicBezTo>
                    <a:cubicBezTo>
                      <a:pt x="605790" y="704850"/>
                      <a:pt x="610870" y="726440"/>
                      <a:pt x="598170" y="739140"/>
                    </a:cubicBezTo>
                    <a:cubicBezTo>
                      <a:pt x="582930" y="754380"/>
                      <a:pt x="551180" y="769620"/>
                      <a:pt x="529590" y="767080"/>
                    </a:cubicBezTo>
                    <a:cubicBezTo>
                      <a:pt x="508000" y="764540"/>
                      <a:pt x="483870" y="751840"/>
                      <a:pt x="467360" y="726440"/>
                    </a:cubicBezTo>
                    <a:cubicBezTo>
                      <a:pt x="430530" y="668020"/>
                      <a:pt x="394970" y="422910"/>
                      <a:pt x="415290" y="365760"/>
                    </a:cubicBezTo>
                    <a:cubicBezTo>
                      <a:pt x="422910" y="342900"/>
                      <a:pt x="439420" y="332740"/>
                      <a:pt x="455930" y="325120"/>
                    </a:cubicBezTo>
                    <a:cubicBezTo>
                      <a:pt x="472440" y="318770"/>
                      <a:pt x="495300" y="317500"/>
                      <a:pt x="511810" y="322580"/>
                    </a:cubicBezTo>
                    <a:cubicBezTo>
                      <a:pt x="529590" y="328930"/>
                      <a:pt x="548640" y="341630"/>
                      <a:pt x="556260" y="358140"/>
                    </a:cubicBezTo>
                    <a:cubicBezTo>
                      <a:pt x="566420" y="377190"/>
                      <a:pt x="567690" y="403860"/>
                      <a:pt x="560070" y="433070"/>
                    </a:cubicBezTo>
                    <a:cubicBezTo>
                      <a:pt x="547370" y="478790"/>
                      <a:pt x="463550" y="605790"/>
                      <a:pt x="450850" y="601980"/>
                    </a:cubicBezTo>
                    <a:cubicBezTo>
                      <a:pt x="443230" y="599440"/>
                      <a:pt x="454660" y="524510"/>
                      <a:pt x="454660" y="524510"/>
                    </a:cubicBezTo>
                    <a:cubicBezTo>
                      <a:pt x="453390" y="524510"/>
                      <a:pt x="457200" y="566420"/>
                      <a:pt x="449580" y="581660"/>
                    </a:cubicBezTo>
                    <a:cubicBezTo>
                      <a:pt x="441960" y="598170"/>
                      <a:pt x="422910" y="614680"/>
                      <a:pt x="407670" y="622300"/>
                    </a:cubicBezTo>
                    <a:cubicBezTo>
                      <a:pt x="394970" y="627380"/>
                      <a:pt x="382270" y="629920"/>
                      <a:pt x="369570" y="627380"/>
                    </a:cubicBezTo>
                    <a:cubicBezTo>
                      <a:pt x="353060" y="626110"/>
                      <a:pt x="328930" y="614680"/>
                      <a:pt x="317500" y="603250"/>
                    </a:cubicBezTo>
                    <a:cubicBezTo>
                      <a:pt x="307340" y="594360"/>
                      <a:pt x="300990" y="584200"/>
                      <a:pt x="298450" y="568960"/>
                    </a:cubicBezTo>
                    <a:cubicBezTo>
                      <a:pt x="293370" y="548640"/>
                      <a:pt x="313690" y="491490"/>
                      <a:pt x="302260" y="486410"/>
                    </a:cubicBezTo>
                    <a:cubicBezTo>
                      <a:pt x="287020" y="478790"/>
                      <a:pt x="228600" y="577850"/>
                      <a:pt x="187960" y="580390"/>
                    </a:cubicBezTo>
                    <a:cubicBezTo>
                      <a:pt x="144780" y="582930"/>
                      <a:pt x="72390" y="532130"/>
                      <a:pt x="49530" y="494030"/>
                    </a:cubicBezTo>
                    <a:cubicBezTo>
                      <a:pt x="31750" y="462280"/>
                      <a:pt x="38100" y="416560"/>
                      <a:pt x="44450" y="378460"/>
                    </a:cubicBezTo>
                    <a:cubicBezTo>
                      <a:pt x="50800" y="340360"/>
                      <a:pt x="66040" y="275590"/>
                      <a:pt x="90170" y="266700"/>
                    </a:cubicBezTo>
                    <a:cubicBezTo>
                      <a:pt x="111760" y="257810"/>
                      <a:pt x="161290" y="284480"/>
                      <a:pt x="176530" y="306070"/>
                    </a:cubicBezTo>
                    <a:cubicBezTo>
                      <a:pt x="191770" y="328930"/>
                      <a:pt x="194310" y="388620"/>
                      <a:pt x="179070" y="402590"/>
                    </a:cubicBezTo>
                    <a:cubicBezTo>
                      <a:pt x="163830" y="416560"/>
                      <a:pt x="100330" y="410210"/>
                      <a:pt x="90170" y="394970"/>
                    </a:cubicBezTo>
                    <a:cubicBezTo>
                      <a:pt x="81280" y="381000"/>
                      <a:pt x="100330" y="344170"/>
                      <a:pt x="114300" y="320040"/>
                    </a:cubicBezTo>
                    <a:cubicBezTo>
                      <a:pt x="129540" y="293370"/>
                      <a:pt x="154940" y="259080"/>
                      <a:pt x="182880" y="246380"/>
                    </a:cubicBezTo>
                    <a:cubicBezTo>
                      <a:pt x="208280" y="233680"/>
                      <a:pt x="248920" y="231140"/>
                      <a:pt x="273050" y="242570"/>
                    </a:cubicBezTo>
                    <a:cubicBezTo>
                      <a:pt x="298450" y="254000"/>
                      <a:pt x="331470" y="313690"/>
                      <a:pt x="330200" y="314960"/>
                    </a:cubicBezTo>
                    <a:cubicBezTo>
                      <a:pt x="327660" y="317500"/>
                      <a:pt x="251460" y="271780"/>
                      <a:pt x="240030" y="234950"/>
                    </a:cubicBezTo>
                    <a:cubicBezTo>
                      <a:pt x="224790" y="185420"/>
                      <a:pt x="267970" y="64770"/>
                      <a:pt x="292100" y="30480"/>
                    </a:cubicBezTo>
                    <a:cubicBezTo>
                      <a:pt x="303530" y="13970"/>
                      <a:pt x="317500" y="6350"/>
                      <a:pt x="332740" y="3810"/>
                    </a:cubicBezTo>
                    <a:cubicBezTo>
                      <a:pt x="350520" y="1270"/>
                      <a:pt x="379730" y="7620"/>
                      <a:pt x="393700" y="20320"/>
                    </a:cubicBezTo>
                    <a:cubicBezTo>
                      <a:pt x="407670" y="33020"/>
                      <a:pt x="412750" y="53340"/>
                      <a:pt x="415290" y="81280"/>
                    </a:cubicBezTo>
                    <a:cubicBezTo>
                      <a:pt x="419100" y="138430"/>
                      <a:pt x="372110" y="274320"/>
                      <a:pt x="364490" y="350520"/>
                    </a:cubicBezTo>
                    <a:cubicBezTo>
                      <a:pt x="359410" y="407670"/>
                      <a:pt x="379730" y="467360"/>
                      <a:pt x="364490" y="497840"/>
                    </a:cubicBezTo>
                    <a:cubicBezTo>
                      <a:pt x="353060" y="518160"/>
                      <a:pt x="330200" y="530860"/>
                      <a:pt x="312420" y="533400"/>
                    </a:cubicBezTo>
                    <a:cubicBezTo>
                      <a:pt x="293370" y="534670"/>
                      <a:pt x="265430" y="520700"/>
                      <a:pt x="254000" y="509270"/>
                    </a:cubicBezTo>
                    <a:cubicBezTo>
                      <a:pt x="245110" y="501650"/>
                      <a:pt x="241300" y="494030"/>
                      <a:pt x="238760" y="481330"/>
                    </a:cubicBezTo>
                    <a:cubicBezTo>
                      <a:pt x="233680" y="454660"/>
                      <a:pt x="236220" y="384810"/>
                      <a:pt x="247650" y="355600"/>
                    </a:cubicBezTo>
                    <a:cubicBezTo>
                      <a:pt x="254000" y="337820"/>
                      <a:pt x="262890" y="325120"/>
                      <a:pt x="275590" y="317500"/>
                    </a:cubicBezTo>
                    <a:cubicBezTo>
                      <a:pt x="287020" y="309880"/>
                      <a:pt x="306070" y="306070"/>
                      <a:pt x="321310" y="308610"/>
                    </a:cubicBezTo>
                    <a:cubicBezTo>
                      <a:pt x="335280" y="309880"/>
                      <a:pt x="353060" y="320040"/>
                      <a:pt x="361950" y="331470"/>
                    </a:cubicBezTo>
                    <a:cubicBezTo>
                      <a:pt x="370840" y="342900"/>
                      <a:pt x="375920" y="353060"/>
                      <a:pt x="377190" y="375920"/>
                    </a:cubicBezTo>
                    <a:cubicBezTo>
                      <a:pt x="378460" y="440690"/>
                      <a:pt x="313690" y="665480"/>
                      <a:pt x="264160" y="760730"/>
                    </a:cubicBezTo>
                    <a:cubicBezTo>
                      <a:pt x="231140" y="826770"/>
                      <a:pt x="184150" y="891540"/>
                      <a:pt x="146050" y="911860"/>
                    </a:cubicBezTo>
                    <a:cubicBezTo>
                      <a:pt x="124460" y="923290"/>
                      <a:pt x="97790" y="922020"/>
                      <a:pt x="80010" y="915670"/>
                    </a:cubicBezTo>
                    <a:cubicBezTo>
                      <a:pt x="64770" y="909320"/>
                      <a:pt x="52070" y="892810"/>
                      <a:pt x="44450" y="880110"/>
                    </a:cubicBezTo>
                    <a:cubicBezTo>
                      <a:pt x="39370" y="868680"/>
                      <a:pt x="39370" y="863600"/>
                      <a:pt x="39370" y="845820"/>
                    </a:cubicBezTo>
                    <a:cubicBezTo>
                      <a:pt x="38100" y="789940"/>
                      <a:pt x="76200" y="539750"/>
                      <a:pt x="100330" y="480060"/>
                    </a:cubicBezTo>
                    <a:cubicBezTo>
                      <a:pt x="109220" y="459740"/>
                      <a:pt x="115570" y="449580"/>
                      <a:pt x="127000" y="440690"/>
                    </a:cubicBezTo>
                    <a:cubicBezTo>
                      <a:pt x="139700" y="433070"/>
                      <a:pt x="158750" y="427990"/>
                      <a:pt x="172720" y="429260"/>
                    </a:cubicBezTo>
                    <a:cubicBezTo>
                      <a:pt x="187960" y="431800"/>
                      <a:pt x="204470" y="440690"/>
                      <a:pt x="215900" y="452120"/>
                    </a:cubicBezTo>
                    <a:cubicBezTo>
                      <a:pt x="227330" y="463550"/>
                      <a:pt x="234950" y="473710"/>
                      <a:pt x="242570" y="500380"/>
                    </a:cubicBezTo>
                    <a:cubicBezTo>
                      <a:pt x="264160" y="580390"/>
                      <a:pt x="278130" y="941070"/>
                      <a:pt x="252730" y="1012190"/>
                    </a:cubicBezTo>
                    <a:cubicBezTo>
                      <a:pt x="245110" y="1033780"/>
                      <a:pt x="233680" y="1042670"/>
                      <a:pt x="220980" y="1050290"/>
                    </a:cubicBezTo>
                    <a:cubicBezTo>
                      <a:pt x="212090" y="1056640"/>
                      <a:pt x="200660" y="1059180"/>
                      <a:pt x="189230" y="1059180"/>
                    </a:cubicBezTo>
                    <a:cubicBezTo>
                      <a:pt x="175260" y="1057910"/>
                      <a:pt x="153670" y="1052830"/>
                      <a:pt x="142240" y="1042670"/>
                    </a:cubicBezTo>
                    <a:cubicBezTo>
                      <a:pt x="129540" y="1029970"/>
                      <a:pt x="116840" y="1002030"/>
                      <a:pt x="118110" y="981710"/>
                    </a:cubicBezTo>
                    <a:cubicBezTo>
                      <a:pt x="118110" y="963930"/>
                      <a:pt x="135890" y="955040"/>
                      <a:pt x="144780" y="927100"/>
                    </a:cubicBezTo>
                    <a:cubicBezTo>
                      <a:pt x="166370" y="859790"/>
                      <a:pt x="194310" y="631190"/>
                      <a:pt x="199390" y="552450"/>
                    </a:cubicBezTo>
                    <a:cubicBezTo>
                      <a:pt x="201930" y="516890"/>
                      <a:pt x="193040" y="496570"/>
                      <a:pt x="198120" y="474980"/>
                    </a:cubicBezTo>
                    <a:cubicBezTo>
                      <a:pt x="201930" y="459740"/>
                      <a:pt x="208280" y="444500"/>
                      <a:pt x="219710" y="436880"/>
                    </a:cubicBezTo>
                    <a:cubicBezTo>
                      <a:pt x="233680" y="426720"/>
                      <a:pt x="261620" y="420370"/>
                      <a:pt x="278130" y="424180"/>
                    </a:cubicBezTo>
                    <a:cubicBezTo>
                      <a:pt x="292100" y="427990"/>
                      <a:pt x="306070" y="439420"/>
                      <a:pt x="313690" y="450850"/>
                    </a:cubicBezTo>
                    <a:cubicBezTo>
                      <a:pt x="321310" y="462280"/>
                      <a:pt x="326390" y="482600"/>
                      <a:pt x="322580" y="495300"/>
                    </a:cubicBezTo>
                    <a:cubicBezTo>
                      <a:pt x="318770" y="506730"/>
                      <a:pt x="297180" y="510540"/>
                      <a:pt x="290830" y="524510"/>
                    </a:cubicBezTo>
                    <a:cubicBezTo>
                      <a:pt x="281940" y="546100"/>
                      <a:pt x="297180" y="574040"/>
                      <a:pt x="294640" y="619760"/>
                    </a:cubicBezTo>
                    <a:cubicBezTo>
                      <a:pt x="288290" y="741680"/>
                      <a:pt x="203200" y="1174750"/>
                      <a:pt x="200660" y="1290320"/>
                    </a:cubicBezTo>
                    <a:cubicBezTo>
                      <a:pt x="200660" y="1332230"/>
                      <a:pt x="213360" y="1351280"/>
                      <a:pt x="209550" y="1374140"/>
                    </a:cubicBezTo>
                    <a:cubicBezTo>
                      <a:pt x="205740" y="1391920"/>
                      <a:pt x="196850" y="1408430"/>
                      <a:pt x="186690" y="1419860"/>
                    </a:cubicBezTo>
                    <a:cubicBezTo>
                      <a:pt x="179070" y="1427480"/>
                      <a:pt x="168910" y="1433830"/>
                      <a:pt x="157480" y="1436370"/>
                    </a:cubicBezTo>
                    <a:cubicBezTo>
                      <a:pt x="143510" y="1438910"/>
                      <a:pt x="121920" y="1438910"/>
                      <a:pt x="107950" y="1431290"/>
                    </a:cubicBezTo>
                    <a:cubicBezTo>
                      <a:pt x="91440" y="1421130"/>
                      <a:pt x="73660" y="1402080"/>
                      <a:pt x="68580" y="1377950"/>
                    </a:cubicBezTo>
                    <a:cubicBezTo>
                      <a:pt x="59690" y="1333500"/>
                      <a:pt x="105410" y="1259840"/>
                      <a:pt x="114300" y="1179830"/>
                    </a:cubicBezTo>
                    <a:cubicBezTo>
                      <a:pt x="125730" y="1061720"/>
                      <a:pt x="91440" y="788670"/>
                      <a:pt x="105410" y="730250"/>
                    </a:cubicBezTo>
                    <a:cubicBezTo>
                      <a:pt x="109220" y="713740"/>
                      <a:pt x="113030" y="709930"/>
                      <a:pt x="120650" y="702310"/>
                    </a:cubicBezTo>
                    <a:cubicBezTo>
                      <a:pt x="129540" y="692150"/>
                      <a:pt x="147320" y="681990"/>
                      <a:pt x="162560" y="680720"/>
                    </a:cubicBezTo>
                    <a:cubicBezTo>
                      <a:pt x="176530" y="679450"/>
                      <a:pt x="195580" y="684530"/>
                      <a:pt x="207010" y="692150"/>
                    </a:cubicBezTo>
                    <a:cubicBezTo>
                      <a:pt x="218440" y="701040"/>
                      <a:pt x="229870" y="716280"/>
                      <a:pt x="232410" y="731520"/>
                    </a:cubicBezTo>
                    <a:cubicBezTo>
                      <a:pt x="236220" y="749300"/>
                      <a:pt x="220980" y="763270"/>
                      <a:pt x="215900" y="796290"/>
                    </a:cubicBezTo>
                    <a:cubicBezTo>
                      <a:pt x="201930" y="900430"/>
                      <a:pt x="222250" y="1353820"/>
                      <a:pt x="200660" y="1443990"/>
                    </a:cubicBezTo>
                    <a:cubicBezTo>
                      <a:pt x="194310" y="1470660"/>
                      <a:pt x="187960" y="1480820"/>
                      <a:pt x="177800" y="1490980"/>
                    </a:cubicBezTo>
                    <a:cubicBezTo>
                      <a:pt x="168910" y="1499870"/>
                      <a:pt x="158750" y="1506220"/>
                      <a:pt x="146050" y="1507490"/>
                    </a:cubicBezTo>
                    <a:cubicBezTo>
                      <a:pt x="132080" y="1511300"/>
                      <a:pt x="109220" y="1510030"/>
                      <a:pt x="95250" y="1503680"/>
                    </a:cubicBezTo>
                    <a:cubicBezTo>
                      <a:pt x="80010" y="1496060"/>
                      <a:pt x="66040" y="1485900"/>
                      <a:pt x="59690" y="1465580"/>
                    </a:cubicBezTo>
                    <a:cubicBezTo>
                      <a:pt x="43180" y="1417320"/>
                      <a:pt x="60960" y="1264920"/>
                      <a:pt x="83820" y="1193800"/>
                    </a:cubicBezTo>
                    <a:cubicBezTo>
                      <a:pt x="100330" y="1140460"/>
                      <a:pt x="124460" y="1074420"/>
                      <a:pt x="156210" y="1065530"/>
                    </a:cubicBezTo>
                    <a:cubicBezTo>
                      <a:pt x="184150" y="1057910"/>
                      <a:pt x="240030" y="1101090"/>
                      <a:pt x="260350" y="1127760"/>
                    </a:cubicBezTo>
                    <a:cubicBezTo>
                      <a:pt x="276860" y="1150620"/>
                      <a:pt x="275590" y="1174750"/>
                      <a:pt x="279400" y="1209040"/>
                    </a:cubicBezTo>
                    <a:cubicBezTo>
                      <a:pt x="285750" y="1266190"/>
                      <a:pt x="294640" y="1398270"/>
                      <a:pt x="278130" y="1440180"/>
                    </a:cubicBezTo>
                    <a:cubicBezTo>
                      <a:pt x="269240" y="1459230"/>
                      <a:pt x="256540" y="1468120"/>
                      <a:pt x="242570" y="1474470"/>
                    </a:cubicBezTo>
                    <a:cubicBezTo>
                      <a:pt x="228600" y="1480820"/>
                      <a:pt x="208280" y="1482090"/>
                      <a:pt x="193040" y="1477010"/>
                    </a:cubicBezTo>
                    <a:cubicBezTo>
                      <a:pt x="177800" y="1473200"/>
                      <a:pt x="162560" y="1460500"/>
                      <a:pt x="154940" y="1446530"/>
                    </a:cubicBezTo>
                    <a:cubicBezTo>
                      <a:pt x="146050" y="1433830"/>
                      <a:pt x="146050" y="1418590"/>
                      <a:pt x="146050" y="1398270"/>
                    </a:cubicBezTo>
                    <a:cubicBezTo>
                      <a:pt x="146050" y="1365250"/>
                      <a:pt x="157480" y="1316990"/>
                      <a:pt x="170180" y="1268730"/>
                    </a:cubicBezTo>
                    <a:cubicBezTo>
                      <a:pt x="187960" y="1206500"/>
                      <a:pt x="218440" y="1117600"/>
                      <a:pt x="245110" y="1057910"/>
                    </a:cubicBezTo>
                    <a:cubicBezTo>
                      <a:pt x="266700" y="1010920"/>
                      <a:pt x="289560" y="958850"/>
                      <a:pt x="312420" y="934720"/>
                    </a:cubicBezTo>
                    <a:cubicBezTo>
                      <a:pt x="326390" y="922020"/>
                      <a:pt x="340360" y="914400"/>
                      <a:pt x="355600" y="913130"/>
                    </a:cubicBezTo>
                    <a:cubicBezTo>
                      <a:pt x="373380" y="911860"/>
                      <a:pt x="398780" y="919480"/>
                      <a:pt x="414020" y="934720"/>
                    </a:cubicBezTo>
                    <a:cubicBezTo>
                      <a:pt x="433070" y="955040"/>
                      <a:pt x="439420" y="990600"/>
                      <a:pt x="445770" y="1037590"/>
                    </a:cubicBezTo>
                    <a:cubicBezTo>
                      <a:pt x="459740" y="1130300"/>
                      <a:pt x="473710" y="1408430"/>
                      <a:pt x="440690" y="1460500"/>
                    </a:cubicBezTo>
                    <a:cubicBezTo>
                      <a:pt x="430530" y="1478280"/>
                      <a:pt x="411480" y="1479550"/>
                      <a:pt x="397510" y="1482090"/>
                    </a:cubicBezTo>
                    <a:cubicBezTo>
                      <a:pt x="386080" y="1483360"/>
                      <a:pt x="374650" y="1480820"/>
                      <a:pt x="365760" y="1477010"/>
                    </a:cubicBezTo>
                    <a:cubicBezTo>
                      <a:pt x="355600" y="1473200"/>
                      <a:pt x="345440" y="1466850"/>
                      <a:pt x="339090" y="1457960"/>
                    </a:cubicBezTo>
                    <a:cubicBezTo>
                      <a:pt x="330200" y="1446530"/>
                      <a:pt x="322580" y="1432560"/>
                      <a:pt x="322580" y="1412240"/>
                    </a:cubicBezTo>
                    <a:cubicBezTo>
                      <a:pt x="322580" y="1371600"/>
                      <a:pt x="372110" y="1282700"/>
                      <a:pt x="384810" y="1225550"/>
                    </a:cubicBezTo>
                    <a:cubicBezTo>
                      <a:pt x="394970" y="1179830"/>
                      <a:pt x="397510" y="1150620"/>
                      <a:pt x="400050" y="1098550"/>
                    </a:cubicBezTo>
                    <a:cubicBezTo>
                      <a:pt x="402590" y="1017270"/>
                      <a:pt x="365760" y="836930"/>
                      <a:pt x="388620" y="782320"/>
                    </a:cubicBezTo>
                    <a:cubicBezTo>
                      <a:pt x="398780" y="759460"/>
                      <a:pt x="416560" y="746760"/>
                      <a:pt x="433070" y="740410"/>
                    </a:cubicBezTo>
                    <a:cubicBezTo>
                      <a:pt x="447040" y="735330"/>
                      <a:pt x="466090" y="739140"/>
                      <a:pt x="478790" y="744220"/>
                    </a:cubicBezTo>
                    <a:cubicBezTo>
                      <a:pt x="491490" y="750570"/>
                      <a:pt x="505460" y="767080"/>
                      <a:pt x="510540" y="778510"/>
                    </a:cubicBezTo>
                    <a:cubicBezTo>
                      <a:pt x="515620" y="788670"/>
                      <a:pt x="516890" y="793750"/>
                      <a:pt x="515620" y="808990"/>
                    </a:cubicBezTo>
                    <a:cubicBezTo>
                      <a:pt x="513080" y="873760"/>
                      <a:pt x="407670" y="1172210"/>
                      <a:pt x="392430" y="1273810"/>
                    </a:cubicBezTo>
                    <a:cubicBezTo>
                      <a:pt x="384810" y="1320800"/>
                      <a:pt x="398780" y="1356360"/>
                      <a:pt x="387350" y="1380490"/>
                    </a:cubicBezTo>
                    <a:cubicBezTo>
                      <a:pt x="379730" y="1395730"/>
                      <a:pt x="367030" y="1405890"/>
                      <a:pt x="353060" y="1412240"/>
                    </a:cubicBezTo>
                    <a:cubicBezTo>
                      <a:pt x="339090" y="1417320"/>
                      <a:pt x="318770" y="1417320"/>
                      <a:pt x="306070" y="1413510"/>
                    </a:cubicBezTo>
                    <a:cubicBezTo>
                      <a:pt x="295910" y="1409700"/>
                      <a:pt x="287020" y="1404620"/>
                      <a:pt x="279400" y="1395730"/>
                    </a:cubicBezTo>
                    <a:cubicBezTo>
                      <a:pt x="270510" y="1385570"/>
                      <a:pt x="262890" y="1374140"/>
                      <a:pt x="261620" y="1352550"/>
                    </a:cubicBezTo>
                    <a:cubicBezTo>
                      <a:pt x="259080" y="1289050"/>
                      <a:pt x="353060" y="1085850"/>
                      <a:pt x="369570" y="979170"/>
                    </a:cubicBezTo>
                    <a:cubicBezTo>
                      <a:pt x="381000" y="901700"/>
                      <a:pt x="361950" y="811530"/>
                      <a:pt x="374650" y="775970"/>
                    </a:cubicBezTo>
                    <a:cubicBezTo>
                      <a:pt x="379730" y="762000"/>
                      <a:pt x="384810" y="756920"/>
                      <a:pt x="394970" y="750570"/>
                    </a:cubicBezTo>
                    <a:cubicBezTo>
                      <a:pt x="406400" y="742950"/>
                      <a:pt x="426720" y="735330"/>
                      <a:pt x="441960" y="735330"/>
                    </a:cubicBezTo>
                    <a:cubicBezTo>
                      <a:pt x="457200" y="736600"/>
                      <a:pt x="476250" y="746760"/>
                      <a:pt x="486410" y="755650"/>
                    </a:cubicBezTo>
                    <a:cubicBezTo>
                      <a:pt x="495300" y="764540"/>
                      <a:pt x="500380" y="770890"/>
                      <a:pt x="502920" y="784860"/>
                    </a:cubicBezTo>
                    <a:cubicBezTo>
                      <a:pt x="510540" y="814070"/>
                      <a:pt x="488950" y="895350"/>
                      <a:pt x="494030" y="935990"/>
                    </a:cubicBezTo>
                    <a:cubicBezTo>
                      <a:pt x="497840" y="966470"/>
                      <a:pt x="524510" y="993140"/>
                      <a:pt x="520700" y="1010920"/>
                    </a:cubicBezTo>
                    <a:cubicBezTo>
                      <a:pt x="516890" y="1026160"/>
                      <a:pt x="499110" y="1037590"/>
                      <a:pt x="486410" y="1043940"/>
                    </a:cubicBezTo>
                    <a:cubicBezTo>
                      <a:pt x="476250" y="1047750"/>
                      <a:pt x="466090" y="1050290"/>
                      <a:pt x="455930" y="1047750"/>
                    </a:cubicBezTo>
                    <a:cubicBezTo>
                      <a:pt x="441960" y="1046480"/>
                      <a:pt x="422910" y="1040130"/>
                      <a:pt x="414020" y="1027430"/>
                    </a:cubicBezTo>
                    <a:cubicBezTo>
                      <a:pt x="402590" y="1014730"/>
                      <a:pt x="394970" y="991870"/>
                      <a:pt x="397510" y="969010"/>
                    </a:cubicBezTo>
                    <a:cubicBezTo>
                      <a:pt x="401320" y="930910"/>
                      <a:pt x="449580" y="883920"/>
                      <a:pt x="476250" y="825500"/>
                    </a:cubicBezTo>
                    <a:cubicBezTo>
                      <a:pt x="515620" y="740410"/>
                      <a:pt x="553720" y="568960"/>
                      <a:pt x="598170" y="499110"/>
                    </a:cubicBezTo>
                    <a:cubicBezTo>
                      <a:pt x="623570" y="459740"/>
                      <a:pt x="646430" y="429260"/>
                      <a:pt x="678180" y="419100"/>
                    </a:cubicBezTo>
                    <a:cubicBezTo>
                      <a:pt x="706120" y="408940"/>
                      <a:pt x="754380" y="414020"/>
                      <a:pt x="772160" y="433070"/>
                    </a:cubicBezTo>
                    <a:cubicBezTo>
                      <a:pt x="793750" y="457200"/>
                      <a:pt x="791210" y="518160"/>
                      <a:pt x="781050" y="567690"/>
                    </a:cubicBezTo>
                    <a:cubicBezTo>
                      <a:pt x="767080" y="636270"/>
                      <a:pt x="708660" y="708660"/>
                      <a:pt x="666750" y="801370"/>
                    </a:cubicBezTo>
                    <a:cubicBezTo>
                      <a:pt x="608330" y="929640"/>
                      <a:pt x="519430" y="1206500"/>
                      <a:pt x="473710" y="1267460"/>
                    </a:cubicBezTo>
                    <a:cubicBezTo>
                      <a:pt x="459740" y="1286510"/>
                      <a:pt x="449580" y="1291590"/>
                      <a:pt x="436880" y="1296670"/>
                    </a:cubicBezTo>
                    <a:cubicBezTo>
                      <a:pt x="425450" y="1300480"/>
                      <a:pt x="415290" y="1301750"/>
                      <a:pt x="405130" y="1299210"/>
                    </a:cubicBezTo>
                    <a:cubicBezTo>
                      <a:pt x="391160" y="1295400"/>
                      <a:pt x="373380" y="1286510"/>
                      <a:pt x="364490" y="1275080"/>
                    </a:cubicBezTo>
                    <a:cubicBezTo>
                      <a:pt x="355600" y="1263650"/>
                      <a:pt x="350520" y="1250950"/>
                      <a:pt x="349250" y="1229360"/>
                    </a:cubicBezTo>
                    <a:cubicBezTo>
                      <a:pt x="349250" y="1183640"/>
                      <a:pt x="398780" y="1073150"/>
                      <a:pt x="410210" y="1004570"/>
                    </a:cubicBezTo>
                    <a:cubicBezTo>
                      <a:pt x="420370" y="946150"/>
                      <a:pt x="421640" y="900430"/>
                      <a:pt x="420370" y="843280"/>
                    </a:cubicBezTo>
                    <a:cubicBezTo>
                      <a:pt x="419100" y="777240"/>
                      <a:pt x="384810" y="669290"/>
                      <a:pt x="400050" y="631190"/>
                    </a:cubicBezTo>
                    <a:cubicBezTo>
                      <a:pt x="406400" y="613410"/>
                      <a:pt x="420370" y="604520"/>
                      <a:pt x="435610" y="600710"/>
                    </a:cubicBezTo>
                    <a:cubicBezTo>
                      <a:pt x="452120" y="595630"/>
                      <a:pt x="481330" y="599440"/>
                      <a:pt x="496570" y="608330"/>
                    </a:cubicBezTo>
                    <a:cubicBezTo>
                      <a:pt x="509270" y="615950"/>
                      <a:pt x="519430" y="633730"/>
                      <a:pt x="523240" y="647700"/>
                    </a:cubicBezTo>
                    <a:cubicBezTo>
                      <a:pt x="527050" y="661670"/>
                      <a:pt x="524510" y="671830"/>
                      <a:pt x="516890" y="694690"/>
                    </a:cubicBezTo>
                    <a:cubicBezTo>
                      <a:pt x="495300" y="764540"/>
                      <a:pt x="351790" y="1038860"/>
                      <a:pt x="297180" y="1101090"/>
                    </a:cubicBezTo>
                    <a:cubicBezTo>
                      <a:pt x="276860" y="1125220"/>
                      <a:pt x="264160" y="1137920"/>
                      <a:pt x="243840" y="1140460"/>
                    </a:cubicBezTo>
                    <a:cubicBezTo>
                      <a:pt x="224790" y="1144270"/>
                      <a:pt x="195580" y="1134110"/>
                      <a:pt x="181610" y="1120140"/>
                    </a:cubicBezTo>
                    <a:cubicBezTo>
                      <a:pt x="168910" y="1106170"/>
                      <a:pt x="161290" y="1083310"/>
                      <a:pt x="163830" y="1056640"/>
                    </a:cubicBezTo>
                    <a:cubicBezTo>
                      <a:pt x="168910" y="1003300"/>
                      <a:pt x="255270" y="891540"/>
                      <a:pt x="278130" y="830580"/>
                    </a:cubicBezTo>
                    <a:cubicBezTo>
                      <a:pt x="293370" y="793750"/>
                      <a:pt x="300990" y="767080"/>
                      <a:pt x="306070" y="735330"/>
                    </a:cubicBezTo>
                    <a:cubicBezTo>
                      <a:pt x="311150" y="703580"/>
                      <a:pt x="299720" y="664210"/>
                      <a:pt x="311150" y="642620"/>
                    </a:cubicBezTo>
                    <a:cubicBezTo>
                      <a:pt x="318770" y="627380"/>
                      <a:pt x="335280" y="617220"/>
                      <a:pt x="350520" y="612140"/>
                    </a:cubicBezTo>
                    <a:cubicBezTo>
                      <a:pt x="364490" y="607060"/>
                      <a:pt x="386080" y="608330"/>
                      <a:pt x="400050" y="614680"/>
                    </a:cubicBezTo>
                    <a:cubicBezTo>
                      <a:pt x="414020" y="621030"/>
                      <a:pt x="429260" y="636270"/>
                      <a:pt x="435610" y="650240"/>
                    </a:cubicBezTo>
                    <a:cubicBezTo>
                      <a:pt x="441960" y="664210"/>
                      <a:pt x="443230" y="678180"/>
                      <a:pt x="438150" y="699770"/>
                    </a:cubicBezTo>
                    <a:cubicBezTo>
                      <a:pt x="427990" y="755650"/>
                      <a:pt x="344170" y="885190"/>
                      <a:pt x="311150" y="970280"/>
                    </a:cubicBezTo>
                    <a:cubicBezTo>
                      <a:pt x="284480" y="1040130"/>
                      <a:pt x="273050" y="1141730"/>
                      <a:pt x="251460" y="1172210"/>
                    </a:cubicBezTo>
                    <a:cubicBezTo>
                      <a:pt x="242570" y="1183640"/>
                      <a:pt x="234950" y="1186180"/>
                      <a:pt x="224790" y="1189990"/>
                    </a:cubicBezTo>
                    <a:cubicBezTo>
                      <a:pt x="212090" y="1193800"/>
                      <a:pt x="190500" y="1196340"/>
                      <a:pt x="176530" y="1191260"/>
                    </a:cubicBezTo>
                    <a:cubicBezTo>
                      <a:pt x="162560" y="1186180"/>
                      <a:pt x="148590" y="1170940"/>
                      <a:pt x="140970" y="1159510"/>
                    </a:cubicBezTo>
                    <a:cubicBezTo>
                      <a:pt x="134620" y="1149350"/>
                      <a:pt x="132080" y="1144270"/>
                      <a:pt x="132080" y="1127760"/>
                    </a:cubicBezTo>
                    <a:cubicBezTo>
                      <a:pt x="133350" y="1074420"/>
                      <a:pt x="210820" y="892810"/>
                      <a:pt x="227330" y="783590"/>
                    </a:cubicBezTo>
                    <a:cubicBezTo>
                      <a:pt x="240030" y="687070"/>
                      <a:pt x="215900" y="548640"/>
                      <a:pt x="232410" y="506730"/>
                    </a:cubicBezTo>
                    <a:cubicBezTo>
                      <a:pt x="237490" y="492760"/>
                      <a:pt x="245110" y="487680"/>
                      <a:pt x="255270" y="481330"/>
                    </a:cubicBezTo>
                    <a:cubicBezTo>
                      <a:pt x="266700" y="473710"/>
                      <a:pt x="288290" y="467360"/>
                      <a:pt x="303530" y="469900"/>
                    </a:cubicBezTo>
                    <a:cubicBezTo>
                      <a:pt x="318770" y="471170"/>
                      <a:pt x="337820" y="481330"/>
                      <a:pt x="347980" y="492760"/>
                    </a:cubicBezTo>
                    <a:cubicBezTo>
                      <a:pt x="358140" y="504190"/>
                      <a:pt x="365760" y="539750"/>
                      <a:pt x="365760" y="539750"/>
                    </a:cubicBezTo>
                  </a:path>
                </a:pathLst>
              </a:custGeom>
              <a:solidFill>
                <a:srgbClr val="7ED957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20" name="Group 20"/>
            <p:cNvGrpSpPr/>
            <p:nvPr/>
          </p:nvGrpSpPr>
          <p:grpSpPr>
            <a:xfrm>
              <a:off x="1306572" y="1597777"/>
              <a:ext cx="108837" cy="91151"/>
              <a:chOff x="0" y="0"/>
              <a:chExt cx="304800" cy="255270"/>
            </a:xfrm>
          </p:grpSpPr>
          <p:sp>
            <p:nvSpPr>
              <p:cNvPr id="21" name="Freeform 21"/>
              <p:cNvSpPr/>
              <p:nvPr/>
            </p:nvSpPr>
            <p:spPr>
              <a:xfrm>
                <a:off x="45720" y="46990"/>
                <a:ext cx="213360" cy="162560"/>
              </a:xfrm>
              <a:custGeom>
                <a:avLst/>
                <a:gdLst/>
                <a:ahLst/>
                <a:cxnLst/>
                <a:rect l="l" t="t" r="r" b="b"/>
                <a:pathLst>
                  <a:path w="213360" h="162560">
                    <a:moveTo>
                      <a:pt x="77470" y="3810"/>
                    </a:moveTo>
                    <a:cubicBezTo>
                      <a:pt x="179070" y="16510"/>
                      <a:pt x="201930" y="39370"/>
                      <a:pt x="207010" y="59690"/>
                    </a:cubicBezTo>
                    <a:cubicBezTo>
                      <a:pt x="213360" y="80010"/>
                      <a:pt x="203200" y="114300"/>
                      <a:pt x="191770" y="129540"/>
                    </a:cubicBezTo>
                    <a:cubicBezTo>
                      <a:pt x="182880" y="143510"/>
                      <a:pt x="165100" y="152400"/>
                      <a:pt x="149860" y="154940"/>
                    </a:cubicBezTo>
                    <a:cubicBezTo>
                      <a:pt x="134620" y="158750"/>
                      <a:pt x="115570" y="158750"/>
                      <a:pt x="101600" y="149860"/>
                    </a:cubicBezTo>
                    <a:cubicBezTo>
                      <a:pt x="83820" y="139700"/>
                      <a:pt x="60960" y="113030"/>
                      <a:pt x="57150" y="92710"/>
                    </a:cubicBezTo>
                    <a:cubicBezTo>
                      <a:pt x="54610" y="71120"/>
                      <a:pt x="64770" y="39370"/>
                      <a:pt x="80010" y="24130"/>
                    </a:cubicBezTo>
                    <a:cubicBezTo>
                      <a:pt x="96520" y="10160"/>
                      <a:pt x="129540" y="0"/>
                      <a:pt x="149860" y="5080"/>
                    </a:cubicBezTo>
                    <a:cubicBezTo>
                      <a:pt x="170180" y="10160"/>
                      <a:pt x="196850" y="31750"/>
                      <a:pt x="204470" y="52070"/>
                    </a:cubicBezTo>
                    <a:cubicBezTo>
                      <a:pt x="213360" y="71120"/>
                      <a:pt x="209550" y="105410"/>
                      <a:pt x="196850" y="123190"/>
                    </a:cubicBezTo>
                    <a:cubicBezTo>
                      <a:pt x="185420" y="140970"/>
                      <a:pt x="157480" y="152400"/>
                      <a:pt x="133350" y="157480"/>
                    </a:cubicBezTo>
                    <a:cubicBezTo>
                      <a:pt x="106680" y="162560"/>
                      <a:pt x="63500" y="158750"/>
                      <a:pt x="41910" y="147320"/>
                    </a:cubicBezTo>
                    <a:cubicBezTo>
                      <a:pt x="24130" y="139700"/>
                      <a:pt x="10160" y="124460"/>
                      <a:pt x="5080" y="107950"/>
                    </a:cubicBezTo>
                    <a:cubicBezTo>
                      <a:pt x="0" y="87630"/>
                      <a:pt x="2540" y="54610"/>
                      <a:pt x="13970" y="36830"/>
                    </a:cubicBezTo>
                    <a:cubicBezTo>
                      <a:pt x="25400" y="19050"/>
                      <a:pt x="77470" y="3810"/>
                      <a:pt x="77470" y="3810"/>
                    </a:cubicBezTo>
                  </a:path>
                </a:pathLst>
              </a:custGeom>
              <a:solidFill>
                <a:srgbClr val="7ED957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22" name="Group 22"/>
            <p:cNvGrpSpPr/>
            <p:nvPr/>
          </p:nvGrpSpPr>
          <p:grpSpPr>
            <a:xfrm>
              <a:off x="677130" y="698964"/>
              <a:ext cx="504279" cy="892465"/>
              <a:chOff x="0" y="0"/>
              <a:chExt cx="1412240" cy="2499360"/>
            </a:xfrm>
          </p:grpSpPr>
          <p:sp>
            <p:nvSpPr>
              <p:cNvPr id="23" name="Freeform 23"/>
              <p:cNvSpPr/>
              <p:nvPr/>
            </p:nvSpPr>
            <p:spPr>
              <a:xfrm>
                <a:off x="35560" y="33020"/>
                <a:ext cx="1342390" cy="2416810"/>
              </a:xfrm>
              <a:custGeom>
                <a:avLst/>
                <a:gdLst/>
                <a:ahLst/>
                <a:cxnLst/>
                <a:rect l="l" t="t" r="r" b="b"/>
                <a:pathLst>
                  <a:path w="1342390" h="2416810">
                    <a:moveTo>
                      <a:pt x="1040130" y="1704340"/>
                    </a:moveTo>
                    <a:cubicBezTo>
                      <a:pt x="1099820" y="1860550"/>
                      <a:pt x="1104900" y="1894840"/>
                      <a:pt x="1111250" y="1948180"/>
                    </a:cubicBezTo>
                    <a:cubicBezTo>
                      <a:pt x="1121410" y="2034540"/>
                      <a:pt x="1125220" y="2292350"/>
                      <a:pt x="1127760" y="2292350"/>
                    </a:cubicBezTo>
                    <a:cubicBezTo>
                      <a:pt x="1129030" y="2292350"/>
                      <a:pt x="1118870" y="2174240"/>
                      <a:pt x="1125220" y="2122170"/>
                    </a:cubicBezTo>
                    <a:cubicBezTo>
                      <a:pt x="1131570" y="2073910"/>
                      <a:pt x="1153160" y="2038350"/>
                      <a:pt x="1163320" y="1988820"/>
                    </a:cubicBezTo>
                    <a:cubicBezTo>
                      <a:pt x="1174750" y="1930400"/>
                      <a:pt x="1173480" y="1828800"/>
                      <a:pt x="1186180" y="1794510"/>
                    </a:cubicBezTo>
                    <a:cubicBezTo>
                      <a:pt x="1192530" y="1780540"/>
                      <a:pt x="1196340" y="1774190"/>
                      <a:pt x="1205230" y="1767840"/>
                    </a:cubicBezTo>
                    <a:cubicBezTo>
                      <a:pt x="1216660" y="1758950"/>
                      <a:pt x="1238250" y="1751330"/>
                      <a:pt x="1252220" y="1751330"/>
                    </a:cubicBezTo>
                    <a:cubicBezTo>
                      <a:pt x="1263650" y="1750060"/>
                      <a:pt x="1273810" y="1753870"/>
                      <a:pt x="1283970" y="1758950"/>
                    </a:cubicBezTo>
                    <a:cubicBezTo>
                      <a:pt x="1295400" y="1766570"/>
                      <a:pt x="1306830" y="1774190"/>
                      <a:pt x="1315720" y="1797050"/>
                    </a:cubicBezTo>
                    <a:cubicBezTo>
                      <a:pt x="1342390" y="1869440"/>
                      <a:pt x="1339850" y="2249170"/>
                      <a:pt x="1325880" y="2330450"/>
                    </a:cubicBezTo>
                    <a:cubicBezTo>
                      <a:pt x="1322070" y="2354580"/>
                      <a:pt x="1318260" y="2366010"/>
                      <a:pt x="1308100" y="2377440"/>
                    </a:cubicBezTo>
                    <a:cubicBezTo>
                      <a:pt x="1297940" y="2388870"/>
                      <a:pt x="1278890" y="2399030"/>
                      <a:pt x="1263650" y="2400300"/>
                    </a:cubicBezTo>
                    <a:cubicBezTo>
                      <a:pt x="1248410" y="2402840"/>
                      <a:pt x="1228090" y="2397760"/>
                      <a:pt x="1215390" y="2388870"/>
                    </a:cubicBezTo>
                    <a:cubicBezTo>
                      <a:pt x="1202690" y="2379980"/>
                      <a:pt x="1193800" y="2369820"/>
                      <a:pt x="1186180" y="2346960"/>
                    </a:cubicBezTo>
                    <a:cubicBezTo>
                      <a:pt x="1168400" y="2288540"/>
                      <a:pt x="1178560" y="2045970"/>
                      <a:pt x="1184910" y="1991360"/>
                    </a:cubicBezTo>
                    <a:cubicBezTo>
                      <a:pt x="1187450" y="1974850"/>
                      <a:pt x="1187450" y="1968500"/>
                      <a:pt x="1192530" y="1958340"/>
                    </a:cubicBezTo>
                    <a:cubicBezTo>
                      <a:pt x="1200150" y="1946910"/>
                      <a:pt x="1215390" y="1930400"/>
                      <a:pt x="1230630" y="1925320"/>
                    </a:cubicBezTo>
                    <a:cubicBezTo>
                      <a:pt x="1244600" y="1920240"/>
                      <a:pt x="1266190" y="1921510"/>
                      <a:pt x="1280160" y="1925320"/>
                    </a:cubicBezTo>
                    <a:cubicBezTo>
                      <a:pt x="1291590" y="1929130"/>
                      <a:pt x="1300480" y="1935480"/>
                      <a:pt x="1308100" y="1944370"/>
                    </a:cubicBezTo>
                    <a:cubicBezTo>
                      <a:pt x="1316990" y="1955800"/>
                      <a:pt x="1323340" y="1968500"/>
                      <a:pt x="1325880" y="1991360"/>
                    </a:cubicBezTo>
                    <a:cubicBezTo>
                      <a:pt x="1329690" y="2045970"/>
                      <a:pt x="1295400" y="2228850"/>
                      <a:pt x="1268730" y="2277110"/>
                    </a:cubicBezTo>
                    <a:cubicBezTo>
                      <a:pt x="1257300" y="2298700"/>
                      <a:pt x="1244600" y="2307590"/>
                      <a:pt x="1231900" y="2315210"/>
                    </a:cubicBezTo>
                    <a:cubicBezTo>
                      <a:pt x="1220470" y="2321560"/>
                      <a:pt x="1209040" y="2322830"/>
                      <a:pt x="1196340" y="2321560"/>
                    </a:cubicBezTo>
                    <a:cubicBezTo>
                      <a:pt x="1181100" y="2320290"/>
                      <a:pt x="1159510" y="2311400"/>
                      <a:pt x="1148080" y="2299970"/>
                    </a:cubicBezTo>
                    <a:cubicBezTo>
                      <a:pt x="1136650" y="2288540"/>
                      <a:pt x="1131570" y="2274570"/>
                      <a:pt x="1126490" y="2251710"/>
                    </a:cubicBezTo>
                    <a:cubicBezTo>
                      <a:pt x="1113790" y="2193290"/>
                      <a:pt x="1134110" y="2032000"/>
                      <a:pt x="1127760" y="1944370"/>
                    </a:cubicBezTo>
                    <a:cubicBezTo>
                      <a:pt x="1123950" y="1878330"/>
                      <a:pt x="1096010" y="1812290"/>
                      <a:pt x="1104900" y="1772920"/>
                    </a:cubicBezTo>
                    <a:cubicBezTo>
                      <a:pt x="1109980" y="1747520"/>
                      <a:pt x="1122680" y="1725930"/>
                      <a:pt x="1140460" y="1717040"/>
                    </a:cubicBezTo>
                    <a:cubicBezTo>
                      <a:pt x="1156970" y="1706880"/>
                      <a:pt x="1188720" y="1705610"/>
                      <a:pt x="1206500" y="1714500"/>
                    </a:cubicBezTo>
                    <a:cubicBezTo>
                      <a:pt x="1224280" y="1723390"/>
                      <a:pt x="1239520" y="1739900"/>
                      <a:pt x="1245870" y="1767840"/>
                    </a:cubicBezTo>
                    <a:cubicBezTo>
                      <a:pt x="1261110" y="1835150"/>
                      <a:pt x="1182370" y="2047240"/>
                      <a:pt x="1168400" y="2150110"/>
                    </a:cubicBezTo>
                    <a:cubicBezTo>
                      <a:pt x="1159510" y="2217420"/>
                      <a:pt x="1170940" y="2283460"/>
                      <a:pt x="1156970" y="2319020"/>
                    </a:cubicBezTo>
                    <a:cubicBezTo>
                      <a:pt x="1149350" y="2339340"/>
                      <a:pt x="1136650" y="2352040"/>
                      <a:pt x="1123950" y="2359660"/>
                    </a:cubicBezTo>
                    <a:cubicBezTo>
                      <a:pt x="1113790" y="2367280"/>
                      <a:pt x="1102360" y="2371090"/>
                      <a:pt x="1090930" y="2371090"/>
                    </a:cubicBezTo>
                    <a:cubicBezTo>
                      <a:pt x="1075690" y="2371090"/>
                      <a:pt x="1054100" y="2364740"/>
                      <a:pt x="1041400" y="2354580"/>
                    </a:cubicBezTo>
                    <a:cubicBezTo>
                      <a:pt x="1028700" y="2344420"/>
                      <a:pt x="1021080" y="2335530"/>
                      <a:pt x="1014730" y="2310130"/>
                    </a:cubicBezTo>
                    <a:cubicBezTo>
                      <a:pt x="991870" y="2226310"/>
                      <a:pt x="1040130" y="1878330"/>
                      <a:pt x="1021080" y="1711960"/>
                    </a:cubicBezTo>
                    <a:cubicBezTo>
                      <a:pt x="1007110" y="1590040"/>
                      <a:pt x="934720" y="1457960"/>
                      <a:pt x="942340" y="1398270"/>
                    </a:cubicBezTo>
                    <a:cubicBezTo>
                      <a:pt x="946150" y="1372870"/>
                      <a:pt x="957580" y="1356360"/>
                      <a:pt x="972820" y="1347470"/>
                    </a:cubicBezTo>
                    <a:cubicBezTo>
                      <a:pt x="986790" y="1337310"/>
                      <a:pt x="1016000" y="1334770"/>
                      <a:pt x="1032510" y="1342390"/>
                    </a:cubicBezTo>
                    <a:cubicBezTo>
                      <a:pt x="1047750" y="1348740"/>
                      <a:pt x="1062990" y="1362710"/>
                      <a:pt x="1069340" y="1388110"/>
                    </a:cubicBezTo>
                    <a:cubicBezTo>
                      <a:pt x="1089660" y="1465580"/>
                      <a:pt x="1002030" y="1747520"/>
                      <a:pt x="979170" y="1902460"/>
                    </a:cubicBezTo>
                    <a:cubicBezTo>
                      <a:pt x="960120" y="2028190"/>
                      <a:pt x="952500" y="2156460"/>
                      <a:pt x="934720" y="2246630"/>
                    </a:cubicBezTo>
                    <a:cubicBezTo>
                      <a:pt x="924560" y="2305050"/>
                      <a:pt x="918210" y="2364740"/>
                      <a:pt x="899160" y="2390140"/>
                    </a:cubicBezTo>
                    <a:cubicBezTo>
                      <a:pt x="889000" y="2404110"/>
                      <a:pt x="875030" y="2410460"/>
                      <a:pt x="862330" y="2414270"/>
                    </a:cubicBezTo>
                    <a:cubicBezTo>
                      <a:pt x="853440" y="2416810"/>
                      <a:pt x="843280" y="2416810"/>
                      <a:pt x="834390" y="2413000"/>
                    </a:cubicBezTo>
                    <a:cubicBezTo>
                      <a:pt x="820420" y="2407920"/>
                      <a:pt x="802640" y="2396490"/>
                      <a:pt x="792480" y="2374900"/>
                    </a:cubicBezTo>
                    <a:cubicBezTo>
                      <a:pt x="768350" y="2324100"/>
                      <a:pt x="777240" y="2192020"/>
                      <a:pt x="773430" y="2078990"/>
                    </a:cubicBezTo>
                    <a:cubicBezTo>
                      <a:pt x="768350" y="1925320"/>
                      <a:pt x="782320" y="1642110"/>
                      <a:pt x="772160" y="1535430"/>
                    </a:cubicBezTo>
                    <a:cubicBezTo>
                      <a:pt x="768350" y="1489710"/>
                      <a:pt x="748030" y="1464310"/>
                      <a:pt x="755650" y="1438910"/>
                    </a:cubicBezTo>
                    <a:cubicBezTo>
                      <a:pt x="760730" y="1421130"/>
                      <a:pt x="779780" y="1403350"/>
                      <a:pt x="792480" y="1397000"/>
                    </a:cubicBezTo>
                    <a:cubicBezTo>
                      <a:pt x="801370" y="1391920"/>
                      <a:pt x="811530" y="1391920"/>
                      <a:pt x="821690" y="1393190"/>
                    </a:cubicBezTo>
                    <a:cubicBezTo>
                      <a:pt x="833120" y="1395730"/>
                      <a:pt x="850900" y="1403350"/>
                      <a:pt x="859790" y="1413510"/>
                    </a:cubicBezTo>
                    <a:cubicBezTo>
                      <a:pt x="868680" y="1423670"/>
                      <a:pt x="873760" y="1437640"/>
                      <a:pt x="875030" y="1454150"/>
                    </a:cubicBezTo>
                    <a:cubicBezTo>
                      <a:pt x="876300" y="1478280"/>
                      <a:pt x="854710" y="1516380"/>
                      <a:pt x="849630" y="1550670"/>
                    </a:cubicBezTo>
                    <a:cubicBezTo>
                      <a:pt x="843280" y="1587500"/>
                      <a:pt x="844550" y="1615440"/>
                      <a:pt x="842010" y="1668780"/>
                    </a:cubicBezTo>
                    <a:cubicBezTo>
                      <a:pt x="836930" y="1780540"/>
                      <a:pt x="861060" y="2120900"/>
                      <a:pt x="830580" y="2185670"/>
                    </a:cubicBezTo>
                    <a:cubicBezTo>
                      <a:pt x="821690" y="2204720"/>
                      <a:pt x="810260" y="2211070"/>
                      <a:pt x="796290" y="2216150"/>
                    </a:cubicBezTo>
                    <a:cubicBezTo>
                      <a:pt x="783590" y="2221230"/>
                      <a:pt x="763270" y="2219960"/>
                      <a:pt x="750570" y="2216150"/>
                    </a:cubicBezTo>
                    <a:cubicBezTo>
                      <a:pt x="740410" y="2212340"/>
                      <a:pt x="731520" y="2205990"/>
                      <a:pt x="725170" y="2198370"/>
                    </a:cubicBezTo>
                    <a:cubicBezTo>
                      <a:pt x="717550" y="2186940"/>
                      <a:pt x="713740" y="2178050"/>
                      <a:pt x="709930" y="2155190"/>
                    </a:cubicBezTo>
                    <a:cubicBezTo>
                      <a:pt x="695960" y="2075180"/>
                      <a:pt x="721360" y="1718310"/>
                      <a:pt x="712470" y="1607820"/>
                    </a:cubicBezTo>
                    <a:cubicBezTo>
                      <a:pt x="708660" y="1558290"/>
                      <a:pt x="687070" y="1529080"/>
                      <a:pt x="694690" y="1502410"/>
                    </a:cubicBezTo>
                    <a:cubicBezTo>
                      <a:pt x="701040" y="1483360"/>
                      <a:pt x="718820" y="1464310"/>
                      <a:pt x="734060" y="1457960"/>
                    </a:cubicBezTo>
                    <a:cubicBezTo>
                      <a:pt x="750570" y="1451610"/>
                      <a:pt x="779780" y="1455420"/>
                      <a:pt x="793750" y="1465580"/>
                    </a:cubicBezTo>
                    <a:cubicBezTo>
                      <a:pt x="808990" y="1475740"/>
                      <a:pt x="817880" y="1493520"/>
                      <a:pt x="821690" y="1517650"/>
                    </a:cubicBezTo>
                    <a:cubicBezTo>
                      <a:pt x="830580" y="1569720"/>
                      <a:pt x="805180" y="1682750"/>
                      <a:pt x="787400" y="1765300"/>
                    </a:cubicBezTo>
                    <a:cubicBezTo>
                      <a:pt x="770890" y="1849120"/>
                      <a:pt x="739140" y="1972310"/>
                      <a:pt x="717550" y="2018030"/>
                    </a:cubicBezTo>
                    <a:cubicBezTo>
                      <a:pt x="708660" y="2037080"/>
                      <a:pt x="702310" y="2047240"/>
                      <a:pt x="692150" y="2054860"/>
                    </a:cubicBezTo>
                    <a:cubicBezTo>
                      <a:pt x="683260" y="2061210"/>
                      <a:pt x="673100" y="2065020"/>
                      <a:pt x="662940" y="2066290"/>
                    </a:cubicBezTo>
                    <a:cubicBezTo>
                      <a:pt x="654050" y="2067560"/>
                      <a:pt x="642620" y="2066290"/>
                      <a:pt x="633730" y="2062480"/>
                    </a:cubicBezTo>
                    <a:cubicBezTo>
                      <a:pt x="621030" y="2057400"/>
                      <a:pt x="608330" y="2049780"/>
                      <a:pt x="599440" y="2032000"/>
                    </a:cubicBezTo>
                    <a:cubicBezTo>
                      <a:pt x="579120" y="1992630"/>
                      <a:pt x="580390" y="1894840"/>
                      <a:pt x="574040" y="1799590"/>
                    </a:cubicBezTo>
                    <a:cubicBezTo>
                      <a:pt x="566420" y="1654810"/>
                      <a:pt x="554990" y="1323340"/>
                      <a:pt x="568960" y="1243330"/>
                    </a:cubicBezTo>
                    <a:cubicBezTo>
                      <a:pt x="572770" y="1220470"/>
                      <a:pt x="575310" y="1211580"/>
                      <a:pt x="584200" y="1201420"/>
                    </a:cubicBezTo>
                    <a:cubicBezTo>
                      <a:pt x="594360" y="1191260"/>
                      <a:pt x="610870" y="1182370"/>
                      <a:pt x="624840" y="1181100"/>
                    </a:cubicBezTo>
                    <a:cubicBezTo>
                      <a:pt x="638810" y="1178560"/>
                      <a:pt x="656590" y="1183640"/>
                      <a:pt x="668020" y="1191260"/>
                    </a:cubicBezTo>
                    <a:cubicBezTo>
                      <a:pt x="679450" y="1198880"/>
                      <a:pt x="688340" y="1207770"/>
                      <a:pt x="693420" y="1228090"/>
                    </a:cubicBezTo>
                    <a:cubicBezTo>
                      <a:pt x="709930" y="1283970"/>
                      <a:pt x="690880" y="1506220"/>
                      <a:pt x="674370" y="1583690"/>
                    </a:cubicBezTo>
                    <a:cubicBezTo>
                      <a:pt x="665480" y="1621790"/>
                      <a:pt x="657860" y="1649730"/>
                      <a:pt x="640080" y="1667510"/>
                    </a:cubicBezTo>
                    <a:cubicBezTo>
                      <a:pt x="623570" y="1682750"/>
                      <a:pt x="596900" y="1691640"/>
                      <a:pt x="577850" y="1689100"/>
                    </a:cubicBezTo>
                    <a:cubicBezTo>
                      <a:pt x="558800" y="1686560"/>
                      <a:pt x="537210" y="1673860"/>
                      <a:pt x="524510" y="1651000"/>
                    </a:cubicBezTo>
                    <a:cubicBezTo>
                      <a:pt x="499110" y="1605280"/>
                      <a:pt x="505460" y="1469390"/>
                      <a:pt x="510540" y="1390650"/>
                    </a:cubicBezTo>
                    <a:cubicBezTo>
                      <a:pt x="515620" y="1327150"/>
                      <a:pt x="530860" y="1266190"/>
                      <a:pt x="546100" y="1216660"/>
                    </a:cubicBezTo>
                    <a:cubicBezTo>
                      <a:pt x="557530" y="1178560"/>
                      <a:pt x="567690" y="1140460"/>
                      <a:pt x="586740" y="1120140"/>
                    </a:cubicBezTo>
                    <a:cubicBezTo>
                      <a:pt x="601980" y="1104900"/>
                      <a:pt x="624840" y="1093470"/>
                      <a:pt x="643890" y="1094740"/>
                    </a:cubicBezTo>
                    <a:cubicBezTo>
                      <a:pt x="661670" y="1096010"/>
                      <a:pt x="681990" y="1106170"/>
                      <a:pt x="695960" y="1127760"/>
                    </a:cubicBezTo>
                    <a:cubicBezTo>
                      <a:pt x="721360" y="1169670"/>
                      <a:pt x="715010" y="1292860"/>
                      <a:pt x="720090" y="1380490"/>
                    </a:cubicBezTo>
                    <a:cubicBezTo>
                      <a:pt x="725170" y="1475740"/>
                      <a:pt x="735330" y="1611630"/>
                      <a:pt x="726440" y="1678940"/>
                    </a:cubicBezTo>
                    <a:cubicBezTo>
                      <a:pt x="722630" y="1714500"/>
                      <a:pt x="716280" y="1738630"/>
                      <a:pt x="704850" y="1757680"/>
                    </a:cubicBezTo>
                    <a:cubicBezTo>
                      <a:pt x="694690" y="1772920"/>
                      <a:pt x="681990" y="1784350"/>
                      <a:pt x="668020" y="1789430"/>
                    </a:cubicBezTo>
                    <a:cubicBezTo>
                      <a:pt x="654050" y="1794510"/>
                      <a:pt x="633730" y="1794510"/>
                      <a:pt x="619760" y="1789430"/>
                    </a:cubicBezTo>
                    <a:cubicBezTo>
                      <a:pt x="609600" y="1786890"/>
                      <a:pt x="600710" y="1780540"/>
                      <a:pt x="593090" y="1771650"/>
                    </a:cubicBezTo>
                    <a:cubicBezTo>
                      <a:pt x="584200" y="1760220"/>
                      <a:pt x="580390" y="1748790"/>
                      <a:pt x="576580" y="1727200"/>
                    </a:cubicBezTo>
                    <a:cubicBezTo>
                      <a:pt x="565150" y="1676400"/>
                      <a:pt x="534670" y="1524000"/>
                      <a:pt x="563880" y="1470660"/>
                    </a:cubicBezTo>
                    <a:cubicBezTo>
                      <a:pt x="585470" y="1433830"/>
                      <a:pt x="656590" y="1394460"/>
                      <a:pt x="678180" y="1408430"/>
                    </a:cubicBezTo>
                    <a:cubicBezTo>
                      <a:pt x="707390" y="1424940"/>
                      <a:pt x="690880" y="1588770"/>
                      <a:pt x="678180" y="1639570"/>
                    </a:cubicBezTo>
                    <a:cubicBezTo>
                      <a:pt x="670560" y="1667510"/>
                      <a:pt x="660400" y="1687830"/>
                      <a:pt x="645160" y="1699260"/>
                    </a:cubicBezTo>
                    <a:cubicBezTo>
                      <a:pt x="631190" y="1709420"/>
                      <a:pt x="609600" y="1713230"/>
                      <a:pt x="593090" y="1710690"/>
                    </a:cubicBezTo>
                    <a:cubicBezTo>
                      <a:pt x="577850" y="1708150"/>
                      <a:pt x="557530" y="1695450"/>
                      <a:pt x="547370" y="1685290"/>
                    </a:cubicBezTo>
                    <a:cubicBezTo>
                      <a:pt x="538480" y="1676400"/>
                      <a:pt x="535940" y="1667510"/>
                      <a:pt x="532130" y="1653540"/>
                    </a:cubicBezTo>
                    <a:cubicBezTo>
                      <a:pt x="525780" y="1626870"/>
                      <a:pt x="523240" y="1563370"/>
                      <a:pt x="528320" y="1531620"/>
                    </a:cubicBezTo>
                    <a:cubicBezTo>
                      <a:pt x="532130" y="1511300"/>
                      <a:pt x="537210" y="1493520"/>
                      <a:pt x="547370" y="1482090"/>
                    </a:cubicBezTo>
                    <a:cubicBezTo>
                      <a:pt x="554990" y="1471930"/>
                      <a:pt x="566420" y="1465580"/>
                      <a:pt x="576580" y="1461770"/>
                    </a:cubicBezTo>
                    <a:cubicBezTo>
                      <a:pt x="588010" y="1456690"/>
                      <a:pt x="600710" y="1454150"/>
                      <a:pt x="613410" y="1456690"/>
                    </a:cubicBezTo>
                    <a:cubicBezTo>
                      <a:pt x="628650" y="1459230"/>
                      <a:pt x="648970" y="1469390"/>
                      <a:pt x="660400" y="1482090"/>
                    </a:cubicBezTo>
                    <a:cubicBezTo>
                      <a:pt x="671830" y="1494790"/>
                      <a:pt x="675640" y="1510030"/>
                      <a:pt x="679450" y="1531620"/>
                    </a:cubicBezTo>
                    <a:cubicBezTo>
                      <a:pt x="684530" y="1567180"/>
                      <a:pt x="687070" y="1648460"/>
                      <a:pt x="671830" y="1678940"/>
                    </a:cubicBezTo>
                    <a:cubicBezTo>
                      <a:pt x="662940" y="1697990"/>
                      <a:pt x="646430" y="1709420"/>
                      <a:pt x="631190" y="1715770"/>
                    </a:cubicBezTo>
                    <a:cubicBezTo>
                      <a:pt x="614680" y="1720850"/>
                      <a:pt x="591820" y="1719580"/>
                      <a:pt x="576580" y="1715770"/>
                    </a:cubicBezTo>
                    <a:cubicBezTo>
                      <a:pt x="563880" y="1711960"/>
                      <a:pt x="553720" y="1704340"/>
                      <a:pt x="546100" y="1694180"/>
                    </a:cubicBezTo>
                    <a:cubicBezTo>
                      <a:pt x="537210" y="1681480"/>
                      <a:pt x="532130" y="1670050"/>
                      <a:pt x="527050" y="1643380"/>
                    </a:cubicBezTo>
                    <a:cubicBezTo>
                      <a:pt x="511810" y="1558290"/>
                      <a:pt x="506730" y="1174750"/>
                      <a:pt x="538480" y="1093470"/>
                    </a:cubicBezTo>
                    <a:cubicBezTo>
                      <a:pt x="548640" y="1066800"/>
                      <a:pt x="562610" y="1052830"/>
                      <a:pt x="580390" y="1046480"/>
                    </a:cubicBezTo>
                    <a:cubicBezTo>
                      <a:pt x="596900" y="1040130"/>
                      <a:pt x="627380" y="1043940"/>
                      <a:pt x="642620" y="1054100"/>
                    </a:cubicBezTo>
                    <a:cubicBezTo>
                      <a:pt x="657860" y="1064260"/>
                      <a:pt x="673100" y="1090930"/>
                      <a:pt x="671830" y="1109980"/>
                    </a:cubicBezTo>
                    <a:cubicBezTo>
                      <a:pt x="669290" y="1131570"/>
                      <a:pt x="637540" y="1146810"/>
                      <a:pt x="623570" y="1177290"/>
                    </a:cubicBezTo>
                    <a:cubicBezTo>
                      <a:pt x="601980" y="1226820"/>
                      <a:pt x="588010" y="1309370"/>
                      <a:pt x="576580" y="1385570"/>
                    </a:cubicBezTo>
                    <a:cubicBezTo>
                      <a:pt x="562610" y="1475740"/>
                      <a:pt x="571500" y="1643380"/>
                      <a:pt x="552450" y="1686560"/>
                    </a:cubicBezTo>
                    <a:cubicBezTo>
                      <a:pt x="546100" y="1700530"/>
                      <a:pt x="539750" y="1704340"/>
                      <a:pt x="528320" y="1710690"/>
                    </a:cubicBezTo>
                    <a:cubicBezTo>
                      <a:pt x="516890" y="1717040"/>
                      <a:pt x="495300" y="1723390"/>
                      <a:pt x="480060" y="1719580"/>
                    </a:cubicBezTo>
                    <a:cubicBezTo>
                      <a:pt x="462280" y="1715770"/>
                      <a:pt x="440690" y="1704340"/>
                      <a:pt x="429260" y="1680210"/>
                    </a:cubicBezTo>
                    <a:cubicBezTo>
                      <a:pt x="402590" y="1628140"/>
                      <a:pt x="407670" y="1431290"/>
                      <a:pt x="417830" y="1374140"/>
                    </a:cubicBezTo>
                    <a:cubicBezTo>
                      <a:pt x="421640" y="1350010"/>
                      <a:pt x="425450" y="1337310"/>
                      <a:pt x="435610" y="1325880"/>
                    </a:cubicBezTo>
                    <a:cubicBezTo>
                      <a:pt x="447040" y="1313180"/>
                      <a:pt x="466090" y="1304290"/>
                      <a:pt x="481330" y="1301750"/>
                    </a:cubicBezTo>
                    <a:cubicBezTo>
                      <a:pt x="497840" y="1299210"/>
                      <a:pt x="519430" y="1306830"/>
                      <a:pt x="532130" y="1314450"/>
                    </a:cubicBezTo>
                    <a:cubicBezTo>
                      <a:pt x="542290" y="1320800"/>
                      <a:pt x="549910" y="1329690"/>
                      <a:pt x="554990" y="1339850"/>
                    </a:cubicBezTo>
                    <a:cubicBezTo>
                      <a:pt x="560070" y="1350010"/>
                      <a:pt x="566420" y="1361440"/>
                      <a:pt x="563880" y="1374140"/>
                    </a:cubicBezTo>
                    <a:cubicBezTo>
                      <a:pt x="560070" y="1395730"/>
                      <a:pt x="519430" y="1427480"/>
                      <a:pt x="506730" y="1455420"/>
                    </a:cubicBezTo>
                    <a:cubicBezTo>
                      <a:pt x="495300" y="1482090"/>
                      <a:pt x="497840" y="1512570"/>
                      <a:pt x="487680" y="1536700"/>
                    </a:cubicBezTo>
                    <a:cubicBezTo>
                      <a:pt x="478790" y="1559560"/>
                      <a:pt x="464820" y="1581150"/>
                      <a:pt x="450850" y="1597660"/>
                    </a:cubicBezTo>
                    <a:cubicBezTo>
                      <a:pt x="438150" y="1612900"/>
                      <a:pt x="424180" y="1626870"/>
                      <a:pt x="410210" y="1633220"/>
                    </a:cubicBezTo>
                    <a:cubicBezTo>
                      <a:pt x="398780" y="1638300"/>
                      <a:pt x="387350" y="1639570"/>
                      <a:pt x="374650" y="1637030"/>
                    </a:cubicBezTo>
                    <a:cubicBezTo>
                      <a:pt x="359410" y="1634490"/>
                      <a:pt x="339090" y="1625600"/>
                      <a:pt x="327660" y="1612900"/>
                    </a:cubicBezTo>
                    <a:cubicBezTo>
                      <a:pt x="316230" y="1600200"/>
                      <a:pt x="309880" y="1577340"/>
                      <a:pt x="308610" y="1562100"/>
                    </a:cubicBezTo>
                    <a:cubicBezTo>
                      <a:pt x="307340" y="1549400"/>
                      <a:pt x="316230" y="1543050"/>
                      <a:pt x="317500" y="1527810"/>
                    </a:cubicBezTo>
                    <a:cubicBezTo>
                      <a:pt x="320040" y="1494790"/>
                      <a:pt x="292100" y="1413510"/>
                      <a:pt x="303530" y="1377950"/>
                    </a:cubicBezTo>
                    <a:cubicBezTo>
                      <a:pt x="311150" y="1352550"/>
                      <a:pt x="328930" y="1330960"/>
                      <a:pt x="347980" y="1323340"/>
                    </a:cubicBezTo>
                    <a:cubicBezTo>
                      <a:pt x="368300" y="1314450"/>
                      <a:pt x="401320" y="1319530"/>
                      <a:pt x="419100" y="1328420"/>
                    </a:cubicBezTo>
                    <a:cubicBezTo>
                      <a:pt x="434340" y="1337310"/>
                      <a:pt x="443230" y="1348740"/>
                      <a:pt x="450850" y="1372870"/>
                    </a:cubicBezTo>
                    <a:cubicBezTo>
                      <a:pt x="472440" y="1433830"/>
                      <a:pt x="467360" y="1667510"/>
                      <a:pt x="455930" y="1733550"/>
                    </a:cubicBezTo>
                    <a:cubicBezTo>
                      <a:pt x="450850" y="1758950"/>
                      <a:pt x="445770" y="1772920"/>
                      <a:pt x="435610" y="1785620"/>
                    </a:cubicBezTo>
                    <a:cubicBezTo>
                      <a:pt x="427990" y="1795780"/>
                      <a:pt x="417830" y="1802130"/>
                      <a:pt x="405130" y="1805940"/>
                    </a:cubicBezTo>
                    <a:cubicBezTo>
                      <a:pt x="389890" y="1811020"/>
                      <a:pt x="365760" y="1812290"/>
                      <a:pt x="349250" y="1805940"/>
                    </a:cubicBezTo>
                    <a:cubicBezTo>
                      <a:pt x="334010" y="1799590"/>
                      <a:pt x="317500" y="1788160"/>
                      <a:pt x="308610" y="1769110"/>
                    </a:cubicBezTo>
                    <a:cubicBezTo>
                      <a:pt x="293370" y="1739900"/>
                      <a:pt x="297180" y="1686560"/>
                      <a:pt x="299720" y="1628140"/>
                    </a:cubicBezTo>
                    <a:cubicBezTo>
                      <a:pt x="304800" y="1531620"/>
                      <a:pt x="326390" y="1306830"/>
                      <a:pt x="361950" y="1243330"/>
                    </a:cubicBezTo>
                    <a:cubicBezTo>
                      <a:pt x="377190" y="1217930"/>
                      <a:pt x="393700" y="1203960"/>
                      <a:pt x="414020" y="1198880"/>
                    </a:cubicBezTo>
                    <a:cubicBezTo>
                      <a:pt x="434340" y="1193800"/>
                      <a:pt x="464820" y="1203960"/>
                      <a:pt x="480060" y="1216660"/>
                    </a:cubicBezTo>
                    <a:cubicBezTo>
                      <a:pt x="494030" y="1226820"/>
                      <a:pt x="499110" y="1243330"/>
                      <a:pt x="504190" y="1262380"/>
                    </a:cubicBezTo>
                    <a:cubicBezTo>
                      <a:pt x="511810" y="1294130"/>
                      <a:pt x="516890" y="1358900"/>
                      <a:pt x="508000" y="1389380"/>
                    </a:cubicBezTo>
                    <a:cubicBezTo>
                      <a:pt x="501650" y="1409700"/>
                      <a:pt x="490220" y="1423670"/>
                      <a:pt x="477520" y="1433830"/>
                    </a:cubicBezTo>
                    <a:cubicBezTo>
                      <a:pt x="467360" y="1441450"/>
                      <a:pt x="455930" y="1445260"/>
                      <a:pt x="443230" y="1446530"/>
                    </a:cubicBezTo>
                    <a:cubicBezTo>
                      <a:pt x="431800" y="1449070"/>
                      <a:pt x="419100" y="1447800"/>
                      <a:pt x="407670" y="1442720"/>
                    </a:cubicBezTo>
                    <a:cubicBezTo>
                      <a:pt x="393700" y="1436370"/>
                      <a:pt x="375920" y="1426210"/>
                      <a:pt x="367030" y="1408430"/>
                    </a:cubicBezTo>
                    <a:cubicBezTo>
                      <a:pt x="351790" y="1376680"/>
                      <a:pt x="354330" y="1310640"/>
                      <a:pt x="356870" y="1259840"/>
                    </a:cubicBezTo>
                    <a:cubicBezTo>
                      <a:pt x="360680" y="1206500"/>
                      <a:pt x="365760" y="1127760"/>
                      <a:pt x="388620" y="1093470"/>
                    </a:cubicBezTo>
                    <a:cubicBezTo>
                      <a:pt x="402590" y="1070610"/>
                      <a:pt x="425450" y="1054100"/>
                      <a:pt x="447040" y="1051560"/>
                    </a:cubicBezTo>
                    <a:cubicBezTo>
                      <a:pt x="467360" y="1049020"/>
                      <a:pt x="499110" y="1061720"/>
                      <a:pt x="514350" y="1075690"/>
                    </a:cubicBezTo>
                    <a:cubicBezTo>
                      <a:pt x="527050" y="1088390"/>
                      <a:pt x="529590" y="1104900"/>
                      <a:pt x="534670" y="1127760"/>
                    </a:cubicBezTo>
                    <a:cubicBezTo>
                      <a:pt x="542290" y="1162050"/>
                      <a:pt x="546100" y="1235710"/>
                      <a:pt x="541020" y="1271270"/>
                    </a:cubicBezTo>
                    <a:cubicBezTo>
                      <a:pt x="537210" y="1292860"/>
                      <a:pt x="532130" y="1309370"/>
                      <a:pt x="520700" y="1323340"/>
                    </a:cubicBezTo>
                    <a:cubicBezTo>
                      <a:pt x="509270" y="1336040"/>
                      <a:pt x="488950" y="1347470"/>
                      <a:pt x="472440" y="1348740"/>
                    </a:cubicBezTo>
                    <a:cubicBezTo>
                      <a:pt x="454660" y="1351280"/>
                      <a:pt x="431800" y="1346200"/>
                      <a:pt x="417830" y="1336040"/>
                    </a:cubicBezTo>
                    <a:cubicBezTo>
                      <a:pt x="403860" y="1327150"/>
                      <a:pt x="393700" y="1314450"/>
                      <a:pt x="386080" y="1290320"/>
                    </a:cubicBezTo>
                    <a:cubicBezTo>
                      <a:pt x="370840" y="1239520"/>
                      <a:pt x="370840" y="1062990"/>
                      <a:pt x="392430" y="1016000"/>
                    </a:cubicBezTo>
                    <a:cubicBezTo>
                      <a:pt x="402590" y="994410"/>
                      <a:pt x="417830" y="985520"/>
                      <a:pt x="434340" y="979170"/>
                    </a:cubicBezTo>
                    <a:cubicBezTo>
                      <a:pt x="450850" y="972820"/>
                      <a:pt x="473710" y="972820"/>
                      <a:pt x="490220" y="979170"/>
                    </a:cubicBezTo>
                    <a:cubicBezTo>
                      <a:pt x="506730" y="985520"/>
                      <a:pt x="524510" y="1002030"/>
                      <a:pt x="532130" y="1016000"/>
                    </a:cubicBezTo>
                    <a:cubicBezTo>
                      <a:pt x="538480" y="1027430"/>
                      <a:pt x="539750" y="1036320"/>
                      <a:pt x="541020" y="1052830"/>
                    </a:cubicBezTo>
                    <a:cubicBezTo>
                      <a:pt x="544830" y="1083310"/>
                      <a:pt x="549910" y="1153160"/>
                      <a:pt x="539750" y="1184910"/>
                    </a:cubicBezTo>
                    <a:cubicBezTo>
                      <a:pt x="533400" y="1205230"/>
                      <a:pt x="523240" y="1221740"/>
                      <a:pt x="508000" y="1231900"/>
                    </a:cubicBezTo>
                    <a:cubicBezTo>
                      <a:pt x="488950" y="1242060"/>
                      <a:pt x="454660" y="1248410"/>
                      <a:pt x="434340" y="1240790"/>
                    </a:cubicBezTo>
                    <a:cubicBezTo>
                      <a:pt x="414020" y="1231900"/>
                      <a:pt x="398780" y="1215390"/>
                      <a:pt x="384810" y="1184910"/>
                    </a:cubicBezTo>
                    <a:cubicBezTo>
                      <a:pt x="353060" y="1113790"/>
                      <a:pt x="339090" y="922020"/>
                      <a:pt x="330200" y="781050"/>
                    </a:cubicBezTo>
                    <a:cubicBezTo>
                      <a:pt x="321310" y="626110"/>
                      <a:pt x="347980" y="396240"/>
                      <a:pt x="340360" y="292100"/>
                    </a:cubicBezTo>
                    <a:cubicBezTo>
                      <a:pt x="337820" y="243840"/>
                      <a:pt x="320040" y="218440"/>
                      <a:pt x="325120" y="185420"/>
                    </a:cubicBezTo>
                    <a:cubicBezTo>
                      <a:pt x="328930" y="156210"/>
                      <a:pt x="359410" y="106680"/>
                      <a:pt x="361950" y="106680"/>
                    </a:cubicBezTo>
                    <a:cubicBezTo>
                      <a:pt x="364490" y="107950"/>
                      <a:pt x="344170" y="162560"/>
                      <a:pt x="335280" y="204470"/>
                    </a:cubicBezTo>
                    <a:cubicBezTo>
                      <a:pt x="320040" y="278130"/>
                      <a:pt x="303530" y="401320"/>
                      <a:pt x="289560" y="515620"/>
                    </a:cubicBezTo>
                    <a:cubicBezTo>
                      <a:pt x="271780" y="655320"/>
                      <a:pt x="274320" y="922020"/>
                      <a:pt x="240030" y="984250"/>
                    </a:cubicBezTo>
                    <a:cubicBezTo>
                      <a:pt x="228600" y="1004570"/>
                      <a:pt x="214630" y="1009650"/>
                      <a:pt x="201930" y="1014730"/>
                    </a:cubicBezTo>
                    <a:cubicBezTo>
                      <a:pt x="190500" y="1018540"/>
                      <a:pt x="180340" y="1021080"/>
                      <a:pt x="168910" y="1017270"/>
                    </a:cubicBezTo>
                    <a:cubicBezTo>
                      <a:pt x="152400" y="1012190"/>
                      <a:pt x="129540" y="1002030"/>
                      <a:pt x="118110" y="977900"/>
                    </a:cubicBezTo>
                    <a:cubicBezTo>
                      <a:pt x="92710" y="929640"/>
                      <a:pt x="118110" y="759460"/>
                      <a:pt x="109220" y="694690"/>
                    </a:cubicBezTo>
                    <a:cubicBezTo>
                      <a:pt x="104140" y="660400"/>
                      <a:pt x="88900" y="640080"/>
                      <a:pt x="90170" y="618490"/>
                    </a:cubicBezTo>
                    <a:cubicBezTo>
                      <a:pt x="91440" y="599440"/>
                      <a:pt x="97790" y="581660"/>
                      <a:pt x="109220" y="570230"/>
                    </a:cubicBezTo>
                    <a:cubicBezTo>
                      <a:pt x="119380" y="558800"/>
                      <a:pt x="139700" y="548640"/>
                      <a:pt x="153670" y="546100"/>
                    </a:cubicBezTo>
                    <a:cubicBezTo>
                      <a:pt x="166370" y="543560"/>
                      <a:pt x="177800" y="546100"/>
                      <a:pt x="187960" y="549910"/>
                    </a:cubicBezTo>
                    <a:cubicBezTo>
                      <a:pt x="201930" y="556260"/>
                      <a:pt x="218440" y="571500"/>
                      <a:pt x="226060" y="584200"/>
                    </a:cubicBezTo>
                    <a:cubicBezTo>
                      <a:pt x="232410" y="594360"/>
                      <a:pt x="234950" y="600710"/>
                      <a:pt x="234950" y="617220"/>
                    </a:cubicBezTo>
                    <a:cubicBezTo>
                      <a:pt x="236220" y="666750"/>
                      <a:pt x="203200" y="857250"/>
                      <a:pt x="171450" y="910590"/>
                    </a:cubicBezTo>
                    <a:cubicBezTo>
                      <a:pt x="156210" y="937260"/>
                      <a:pt x="138430" y="952500"/>
                      <a:pt x="119380" y="958850"/>
                    </a:cubicBezTo>
                    <a:cubicBezTo>
                      <a:pt x="102870" y="963930"/>
                      <a:pt x="80010" y="960120"/>
                      <a:pt x="64770" y="952500"/>
                    </a:cubicBezTo>
                    <a:cubicBezTo>
                      <a:pt x="50800" y="946150"/>
                      <a:pt x="38100" y="934720"/>
                      <a:pt x="29210" y="913130"/>
                    </a:cubicBezTo>
                    <a:cubicBezTo>
                      <a:pt x="8890" y="866140"/>
                      <a:pt x="7620" y="709930"/>
                      <a:pt x="16510" y="656590"/>
                    </a:cubicBezTo>
                    <a:cubicBezTo>
                      <a:pt x="20320" y="632460"/>
                      <a:pt x="24130" y="618490"/>
                      <a:pt x="35560" y="605790"/>
                    </a:cubicBezTo>
                    <a:cubicBezTo>
                      <a:pt x="46990" y="591820"/>
                      <a:pt x="67310" y="581660"/>
                      <a:pt x="83820" y="579120"/>
                    </a:cubicBezTo>
                    <a:cubicBezTo>
                      <a:pt x="101600" y="577850"/>
                      <a:pt x="124460" y="584200"/>
                      <a:pt x="138430" y="591820"/>
                    </a:cubicBezTo>
                    <a:cubicBezTo>
                      <a:pt x="149860" y="599440"/>
                      <a:pt x="156210" y="604520"/>
                      <a:pt x="162560" y="619760"/>
                    </a:cubicBezTo>
                    <a:cubicBezTo>
                      <a:pt x="179070" y="661670"/>
                      <a:pt x="185420" y="820420"/>
                      <a:pt x="172720" y="876300"/>
                    </a:cubicBezTo>
                    <a:cubicBezTo>
                      <a:pt x="165100" y="906780"/>
                      <a:pt x="154940" y="928370"/>
                      <a:pt x="138430" y="941070"/>
                    </a:cubicBezTo>
                    <a:cubicBezTo>
                      <a:pt x="124460" y="952500"/>
                      <a:pt x="100330" y="955040"/>
                      <a:pt x="85090" y="953770"/>
                    </a:cubicBezTo>
                    <a:cubicBezTo>
                      <a:pt x="71120" y="953770"/>
                      <a:pt x="59690" y="949960"/>
                      <a:pt x="49530" y="941070"/>
                    </a:cubicBezTo>
                    <a:cubicBezTo>
                      <a:pt x="35560" y="928370"/>
                      <a:pt x="16510" y="905510"/>
                      <a:pt x="15240" y="876300"/>
                    </a:cubicBezTo>
                    <a:cubicBezTo>
                      <a:pt x="15240" y="816610"/>
                      <a:pt x="118110" y="688340"/>
                      <a:pt x="156210" y="603250"/>
                    </a:cubicBezTo>
                    <a:cubicBezTo>
                      <a:pt x="187960" y="530860"/>
                      <a:pt x="201930" y="441960"/>
                      <a:pt x="232410" y="397510"/>
                    </a:cubicBezTo>
                    <a:cubicBezTo>
                      <a:pt x="251460" y="369570"/>
                      <a:pt x="275590" y="347980"/>
                      <a:pt x="298450" y="342900"/>
                    </a:cubicBezTo>
                    <a:cubicBezTo>
                      <a:pt x="317500" y="339090"/>
                      <a:pt x="346710" y="350520"/>
                      <a:pt x="360680" y="363220"/>
                    </a:cubicBezTo>
                    <a:cubicBezTo>
                      <a:pt x="373380" y="374650"/>
                      <a:pt x="375920" y="388620"/>
                      <a:pt x="381000" y="410210"/>
                    </a:cubicBezTo>
                    <a:cubicBezTo>
                      <a:pt x="391160" y="450850"/>
                      <a:pt x="388620" y="523240"/>
                      <a:pt x="388620" y="600710"/>
                    </a:cubicBezTo>
                    <a:cubicBezTo>
                      <a:pt x="391160" y="720090"/>
                      <a:pt x="403860" y="999490"/>
                      <a:pt x="382270" y="1055370"/>
                    </a:cubicBezTo>
                    <a:cubicBezTo>
                      <a:pt x="375920" y="1070610"/>
                      <a:pt x="369570" y="1074420"/>
                      <a:pt x="359410" y="1079500"/>
                    </a:cubicBezTo>
                    <a:cubicBezTo>
                      <a:pt x="347980" y="1087120"/>
                      <a:pt x="327660" y="1093470"/>
                      <a:pt x="312420" y="1092200"/>
                    </a:cubicBezTo>
                    <a:cubicBezTo>
                      <a:pt x="297180" y="1089660"/>
                      <a:pt x="279400" y="1080770"/>
                      <a:pt x="269240" y="1069340"/>
                    </a:cubicBezTo>
                    <a:cubicBezTo>
                      <a:pt x="259080" y="1057910"/>
                      <a:pt x="252730" y="1041400"/>
                      <a:pt x="251460" y="1023620"/>
                    </a:cubicBezTo>
                    <a:cubicBezTo>
                      <a:pt x="250190" y="1000760"/>
                      <a:pt x="264160" y="976630"/>
                      <a:pt x="269240" y="942340"/>
                    </a:cubicBezTo>
                    <a:cubicBezTo>
                      <a:pt x="276860" y="883920"/>
                      <a:pt x="276860" y="802640"/>
                      <a:pt x="279400" y="706120"/>
                    </a:cubicBezTo>
                    <a:cubicBezTo>
                      <a:pt x="284480" y="549910"/>
                      <a:pt x="266700" y="165100"/>
                      <a:pt x="284480" y="93980"/>
                    </a:cubicBezTo>
                    <a:cubicBezTo>
                      <a:pt x="289560" y="77470"/>
                      <a:pt x="292100" y="73660"/>
                      <a:pt x="299720" y="66040"/>
                    </a:cubicBezTo>
                    <a:cubicBezTo>
                      <a:pt x="308610" y="55880"/>
                      <a:pt x="327660" y="46990"/>
                      <a:pt x="341630" y="44450"/>
                    </a:cubicBezTo>
                    <a:cubicBezTo>
                      <a:pt x="351790" y="41910"/>
                      <a:pt x="361950" y="43180"/>
                      <a:pt x="372110" y="48260"/>
                    </a:cubicBezTo>
                    <a:cubicBezTo>
                      <a:pt x="384810" y="53340"/>
                      <a:pt x="400050" y="62230"/>
                      <a:pt x="407670" y="78740"/>
                    </a:cubicBezTo>
                    <a:cubicBezTo>
                      <a:pt x="421640" y="107950"/>
                      <a:pt x="416560" y="165100"/>
                      <a:pt x="415290" y="222250"/>
                    </a:cubicBezTo>
                    <a:cubicBezTo>
                      <a:pt x="414020" y="304800"/>
                      <a:pt x="396240" y="415290"/>
                      <a:pt x="392430" y="528320"/>
                    </a:cubicBezTo>
                    <a:cubicBezTo>
                      <a:pt x="387350" y="670560"/>
                      <a:pt x="375920" y="864870"/>
                      <a:pt x="397510" y="1007110"/>
                    </a:cubicBezTo>
                    <a:cubicBezTo>
                      <a:pt x="416560" y="1129030"/>
                      <a:pt x="476250" y="1238250"/>
                      <a:pt x="500380" y="1337310"/>
                    </a:cubicBezTo>
                    <a:cubicBezTo>
                      <a:pt x="519430" y="1414780"/>
                      <a:pt x="541020" y="1499870"/>
                      <a:pt x="539750" y="1548130"/>
                    </a:cubicBezTo>
                    <a:cubicBezTo>
                      <a:pt x="539750" y="1573530"/>
                      <a:pt x="539750" y="1590040"/>
                      <a:pt x="528320" y="1605280"/>
                    </a:cubicBezTo>
                    <a:cubicBezTo>
                      <a:pt x="515620" y="1621790"/>
                      <a:pt x="485140" y="1642110"/>
                      <a:pt x="463550" y="1642110"/>
                    </a:cubicBezTo>
                    <a:cubicBezTo>
                      <a:pt x="440690" y="1643380"/>
                      <a:pt x="408940" y="1624330"/>
                      <a:pt x="394970" y="1610360"/>
                    </a:cubicBezTo>
                    <a:cubicBezTo>
                      <a:pt x="384810" y="1600200"/>
                      <a:pt x="383540" y="1591310"/>
                      <a:pt x="379730" y="1574800"/>
                    </a:cubicBezTo>
                    <a:cubicBezTo>
                      <a:pt x="372110" y="1532890"/>
                      <a:pt x="407670" y="1428750"/>
                      <a:pt x="379730" y="1361440"/>
                    </a:cubicBezTo>
                    <a:cubicBezTo>
                      <a:pt x="346710" y="1278890"/>
                      <a:pt x="196850" y="1200150"/>
                      <a:pt x="157480" y="1130300"/>
                    </a:cubicBezTo>
                    <a:cubicBezTo>
                      <a:pt x="134620" y="1088390"/>
                      <a:pt x="132080" y="1051560"/>
                      <a:pt x="127000" y="1012190"/>
                    </a:cubicBezTo>
                    <a:cubicBezTo>
                      <a:pt x="123190" y="975360"/>
                      <a:pt x="121920" y="925830"/>
                      <a:pt x="130810" y="900430"/>
                    </a:cubicBezTo>
                    <a:cubicBezTo>
                      <a:pt x="137160" y="886460"/>
                      <a:pt x="146050" y="877570"/>
                      <a:pt x="156210" y="868680"/>
                    </a:cubicBezTo>
                    <a:cubicBezTo>
                      <a:pt x="166370" y="861060"/>
                      <a:pt x="180340" y="854710"/>
                      <a:pt x="193040" y="852170"/>
                    </a:cubicBezTo>
                    <a:cubicBezTo>
                      <a:pt x="205740" y="850900"/>
                      <a:pt x="220980" y="850900"/>
                      <a:pt x="233680" y="854710"/>
                    </a:cubicBezTo>
                    <a:cubicBezTo>
                      <a:pt x="246380" y="858520"/>
                      <a:pt x="259080" y="866140"/>
                      <a:pt x="267970" y="876300"/>
                    </a:cubicBezTo>
                    <a:cubicBezTo>
                      <a:pt x="279400" y="889000"/>
                      <a:pt x="294640" y="911860"/>
                      <a:pt x="292100" y="930910"/>
                    </a:cubicBezTo>
                    <a:cubicBezTo>
                      <a:pt x="289560" y="955040"/>
                      <a:pt x="238760" y="977900"/>
                      <a:pt x="229870" y="1007110"/>
                    </a:cubicBezTo>
                    <a:cubicBezTo>
                      <a:pt x="220980" y="1036320"/>
                      <a:pt x="227330" y="1068070"/>
                      <a:pt x="234950" y="1103630"/>
                    </a:cubicBezTo>
                    <a:cubicBezTo>
                      <a:pt x="246380" y="1151890"/>
                      <a:pt x="285750" y="1223010"/>
                      <a:pt x="299720" y="1270000"/>
                    </a:cubicBezTo>
                    <a:cubicBezTo>
                      <a:pt x="308610" y="1303020"/>
                      <a:pt x="303530" y="1336040"/>
                      <a:pt x="316230" y="1357630"/>
                    </a:cubicBezTo>
                    <a:cubicBezTo>
                      <a:pt x="326390" y="1375410"/>
                      <a:pt x="347980" y="1381760"/>
                      <a:pt x="358140" y="1397000"/>
                    </a:cubicBezTo>
                    <a:cubicBezTo>
                      <a:pt x="368300" y="1410970"/>
                      <a:pt x="377190" y="1430020"/>
                      <a:pt x="377190" y="1447800"/>
                    </a:cubicBezTo>
                    <a:cubicBezTo>
                      <a:pt x="378460" y="1464310"/>
                      <a:pt x="372110" y="1485900"/>
                      <a:pt x="361950" y="1499870"/>
                    </a:cubicBezTo>
                    <a:cubicBezTo>
                      <a:pt x="351790" y="1513840"/>
                      <a:pt x="335280" y="1527810"/>
                      <a:pt x="317500" y="1531620"/>
                    </a:cubicBezTo>
                    <a:cubicBezTo>
                      <a:pt x="295910" y="1536700"/>
                      <a:pt x="257810" y="1529080"/>
                      <a:pt x="238760" y="1517650"/>
                    </a:cubicBezTo>
                    <a:cubicBezTo>
                      <a:pt x="223520" y="1507490"/>
                      <a:pt x="212090" y="1489710"/>
                      <a:pt x="209550" y="1471930"/>
                    </a:cubicBezTo>
                    <a:cubicBezTo>
                      <a:pt x="205740" y="1449070"/>
                      <a:pt x="214630" y="1410970"/>
                      <a:pt x="228600" y="1393190"/>
                    </a:cubicBezTo>
                    <a:cubicBezTo>
                      <a:pt x="240030" y="1379220"/>
                      <a:pt x="259080" y="1370330"/>
                      <a:pt x="275590" y="1366520"/>
                    </a:cubicBezTo>
                    <a:cubicBezTo>
                      <a:pt x="292100" y="1362710"/>
                      <a:pt x="313690" y="1363980"/>
                      <a:pt x="330200" y="1374140"/>
                    </a:cubicBezTo>
                    <a:cubicBezTo>
                      <a:pt x="349250" y="1385570"/>
                      <a:pt x="373380" y="1414780"/>
                      <a:pt x="377190" y="1438910"/>
                    </a:cubicBezTo>
                    <a:cubicBezTo>
                      <a:pt x="379730" y="1461770"/>
                      <a:pt x="367030" y="1497330"/>
                      <a:pt x="349250" y="1513840"/>
                    </a:cubicBezTo>
                    <a:cubicBezTo>
                      <a:pt x="332740" y="1529080"/>
                      <a:pt x="290830" y="1534160"/>
                      <a:pt x="271780" y="1532890"/>
                    </a:cubicBezTo>
                    <a:cubicBezTo>
                      <a:pt x="261620" y="1532890"/>
                      <a:pt x="256540" y="1529080"/>
                      <a:pt x="246380" y="1522730"/>
                    </a:cubicBezTo>
                    <a:cubicBezTo>
                      <a:pt x="228600" y="1508760"/>
                      <a:pt x="198120" y="1479550"/>
                      <a:pt x="177800" y="1442720"/>
                    </a:cubicBezTo>
                    <a:cubicBezTo>
                      <a:pt x="143510" y="1381760"/>
                      <a:pt x="107950" y="1247140"/>
                      <a:pt x="90170" y="1174750"/>
                    </a:cubicBezTo>
                    <a:cubicBezTo>
                      <a:pt x="77470" y="1127760"/>
                      <a:pt x="68580" y="1090930"/>
                      <a:pt x="67310" y="1055370"/>
                    </a:cubicBezTo>
                    <a:cubicBezTo>
                      <a:pt x="66040" y="1026160"/>
                      <a:pt x="68580" y="1002030"/>
                      <a:pt x="76200" y="975360"/>
                    </a:cubicBezTo>
                    <a:cubicBezTo>
                      <a:pt x="82550" y="949960"/>
                      <a:pt x="92710" y="916940"/>
                      <a:pt x="110490" y="899160"/>
                    </a:cubicBezTo>
                    <a:cubicBezTo>
                      <a:pt x="129540" y="881380"/>
                      <a:pt x="181610" y="863600"/>
                      <a:pt x="185420" y="869950"/>
                    </a:cubicBezTo>
                    <a:cubicBezTo>
                      <a:pt x="189230" y="875030"/>
                      <a:pt x="128270" y="943610"/>
                      <a:pt x="124460" y="941070"/>
                    </a:cubicBezTo>
                    <a:cubicBezTo>
                      <a:pt x="119380" y="938530"/>
                      <a:pt x="132080" y="897890"/>
                      <a:pt x="142240" y="883920"/>
                    </a:cubicBezTo>
                    <a:cubicBezTo>
                      <a:pt x="149860" y="872490"/>
                      <a:pt x="160020" y="863600"/>
                      <a:pt x="173990" y="858520"/>
                    </a:cubicBezTo>
                    <a:cubicBezTo>
                      <a:pt x="189230" y="852170"/>
                      <a:pt x="217170" y="850900"/>
                      <a:pt x="233680" y="854710"/>
                    </a:cubicBezTo>
                    <a:cubicBezTo>
                      <a:pt x="246380" y="858520"/>
                      <a:pt x="259080" y="867410"/>
                      <a:pt x="267970" y="876300"/>
                    </a:cubicBezTo>
                    <a:cubicBezTo>
                      <a:pt x="276860" y="885190"/>
                      <a:pt x="281940" y="894080"/>
                      <a:pt x="288290" y="910590"/>
                    </a:cubicBezTo>
                    <a:cubicBezTo>
                      <a:pt x="300990" y="943610"/>
                      <a:pt x="290830" y="1018540"/>
                      <a:pt x="318770" y="1071880"/>
                    </a:cubicBezTo>
                    <a:cubicBezTo>
                      <a:pt x="355600" y="1143000"/>
                      <a:pt x="486410" y="1225550"/>
                      <a:pt x="520700" y="1281430"/>
                    </a:cubicBezTo>
                    <a:cubicBezTo>
                      <a:pt x="537210" y="1310640"/>
                      <a:pt x="539750" y="1325880"/>
                      <a:pt x="544830" y="1357630"/>
                    </a:cubicBezTo>
                    <a:cubicBezTo>
                      <a:pt x="552450" y="1413510"/>
                      <a:pt x="557530" y="1540510"/>
                      <a:pt x="537210" y="1587500"/>
                    </a:cubicBezTo>
                    <a:cubicBezTo>
                      <a:pt x="524510" y="1614170"/>
                      <a:pt x="500380" y="1631950"/>
                      <a:pt x="482600" y="1639570"/>
                    </a:cubicBezTo>
                    <a:cubicBezTo>
                      <a:pt x="469900" y="1644650"/>
                      <a:pt x="457200" y="1644650"/>
                      <a:pt x="443230" y="1640840"/>
                    </a:cubicBezTo>
                    <a:cubicBezTo>
                      <a:pt x="427990" y="1637030"/>
                      <a:pt x="410210" y="1630680"/>
                      <a:pt x="394970" y="1610360"/>
                    </a:cubicBezTo>
                    <a:cubicBezTo>
                      <a:pt x="354330" y="1551940"/>
                      <a:pt x="330200" y="1281430"/>
                      <a:pt x="298450" y="1193800"/>
                    </a:cubicBezTo>
                    <a:cubicBezTo>
                      <a:pt x="281940" y="1151890"/>
                      <a:pt x="261620" y="1148080"/>
                      <a:pt x="251460" y="1104900"/>
                    </a:cubicBezTo>
                    <a:cubicBezTo>
                      <a:pt x="226060" y="1007110"/>
                      <a:pt x="242570" y="770890"/>
                      <a:pt x="247650" y="603250"/>
                    </a:cubicBezTo>
                    <a:cubicBezTo>
                      <a:pt x="254000" y="434340"/>
                      <a:pt x="259080" y="165100"/>
                      <a:pt x="284480" y="93980"/>
                    </a:cubicBezTo>
                    <a:cubicBezTo>
                      <a:pt x="292100" y="72390"/>
                      <a:pt x="299720" y="63500"/>
                      <a:pt x="311150" y="54610"/>
                    </a:cubicBezTo>
                    <a:cubicBezTo>
                      <a:pt x="323850" y="46990"/>
                      <a:pt x="342900" y="41910"/>
                      <a:pt x="356870" y="44450"/>
                    </a:cubicBezTo>
                    <a:cubicBezTo>
                      <a:pt x="372110" y="45720"/>
                      <a:pt x="388620" y="55880"/>
                      <a:pt x="398780" y="66040"/>
                    </a:cubicBezTo>
                    <a:cubicBezTo>
                      <a:pt x="406400" y="73660"/>
                      <a:pt x="408940" y="77470"/>
                      <a:pt x="412750" y="93980"/>
                    </a:cubicBezTo>
                    <a:cubicBezTo>
                      <a:pt x="433070" y="175260"/>
                      <a:pt x="426720" y="683260"/>
                      <a:pt x="414020" y="855980"/>
                    </a:cubicBezTo>
                    <a:cubicBezTo>
                      <a:pt x="406400" y="943610"/>
                      <a:pt x="397510" y="1021080"/>
                      <a:pt x="382270" y="1055370"/>
                    </a:cubicBezTo>
                    <a:cubicBezTo>
                      <a:pt x="375920" y="1069340"/>
                      <a:pt x="369570" y="1074420"/>
                      <a:pt x="359410" y="1079500"/>
                    </a:cubicBezTo>
                    <a:cubicBezTo>
                      <a:pt x="347980" y="1087120"/>
                      <a:pt x="327660" y="1093470"/>
                      <a:pt x="312420" y="1092200"/>
                    </a:cubicBezTo>
                    <a:cubicBezTo>
                      <a:pt x="297180" y="1089660"/>
                      <a:pt x="279400" y="1080770"/>
                      <a:pt x="269240" y="1069340"/>
                    </a:cubicBezTo>
                    <a:cubicBezTo>
                      <a:pt x="259080" y="1057910"/>
                      <a:pt x="256540" y="1047750"/>
                      <a:pt x="251460" y="1023620"/>
                    </a:cubicBezTo>
                    <a:cubicBezTo>
                      <a:pt x="234950" y="933450"/>
                      <a:pt x="204470" y="467360"/>
                      <a:pt x="245110" y="383540"/>
                    </a:cubicBezTo>
                    <a:cubicBezTo>
                      <a:pt x="257810" y="356870"/>
                      <a:pt x="279400" y="347980"/>
                      <a:pt x="298450" y="342900"/>
                    </a:cubicBezTo>
                    <a:cubicBezTo>
                      <a:pt x="313690" y="339090"/>
                      <a:pt x="334010" y="344170"/>
                      <a:pt x="347980" y="353060"/>
                    </a:cubicBezTo>
                    <a:cubicBezTo>
                      <a:pt x="360680" y="360680"/>
                      <a:pt x="373380" y="377190"/>
                      <a:pt x="378460" y="392430"/>
                    </a:cubicBezTo>
                    <a:cubicBezTo>
                      <a:pt x="383540" y="407670"/>
                      <a:pt x="381000" y="425450"/>
                      <a:pt x="374650" y="443230"/>
                    </a:cubicBezTo>
                    <a:cubicBezTo>
                      <a:pt x="367030" y="467360"/>
                      <a:pt x="342900" y="490220"/>
                      <a:pt x="328930" y="520700"/>
                    </a:cubicBezTo>
                    <a:cubicBezTo>
                      <a:pt x="312420" y="561340"/>
                      <a:pt x="304800" y="618490"/>
                      <a:pt x="288290" y="664210"/>
                    </a:cubicBezTo>
                    <a:cubicBezTo>
                      <a:pt x="273050" y="708660"/>
                      <a:pt x="252730" y="756920"/>
                      <a:pt x="232410" y="793750"/>
                    </a:cubicBezTo>
                    <a:cubicBezTo>
                      <a:pt x="213360" y="825500"/>
                      <a:pt x="182880" y="853440"/>
                      <a:pt x="172720" y="876300"/>
                    </a:cubicBezTo>
                    <a:cubicBezTo>
                      <a:pt x="166370" y="890270"/>
                      <a:pt x="170180" y="901700"/>
                      <a:pt x="163830" y="913130"/>
                    </a:cubicBezTo>
                    <a:cubicBezTo>
                      <a:pt x="154940" y="927100"/>
                      <a:pt x="138430" y="943610"/>
                      <a:pt x="121920" y="949960"/>
                    </a:cubicBezTo>
                    <a:cubicBezTo>
                      <a:pt x="105410" y="956310"/>
                      <a:pt x="81280" y="955040"/>
                      <a:pt x="66040" y="949960"/>
                    </a:cubicBezTo>
                    <a:cubicBezTo>
                      <a:pt x="53340" y="946150"/>
                      <a:pt x="43180" y="938530"/>
                      <a:pt x="35560" y="928370"/>
                    </a:cubicBezTo>
                    <a:cubicBezTo>
                      <a:pt x="25400" y="915670"/>
                      <a:pt x="20320" y="900430"/>
                      <a:pt x="15240" y="876300"/>
                    </a:cubicBezTo>
                    <a:cubicBezTo>
                      <a:pt x="6350" y="826770"/>
                      <a:pt x="0" y="688340"/>
                      <a:pt x="19050" y="638810"/>
                    </a:cubicBezTo>
                    <a:cubicBezTo>
                      <a:pt x="29210" y="610870"/>
                      <a:pt x="46990" y="593090"/>
                      <a:pt x="66040" y="584200"/>
                    </a:cubicBezTo>
                    <a:cubicBezTo>
                      <a:pt x="82550" y="576580"/>
                      <a:pt x="106680" y="579120"/>
                      <a:pt x="121920" y="584200"/>
                    </a:cubicBezTo>
                    <a:cubicBezTo>
                      <a:pt x="133350" y="588010"/>
                      <a:pt x="144780" y="594360"/>
                      <a:pt x="152400" y="604520"/>
                    </a:cubicBezTo>
                    <a:cubicBezTo>
                      <a:pt x="162560" y="617220"/>
                      <a:pt x="167640" y="631190"/>
                      <a:pt x="172720" y="656590"/>
                    </a:cubicBezTo>
                    <a:cubicBezTo>
                      <a:pt x="181610" y="711200"/>
                      <a:pt x="186690" y="882650"/>
                      <a:pt x="163830" y="927100"/>
                    </a:cubicBezTo>
                    <a:cubicBezTo>
                      <a:pt x="152400" y="947420"/>
                      <a:pt x="135890" y="953770"/>
                      <a:pt x="119380" y="958850"/>
                    </a:cubicBezTo>
                    <a:cubicBezTo>
                      <a:pt x="102870" y="962660"/>
                      <a:pt x="80010" y="958850"/>
                      <a:pt x="64770" y="952500"/>
                    </a:cubicBezTo>
                    <a:cubicBezTo>
                      <a:pt x="53340" y="948690"/>
                      <a:pt x="44450" y="939800"/>
                      <a:pt x="38100" y="929640"/>
                    </a:cubicBezTo>
                    <a:cubicBezTo>
                      <a:pt x="29210" y="915670"/>
                      <a:pt x="24130" y="901700"/>
                      <a:pt x="24130" y="877570"/>
                    </a:cubicBezTo>
                    <a:cubicBezTo>
                      <a:pt x="24130" y="819150"/>
                      <a:pt x="69850" y="632460"/>
                      <a:pt x="99060" y="584200"/>
                    </a:cubicBezTo>
                    <a:cubicBezTo>
                      <a:pt x="110490" y="565150"/>
                      <a:pt x="121920" y="556260"/>
                      <a:pt x="137160" y="549910"/>
                    </a:cubicBezTo>
                    <a:cubicBezTo>
                      <a:pt x="152400" y="544830"/>
                      <a:pt x="173990" y="544830"/>
                      <a:pt x="187960" y="549910"/>
                    </a:cubicBezTo>
                    <a:cubicBezTo>
                      <a:pt x="203200" y="556260"/>
                      <a:pt x="217170" y="567690"/>
                      <a:pt x="226060" y="584200"/>
                    </a:cubicBezTo>
                    <a:cubicBezTo>
                      <a:pt x="241300" y="609600"/>
                      <a:pt x="245110" y="648970"/>
                      <a:pt x="248920" y="694690"/>
                    </a:cubicBezTo>
                    <a:cubicBezTo>
                      <a:pt x="256540" y="765810"/>
                      <a:pt x="262890" y="920750"/>
                      <a:pt x="246380" y="969010"/>
                    </a:cubicBezTo>
                    <a:cubicBezTo>
                      <a:pt x="238760" y="989330"/>
                      <a:pt x="229870" y="999490"/>
                      <a:pt x="217170" y="1008380"/>
                    </a:cubicBezTo>
                    <a:cubicBezTo>
                      <a:pt x="203200" y="1016000"/>
                      <a:pt x="184150" y="1019810"/>
                      <a:pt x="168910" y="1017270"/>
                    </a:cubicBezTo>
                    <a:cubicBezTo>
                      <a:pt x="153670" y="1014730"/>
                      <a:pt x="135890" y="1004570"/>
                      <a:pt x="127000" y="991870"/>
                    </a:cubicBezTo>
                    <a:cubicBezTo>
                      <a:pt x="116840" y="980440"/>
                      <a:pt x="114300" y="971550"/>
                      <a:pt x="111760" y="946150"/>
                    </a:cubicBezTo>
                    <a:cubicBezTo>
                      <a:pt x="101600" y="843280"/>
                      <a:pt x="160020" y="300990"/>
                      <a:pt x="209550" y="151130"/>
                    </a:cubicBezTo>
                    <a:cubicBezTo>
                      <a:pt x="231140" y="86360"/>
                      <a:pt x="248920" y="43180"/>
                      <a:pt x="281940" y="21590"/>
                    </a:cubicBezTo>
                    <a:cubicBezTo>
                      <a:pt x="312420" y="3810"/>
                      <a:pt x="365760" y="0"/>
                      <a:pt x="393700" y="17780"/>
                    </a:cubicBezTo>
                    <a:cubicBezTo>
                      <a:pt x="427990" y="39370"/>
                      <a:pt x="440690" y="119380"/>
                      <a:pt x="454660" y="167640"/>
                    </a:cubicBezTo>
                    <a:cubicBezTo>
                      <a:pt x="464820" y="209550"/>
                      <a:pt x="466090" y="236220"/>
                      <a:pt x="471170" y="292100"/>
                    </a:cubicBezTo>
                    <a:cubicBezTo>
                      <a:pt x="480060" y="400050"/>
                      <a:pt x="472440" y="622300"/>
                      <a:pt x="486410" y="774700"/>
                    </a:cubicBezTo>
                    <a:cubicBezTo>
                      <a:pt x="497840" y="913130"/>
                      <a:pt x="549910" y="1096010"/>
                      <a:pt x="542290" y="1165860"/>
                    </a:cubicBezTo>
                    <a:cubicBezTo>
                      <a:pt x="538480" y="1192530"/>
                      <a:pt x="533400" y="1205230"/>
                      <a:pt x="521970" y="1219200"/>
                    </a:cubicBezTo>
                    <a:cubicBezTo>
                      <a:pt x="510540" y="1231900"/>
                      <a:pt x="488950" y="1243330"/>
                      <a:pt x="472440" y="1244600"/>
                    </a:cubicBezTo>
                    <a:cubicBezTo>
                      <a:pt x="454660" y="1247140"/>
                      <a:pt x="431800" y="1240790"/>
                      <a:pt x="416560" y="1231900"/>
                    </a:cubicBezTo>
                    <a:cubicBezTo>
                      <a:pt x="402590" y="1221740"/>
                      <a:pt x="391160" y="1206500"/>
                      <a:pt x="384810" y="1184910"/>
                    </a:cubicBezTo>
                    <a:cubicBezTo>
                      <a:pt x="374650" y="1150620"/>
                      <a:pt x="374650" y="1068070"/>
                      <a:pt x="386080" y="1033780"/>
                    </a:cubicBezTo>
                    <a:cubicBezTo>
                      <a:pt x="392430" y="1012190"/>
                      <a:pt x="402590" y="996950"/>
                      <a:pt x="417830" y="988060"/>
                    </a:cubicBezTo>
                    <a:cubicBezTo>
                      <a:pt x="431800" y="977900"/>
                      <a:pt x="455930" y="972820"/>
                      <a:pt x="472440" y="974090"/>
                    </a:cubicBezTo>
                    <a:cubicBezTo>
                      <a:pt x="485140" y="975360"/>
                      <a:pt x="496570" y="977900"/>
                      <a:pt x="506730" y="988060"/>
                    </a:cubicBezTo>
                    <a:cubicBezTo>
                      <a:pt x="521970" y="1000760"/>
                      <a:pt x="534670" y="1023620"/>
                      <a:pt x="541020" y="1052830"/>
                    </a:cubicBezTo>
                    <a:cubicBezTo>
                      <a:pt x="553720" y="1106170"/>
                      <a:pt x="557530" y="1240790"/>
                      <a:pt x="538480" y="1289050"/>
                    </a:cubicBezTo>
                    <a:cubicBezTo>
                      <a:pt x="528320" y="1316990"/>
                      <a:pt x="509270" y="1336040"/>
                      <a:pt x="490220" y="1344930"/>
                    </a:cubicBezTo>
                    <a:cubicBezTo>
                      <a:pt x="473710" y="1352550"/>
                      <a:pt x="450850" y="1351280"/>
                      <a:pt x="434340" y="1344930"/>
                    </a:cubicBezTo>
                    <a:cubicBezTo>
                      <a:pt x="419100" y="1338580"/>
                      <a:pt x="402590" y="1328420"/>
                      <a:pt x="392430" y="1308100"/>
                    </a:cubicBezTo>
                    <a:cubicBezTo>
                      <a:pt x="374650" y="1271270"/>
                      <a:pt x="373380" y="1148080"/>
                      <a:pt x="382270" y="1111250"/>
                    </a:cubicBezTo>
                    <a:cubicBezTo>
                      <a:pt x="384810" y="1094740"/>
                      <a:pt x="389890" y="1087120"/>
                      <a:pt x="398780" y="1078230"/>
                    </a:cubicBezTo>
                    <a:cubicBezTo>
                      <a:pt x="410210" y="1066800"/>
                      <a:pt x="431800" y="1055370"/>
                      <a:pt x="447040" y="1051560"/>
                    </a:cubicBezTo>
                    <a:cubicBezTo>
                      <a:pt x="459740" y="1049020"/>
                      <a:pt x="471170" y="1050290"/>
                      <a:pt x="483870" y="1055370"/>
                    </a:cubicBezTo>
                    <a:cubicBezTo>
                      <a:pt x="497840" y="1061720"/>
                      <a:pt x="516890" y="1078230"/>
                      <a:pt x="524510" y="1090930"/>
                    </a:cubicBezTo>
                    <a:cubicBezTo>
                      <a:pt x="532130" y="1102360"/>
                      <a:pt x="533400" y="1111250"/>
                      <a:pt x="534670" y="1127760"/>
                    </a:cubicBezTo>
                    <a:cubicBezTo>
                      <a:pt x="535940" y="1158240"/>
                      <a:pt x="515620" y="1216660"/>
                      <a:pt x="510540" y="1261110"/>
                    </a:cubicBezTo>
                    <a:cubicBezTo>
                      <a:pt x="506730" y="1304290"/>
                      <a:pt x="519430" y="1357630"/>
                      <a:pt x="508000" y="1389380"/>
                    </a:cubicBezTo>
                    <a:cubicBezTo>
                      <a:pt x="497840" y="1413510"/>
                      <a:pt x="477520" y="1433830"/>
                      <a:pt x="461010" y="1442720"/>
                    </a:cubicBezTo>
                    <a:cubicBezTo>
                      <a:pt x="449580" y="1449070"/>
                      <a:pt x="438150" y="1449070"/>
                      <a:pt x="425450" y="1447800"/>
                    </a:cubicBezTo>
                    <a:cubicBezTo>
                      <a:pt x="410210" y="1443990"/>
                      <a:pt x="388620" y="1435100"/>
                      <a:pt x="377190" y="1422400"/>
                    </a:cubicBezTo>
                    <a:cubicBezTo>
                      <a:pt x="365760" y="1409700"/>
                      <a:pt x="361950" y="1393190"/>
                      <a:pt x="358140" y="1372870"/>
                    </a:cubicBezTo>
                    <a:cubicBezTo>
                      <a:pt x="351790" y="1339850"/>
                      <a:pt x="347980" y="1273810"/>
                      <a:pt x="361950" y="1243330"/>
                    </a:cubicBezTo>
                    <a:cubicBezTo>
                      <a:pt x="372110" y="1221740"/>
                      <a:pt x="393700" y="1203960"/>
                      <a:pt x="414020" y="1198880"/>
                    </a:cubicBezTo>
                    <a:cubicBezTo>
                      <a:pt x="434340" y="1193800"/>
                      <a:pt x="464820" y="1203960"/>
                      <a:pt x="480060" y="1216660"/>
                    </a:cubicBezTo>
                    <a:cubicBezTo>
                      <a:pt x="494030" y="1226820"/>
                      <a:pt x="500380" y="1244600"/>
                      <a:pt x="504190" y="1262380"/>
                    </a:cubicBezTo>
                    <a:cubicBezTo>
                      <a:pt x="509270" y="1285240"/>
                      <a:pt x="502920" y="1306830"/>
                      <a:pt x="499110" y="1344930"/>
                    </a:cubicBezTo>
                    <a:cubicBezTo>
                      <a:pt x="491490" y="1431290"/>
                      <a:pt x="486410" y="1704340"/>
                      <a:pt x="447040" y="1769110"/>
                    </a:cubicBezTo>
                    <a:cubicBezTo>
                      <a:pt x="430530" y="1795780"/>
                      <a:pt x="405130" y="1805940"/>
                      <a:pt x="387350" y="1811020"/>
                    </a:cubicBezTo>
                    <a:cubicBezTo>
                      <a:pt x="373380" y="1813560"/>
                      <a:pt x="361950" y="1812290"/>
                      <a:pt x="349250" y="1805940"/>
                    </a:cubicBezTo>
                    <a:cubicBezTo>
                      <a:pt x="335280" y="1799590"/>
                      <a:pt x="318770" y="1791970"/>
                      <a:pt x="308610" y="1769110"/>
                    </a:cubicBezTo>
                    <a:cubicBezTo>
                      <a:pt x="280670" y="1710690"/>
                      <a:pt x="278130" y="1446530"/>
                      <a:pt x="303530" y="1377950"/>
                    </a:cubicBezTo>
                    <a:cubicBezTo>
                      <a:pt x="313690" y="1347470"/>
                      <a:pt x="328930" y="1330960"/>
                      <a:pt x="347980" y="1323340"/>
                    </a:cubicBezTo>
                    <a:cubicBezTo>
                      <a:pt x="368300" y="1314450"/>
                      <a:pt x="401320" y="1318260"/>
                      <a:pt x="419100" y="1328420"/>
                    </a:cubicBezTo>
                    <a:cubicBezTo>
                      <a:pt x="436880" y="1339850"/>
                      <a:pt x="447040" y="1362710"/>
                      <a:pt x="454660" y="1390650"/>
                    </a:cubicBezTo>
                    <a:cubicBezTo>
                      <a:pt x="466090" y="1438910"/>
                      <a:pt x="468630" y="1559560"/>
                      <a:pt x="450850" y="1597660"/>
                    </a:cubicBezTo>
                    <a:cubicBezTo>
                      <a:pt x="441960" y="1617980"/>
                      <a:pt x="424180" y="1626870"/>
                      <a:pt x="410210" y="1633220"/>
                    </a:cubicBezTo>
                    <a:cubicBezTo>
                      <a:pt x="398780" y="1638300"/>
                      <a:pt x="387350" y="1639570"/>
                      <a:pt x="374650" y="1637030"/>
                    </a:cubicBezTo>
                    <a:cubicBezTo>
                      <a:pt x="359410" y="1634490"/>
                      <a:pt x="339090" y="1625600"/>
                      <a:pt x="327660" y="1612900"/>
                    </a:cubicBezTo>
                    <a:cubicBezTo>
                      <a:pt x="316230" y="1600200"/>
                      <a:pt x="309880" y="1577340"/>
                      <a:pt x="308610" y="1562100"/>
                    </a:cubicBezTo>
                    <a:cubicBezTo>
                      <a:pt x="307340" y="1549400"/>
                      <a:pt x="311150" y="1536700"/>
                      <a:pt x="317500" y="1527810"/>
                    </a:cubicBezTo>
                    <a:cubicBezTo>
                      <a:pt x="322580" y="1517650"/>
                      <a:pt x="336550" y="1515110"/>
                      <a:pt x="342900" y="1503680"/>
                    </a:cubicBezTo>
                    <a:cubicBezTo>
                      <a:pt x="353060" y="1487170"/>
                      <a:pt x="347980" y="1456690"/>
                      <a:pt x="361950" y="1430020"/>
                    </a:cubicBezTo>
                    <a:cubicBezTo>
                      <a:pt x="381000" y="1391920"/>
                      <a:pt x="433070" y="1320800"/>
                      <a:pt x="464820" y="1305560"/>
                    </a:cubicBezTo>
                    <a:cubicBezTo>
                      <a:pt x="482600" y="1297940"/>
                      <a:pt x="501650" y="1300480"/>
                      <a:pt x="516890" y="1305560"/>
                    </a:cubicBezTo>
                    <a:cubicBezTo>
                      <a:pt x="532130" y="1311910"/>
                      <a:pt x="546100" y="1319530"/>
                      <a:pt x="554990" y="1339850"/>
                    </a:cubicBezTo>
                    <a:cubicBezTo>
                      <a:pt x="579120" y="1393190"/>
                      <a:pt x="571500" y="1639570"/>
                      <a:pt x="552450" y="1686560"/>
                    </a:cubicBezTo>
                    <a:cubicBezTo>
                      <a:pt x="546100" y="1700530"/>
                      <a:pt x="539750" y="1704340"/>
                      <a:pt x="528320" y="1710690"/>
                    </a:cubicBezTo>
                    <a:cubicBezTo>
                      <a:pt x="516890" y="1717040"/>
                      <a:pt x="495300" y="1723390"/>
                      <a:pt x="480060" y="1719580"/>
                    </a:cubicBezTo>
                    <a:cubicBezTo>
                      <a:pt x="462280" y="1715770"/>
                      <a:pt x="439420" y="1704340"/>
                      <a:pt x="429260" y="1680210"/>
                    </a:cubicBezTo>
                    <a:cubicBezTo>
                      <a:pt x="403860" y="1626870"/>
                      <a:pt x="431800" y="1433830"/>
                      <a:pt x="443230" y="1353820"/>
                    </a:cubicBezTo>
                    <a:cubicBezTo>
                      <a:pt x="449580" y="1308100"/>
                      <a:pt x="454660" y="1286510"/>
                      <a:pt x="468630" y="1247140"/>
                    </a:cubicBezTo>
                    <a:cubicBezTo>
                      <a:pt x="485140" y="1196340"/>
                      <a:pt x="515620" y="1112520"/>
                      <a:pt x="543560" y="1078230"/>
                    </a:cubicBezTo>
                    <a:cubicBezTo>
                      <a:pt x="560070" y="1059180"/>
                      <a:pt x="577850" y="1046480"/>
                      <a:pt x="595630" y="1042670"/>
                    </a:cubicBezTo>
                    <a:cubicBezTo>
                      <a:pt x="610870" y="1040130"/>
                      <a:pt x="629920" y="1045210"/>
                      <a:pt x="642620" y="1054100"/>
                    </a:cubicBezTo>
                    <a:cubicBezTo>
                      <a:pt x="656590" y="1065530"/>
                      <a:pt x="664210" y="1080770"/>
                      <a:pt x="671830" y="1109980"/>
                    </a:cubicBezTo>
                    <a:cubicBezTo>
                      <a:pt x="693420" y="1197610"/>
                      <a:pt x="703580" y="1581150"/>
                      <a:pt x="678180" y="1661160"/>
                    </a:cubicBezTo>
                    <a:cubicBezTo>
                      <a:pt x="670560" y="1686560"/>
                      <a:pt x="661670" y="1696720"/>
                      <a:pt x="647700" y="1706880"/>
                    </a:cubicBezTo>
                    <a:cubicBezTo>
                      <a:pt x="633730" y="1715770"/>
                      <a:pt x="610870" y="1722120"/>
                      <a:pt x="594360" y="1719580"/>
                    </a:cubicBezTo>
                    <a:cubicBezTo>
                      <a:pt x="577850" y="1717040"/>
                      <a:pt x="557530" y="1706880"/>
                      <a:pt x="546100" y="1694180"/>
                    </a:cubicBezTo>
                    <a:cubicBezTo>
                      <a:pt x="534670" y="1681480"/>
                      <a:pt x="529590" y="1664970"/>
                      <a:pt x="527050" y="1643380"/>
                    </a:cubicBezTo>
                    <a:cubicBezTo>
                      <a:pt x="521970" y="1607820"/>
                      <a:pt x="524510" y="1525270"/>
                      <a:pt x="537210" y="1497330"/>
                    </a:cubicBezTo>
                    <a:cubicBezTo>
                      <a:pt x="542290" y="1483360"/>
                      <a:pt x="549910" y="1475740"/>
                      <a:pt x="561340" y="1469390"/>
                    </a:cubicBezTo>
                    <a:cubicBezTo>
                      <a:pt x="574040" y="1461770"/>
                      <a:pt x="596900" y="1455420"/>
                      <a:pt x="613410" y="1456690"/>
                    </a:cubicBezTo>
                    <a:cubicBezTo>
                      <a:pt x="626110" y="1457960"/>
                      <a:pt x="636270" y="1461770"/>
                      <a:pt x="646430" y="1469390"/>
                    </a:cubicBezTo>
                    <a:cubicBezTo>
                      <a:pt x="659130" y="1479550"/>
                      <a:pt x="670560" y="1493520"/>
                      <a:pt x="676910" y="1513840"/>
                    </a:cubicBezTo>
                    <a:cubicBezTo>
                      <a:pt x="687070" y="1546860"/>
                      <a:pt x="683260" y="1626870"/>
                      <a:pt x="675640" y="1657350"/>
                    </a:cubicBezTo>
                    <a:cubicBezTo>
                      <a:pt x="671830" y="1671320"/>
                      <a:pt x="666750" y="1678940"/>
                      <a:pt x="657860" y="1687830"/>
                    </a:cubicBezTo>
                    <a:cubicBezTo>
                      <a:pt x="647700" y="1697990"/>
                      <a:pt x="627380" y="1709420"/>
                      <a:pt x="610870" y="1710690"/>
                    </a:cubicBezTo>
                    <a:cubicBezTo>
                      <a:pt x="594360" y="1713230"/>
                      <a:pt x="574040" y="1706880"/>
                      <a:pt x="560070" y="1696720"/>
                    </a:cubicBezTo>
                    <a:cubicBezTo>
                      <a:pt x="547370" y="1687830"/>
                      <a:pt x="537210" y="1675130"/>
                      <a:pt x="532130" y="1653540"/>
                    </a:cubicBezTo>
                    <a:cubicBezTo>
                      <a:pt x="519430" y="1602740"/>
                      <a:pt x="521970" y="1432560"/>
                      <a:pt x="553720" y="1379220"/>
                    </a:cubicBezTo>
                    <a:cubicBezTo>
                      <a:pt x="571500" y="1347470"/>
                      <a:pt x="610870" y="1318260"/>
                      <a:pt x="633730" y="1324610"/>
                    </a:cubicBezTo>
                    <a:cubicBezTo>
                      <a:pt x="662940" y="1332230"/>
                      <a:pt x="688340" y="1412240"/>
                      <a:pt x="702310" y="1469390"/>
                    </a:cubicBezTo>
                    <a:cubicBezTo>
                      <a:pt x="720090" y="1544320"/>
                      <a:pt x="725170" y="1692910"/>
                      <a:pt x="709930" y="1742440"/>
                    </a:cubicBezTo>
                    <a:cubicBezTo>
                      <a:pt x="703580" y="1762760"/>
                      <a:pt x="695960" y="1772920"/>
                      <a:pt x="683260" y="1781810"/>
                    </a:cubicBezTo>
                    <a:cubicBezTo>
                      <a:pt x="670560" y="1790700"/>
                      <a:pt x="651510" y="1795780"/>
                      <a:pt x="636270" y="1793240"/>
                    </a:cubicBezTo>
                    <a:cubicBezTo>
                      <a:pt x="621030" y="1791970"/>
                      <a:pt x="603250" y="1783080"/>
                      <a:pt x="593090" y="1771650"/>
                    </a:cubicBezTo>
                    <a:cubicBezTo>
                      <a:pt x="582930" y="1760220"/>
                      <a:pt x="579120" y="1747520"/>
                      <a:pt x="576580" y="1727200"/>
                    </a:cubicBezTo>
                    <a:cubicBezTo>
                      <a:pt x="568960" y="1681480"/>
                      <a:pt x="594360" y="1587500"/>
                      <a:pt x="594360" y="1503680"/>
                    </a:cubicBezTo>
                    <a:cubicBezTo>
                      <a:pt x="595630" y="1399540"/>
                      <a:pt x="553720" y="1210310"/>
                      <a:pt x="574040" y="1148080"/>
                    </a:cubicBezTo>
                    <a:cubicBezTo>
                      <a:pt x="581660" y="1122680"/>
                      <a:pt x="595630" y="1107440"/>
                      <a:pt x="612140" y="1101090"/>
                    </a:cubicBezTo>
                    <a:cubicBezTo>
                      <a:pt x="628650" y="1093470"/>
                      <a:pt x="657860" y="1096010"/>
                      <a:pt x="673100" y="1104900"/>
                    </a:cubicBezTo>
                    <a:cubicBezTo>
                      <a:pt x="688340" y="1115060"/>
                      <a:pt x="702310" y="1137920"/>
                      <a:pt x="704850" y="1158240"/>
                    </a:cubicBezTo>
                    <a:cubicBezTo>
                      <a:pt x="706120" y="1182370"/>
                      <a:pt x="680720" y="1209040"/>
                      <a:pt x="671830" y="1242060"/>
                    </a:cubicBezTo>
                    <a:cubicBezTo>
                      <a:pt x="660400" y="1283970"/>
                      <a:pt x="648970" y="1333500"/>
                      <a:pt x="645160" y="1389380"/>
                    </a:cubicBezTo>
                    <a:cubicBezTo>
                      <a:pt x="640080" y="1460500"/>
                      <a:pt x="670560" y="1591310"/>
                      <a:pt x="656590" y="1638300"/>
                    </a:cubicBezTo>
                    <a:cubicBezTo>
                      <a:pt x="650240" y="1658620"/>
                      <a:pt x="640080" y="1670050"/>
                      <a:pt x="627380" y="1678940"/>
                    </a:cubicBezTo>
                    <a:cubicBezTo>
                      <a:pt x="613410" y="1686560"/>
                      <a:pt x="593090" y="1691640"/>
                      <a:pt x="577850" y="1689100"/>
                    </a:cubicBezTo>
                    <a:cubicBezTo>
                      <a:pt x="562610" y="1686560"/>
                      <a:pt x="543560" y="1676400"/>
                      <a:pt x="533400" y="1664970"/>
                    </a:cubicBezTo>
                    <a:cubicBezTo>
                      <a:pt x="523240" y="1653540"/>
                      <a:pt x="516890" y="1633220"/>
                      <a:pt x="516890" y="1617980"/>
                    </a:cubicBezTo>
                    <a:cubicBezTo>
                      <a:pt x="518160" y="1604010"/>
                      <a:pt x="529590" y="1597660"/>
                      <a:pt x="535940" y="1576070"/>
                    </a:cubicBezTo>
                    <a:cubicBezTo>
                      <a:pt x="552450" y="1516380"/>
                      <a:pt x="548640" y="1266190"/>
                      <a:pt x="576580" y="1214120"/>
                    </a:cubicBezTo>
                    <a:cubicBezTo>
                      <a:pt x="585470" y="1196340"/>
                      <a:pt x="598170" y="1189990"/>
                      <a:pt x="609600" y="1184910"/>
                    </a:cubicBezTo>
                    <a:cubicBezTo>
                      <a:pt x="619760" y="1179830"/>
                      <a:pt x="628650" y="1178560"/>
                      <a:pt x="640080" y="1181100"/>
                    </a:cubicBezTo>
                    <a:cubicBezTo>
                      <a:pt x="654050" y="1183640"/>
                      <a:pt x="675640" y="1189990"/>
                      <a:pt x="688340" y="1214120"/>
                    </a:cubicBezTo>
                    <a:cubicBezTo>
                      <a:pt x="734060" y="1297940"/>
                      <a:pt x="690880" y="1824990"/>
                      <a:pt x="702310" y="1943100"/>
                    </a:cubicBezTo>
                    <a:cubicBezTo>
                      <a:pt x="707390" y="1981200"/>
                      <a:pt x="721360" y="1997710"/>
                      <a:pt x="717550" y="2018030"/>
                    </a:cubicBezTo>
                    <a:cubicBezTo>
                      <a:pt x="713740" y="2033270"/>
                      <a:pt x="702310" y="2047240"/>
                      <a:pt x="692150" y="2054860"/>
                    </a:cubicBezTo>
                    <a:cubicBezTo>
                      <a:pt x="683260" y="2061210"/>
                      <a:pt x="674370" y="2065020"/>
                      <a:pt x="662940" y="2066290"/>
                    </a:cubicBezTo>
                    <a:cubicBezTo>
                      <a:pt x="650240" y="2066290"/>
                      <a:pt x="631190" y="2061210"/>
                      <a:pt x="619760" y="2054860"/>
                    </a:cubicBezTo>
                    <a:cubicBezTo>
                      <a:pt x="610870" y="2049780"/>
                      <a:pt x="603250" y="2042160"/>
                      <a:pt x="599440" y="2032000"/>
                    </a:cubicBezTo>
                    <a:cubicBezTo>
                      <a:pt x="594360" y="2020570"/>
                      <a:pt x="593090" y="2007870"/>
                      <a:pt x="594360" y="1987550"/>
                    </a:cubicBezTo>
                    <a:cubicBezTo>
                      <a:pt x="598170" y="1940560"/>
                      <a:pt x="643890" y="1833880"/>
                      <a:pt x="660400" y="1753870"/>
                    </a:cubicBezTo>
                    <a:cubicBezTo>
                      <a:pt x="678180" y="1672590"/>
                      <a:pt x="673100" y="1550670"/>
                      <a:pt x="694690" y="1502410"/>
                    </a:cubicBezTo>
                    <a:cubicBezTo>
                      <a:pt x="706120" y="1479550"/>
                      <a:pt x="718820" y="1464310"/>
                      <a:pt x="734060" y="1457960"/>
                    </a:cubicBezTo>
                    <a:cubicBezTo>
                      <a:pt x="750570" y="1451610"/>
                      <a:pt x="778510" y="1455420"/>
                      <a:pt x="793750" y="1465580"/>
                    </a:cubicBezTo>
                    <a:cubicBezTo>
                      <a:pt x="810260" y="1475740"/>
                      <a:pt x="821690" y="1488440"/>
                      <a:pt x="830580" y="1518920"/>
                    </a:cubicBezTo>
                    <a:cubicBezTo>
                      <a:pt x="859790" y="1615440"/>
                      <a:pt x="857250" y="2117090"/>
                      <a:pt x="830580" y="2185670"/>
                    </a:cubicBezTo>
                    <a:cubicBezTo>
                      <a:pt x="825500" y="2200910"/>
                      <a:pt x="819150" y="2203450"/>
                      <a:pt x="810260" y="2208530"/>
                    </a:cubicBezTo>
                    <a:cubicBezTo>
                      <a:pt x="798830" y="2214880"/>
                      <a:pt x="779780" y="2221230"/>
                      <a:pt x="765810" y="2219960"/>
                    </a:cubicBezTo>
                    <a:cubicBezTo>
                      <a:pt x="751840" y="2217420"/>
                      <a:pt x="734060" y="2207260"/>
                      <a:pt x="725170" y="2198370"/>
                    </a:cubicBezTo>
                    <a:cubicBezTo>
                      <a:pt x="717550" y="2190750"/>
                      <a:pt x="715010" y="2185670"/>
                      <a:pt x="711200" y="2170430"/>
                    </a:cubicBezTo>
                    <a:cubicBezTo>
                      <a:pt x="695960" y="2106930"/>
                      <a:pt x="707390" y="1797050"/>
                      <a:pt x="720090" y="1659890"/>
                    </a:cubicBezTo>
                    <a:cubicBezTo>
                      <a:pt x="728980" y="1567180"/>
                      <a:pt x="734060" y="1465580"/>
                      <a:pt x="760730" y="1426210"/>
                    </a:cubicBezTo>
                    <a:cubicBezTo>
                      <a:pt x="773430" y="1405890"/>
                      <a:pt x="789940" y="1395730"/>
                      <a:pt x="806450" y="1393190"/>
                    </a:cubicBezTo>
                    <a:cubicBezTo>
                      <a:pt x="822960" y="1391920"/>
                      <a:pt x="845820" y="1398270"/>
                      <a:pt x="859790" y="1413510"/>
                    </a:cubicBezTo>
                    <a:cubicBezTo>
                      <a:pt x="878840" y="1435100"/>
                      <a:pt x="881380" y="1475740"/>
                      <a:pt x="889000" y="1535430"/>
                    </a:cubicBezTo>
                    <a:cubicBezTo>
                      <a:pt x="909320" y="1687830"/>
                      <a:pt x="925830" y="2279650"/>
                      <a:pt x="909320" y="2363470"/>
                    </a:cubicBezTo>
                    <a:cubicBezTo>
                      <a:pt x="906780" y="2379980"/>
                      <a:pt x="905510" y="2382520"/>
                      <a:pt x="899160" y="2390140"/>
                    </a:cubicBezTo>
                    <a:cubicBezTo>
                      <a:pt x="891540" y="2400300"/>
                      <a:pt x="876300" y="2411730"/>
                      <a:pt x="862330" y="2414270"/>
                    </a:cubicBezTo>
                    <a:cubicBezTo>
                      <a:pt x="849630" y="2416810"/>
                      <a:pt x="831850" y="2413000"/>
                      <a:pt x="820420" y="2407920"/>
                    </a:cubicBezTo>
                    <a:cubicBezTo>
                      <a:pt x="811530" y="2402840"/>
                      <a:pt x="803910" y="2396490"/>
                      <a:pt x="798830" y="2387600"/>
                    </a:cubicBezTo>
                    <a:cubicBezTo>
                      <a:pt x="792480" y="2377440"/>
                      <a:pt x="791210" y="2368550"/>
                      <a:pt x="789940" y="2345690"/>
                    </a:cubicBezTo>
                    <a:cubicBezTo>
                      <a:pt x="787400" y="2235200"/>
                      <a:pt x="890270" y="1493520"/>
                      <a:pt x="944880" y="1383030"/>
                    </a:cubicBezTo>
                    <a:cubicBezTo>
                      <a:pt x="958850" y="1356360"/>
                      <a:pt x="970280" y="1346200"/>
                      <a:pt x="986790" y="1339850"/>
                    </a:cubicBezTo>
                    <a:cubicBezTo>
                      <a:pt x="999490" y="1334770"/>
                      <a:pt x="1018540" y="1334770"/>
                      <a:pt x="1032510" y="1342390"/>
                    </a:cubicBezTo>
                    <a:cubicBezTo>
                      <a:pt x="1049020" y="1350010"/>
                      <a:pt x="1062990" y="1367790"/>
                      <a:pt x="1075690" y="1395730"/>
                    </a:cubicBezTo>
                    <a:cubicBezTo>
                      <a:pt x="1106170" y="1455420"/>
                      <a:pt x="1134110" y="1588770"/>
                      <a:pt x="1149350" y="1711960"/>
                    </a:cubicBezTo>
                    <a:cubicBezTo>
                      <a:pt x="1169670" y="1877060"/>
                      <a:pt x="1177290" y="2216150"/>
                      <a:pt x="1159510" y="2301240"/>
                    </a:cubicBezTo>
                    <a:cubicBezTo>
                      <a:pt x="1154430" y="2327910"/>
                      <a:pt x="1149350" y="2338070"/>
                      <a:pt x="1137920" y="2349500"/>
                    </a:cubicBezTo>
                    <a:cubicBezTo>
                      <a:pt x="1126490" y="2360930"/>
                      <a:pt x="1107440" y="2369820"/>
                      <a:pt x="1090930" y="2371090"/>
                    </a:cubicBezTo>
                    <a:cubicBezTo>
                      <a:pt x="1074420" y="2371090"/>
                      <a:pt x="1054100" y="2364740"/>
                      <a:pt x="1041400" y="2354580"/>
                    </a:cubicBezTo>
                    <a:cubicBezTo>
                      <a:pt x="1028700" y="2344420"/>
                      <a:pt x="1018540" y="2330450"/>
                      <a:pt x="1014730" y="2310130"/>
                    </a:cubicBezTo>
                    <a:cubicBezTo>
                      <a:pt x="1007110" y="2279650"/>
                      <a:pt x="1013460" y="2239010"/>
                      <a:pt x="1021080" y="2185670"/>
                    </a:cubicBezTo>
                    <a:cubicBezTo>
                      <a:pt x="1033780" y="2085340"/>
                      <a:pt x="1070610" y="1823720"/>
                      <a:pt x="1107440" y="1755140"/>
                    </a:cubicBezTo>
                    <a:cubicBezTo>
                      <a:pt x="1122680" y="1729740"/>
                      <a:pt x="1137920" y="1715770"/>
                      <a:pt x="1155700" y="1710690"/>
                    </a:cubicBezTo>
                    <a:cubicBezTo>
                      <a:pt x="1170940" y="1704340"/>
                      <a:pt x="1192530" y="1706880"/>
                      <a:pt x="1206500" y="1714500"/>
                    </a:cubicBezTo>
                    <a:cubicBezTo>
                      <a:pt x="1223010" y="1723390"/>
                      <a:pt x="1235710" y="1742440"/>
                      <a:pt x="1245870" y="1767840"/>
                    </a:cubicBezTo>
                    <a:cubicBezTo>
                      <a:pt x="1262380" y="1808480"/>
                      <a:pt x="1263650" y="1877060"/>
                      <a:pt x="1268730" y="1944370"/>
                    </a:cubicBezTo>
                    <a:cubicBezTo>
                      <a:pt x="1275080" y="2034540"/>
                      <a:pt x="1290320" y="2203450"/>
                      <a:pt x="1275080" y="2260600"/>
                    </a:cubicBezTo>
                    <a:cubicBezTo>
                      <a:pt x="1268730" y="2283460"/>
                      <a:pt x="1259840" y="2296160"/>
                      <a:pt x="1247140" y="2306320"/>
                    </a:cubicBezTo>
                    <a:cubicBezTo>
                      <a:pt x="1234440" y="2316480"/>
                      <a:pt x="1212850" y="2322830"/>
                      <a:pt x="1196340" y="2321560"/>
                    </a:cubicBezTo>
                    <a:cubicBezTo>
                      <a:pt x="1179830" y="2320290"/>
                      <a:pt x="1159510" y="2311400"/>
                      <a:pt x="1148080" y="2299970"/>
                    </a:cubicBezTo>
                    <a:cubicBezTo>
                      <a:pt x="1136650" y="2288540"/>
                      <a:pt x="1129030" y="2274570"/>
                      <a:pt x="1126490" y="2251710"/>
                    </a:cubicBezTo>
                    <a:cubicBezTo>
                      <a:pt x="1120140" y="2195830"/>
                      <a:pt x="1159510" y="2007870"/>
                      <a:pt x="1192530" y="1958340"/>
                    </a:cubicBezTo>
                    <a:cubicBezTo>
                      <a:pt x="1209040" y="1935480"/>
                      <a:pt x="1228090" y="1924050"/>
                      <a:pt x="1247140" y="1921510"/>
                    </a:cubicBezTo>
                    <a:cubicBezTo>
                      <a:pt x="1266190" y="1918970"/>
                      <a:pt x="1294130" y="1931670"/>
                      <a:pt x="1308100" y="1944370"/>
                    </a:cubicBezTo>
                    <a:cubicBezTo>
                      <a:pt x="1319530" y="1955800"/>
                      <a:pt x="1320800" y="1968500"/>
                      <a:pt x="1325880" y="1991360"/>
                    </a:cubicBezTo>
                    <a:cubicBezTo>
                      <a:pt x="1336040" y="2052320"/>
                      <a:pt x="1337310" y="2269490"/>
                      <a:pt x="1325880" y="2330450"/>
                    </a:cubicBezTo>
                    <a:cubicBezTo>
                      <a:pt x="1322070" y="2353310"/>
                      <a:pt x="1318260" y="2366010"/>
                      <a:pt x="1308100" y="2377440"/>
                    </a:cubicBezTo>
                    <a:cubicBezTo>
                      <a:pt x="1297940" y="2388870"/>
                      <a:pt x="1278890" y="2399030"/>
                      <a:pt x="1263650" y="2400300"/>
                    </a:cubicBezTo>
                    <a:cubicBezTo>
                      <a:pt x="1248410" y="2402840"/>
                      <a:pt x="1228090" y="2397760"/>
                      <a:pt x="1215390" y="2388870"/>
                    </a:cubicBezTo>
                    <a:cubicBezTo>
                      <a:pt x="1202690" y="2379980"/>
                      <a:pt x="1193800" y="2371090"/>
                      <a:pt x="1186180" y="2346960"/>
                    </a:cubicBezTo>
                    <a:cubicBezTo>
                      <a:pt x="1162050" y="2270760"/>
                      <a:pt x="1162050" y="1888490"/>
                      <a:pt x="1182370" y="1809750"/>
                    </a:cubicBezTo>
                    <a:cubicBezTo>
                      <a:pt x="1188720" y="1786890"/>
                      <a:pt x="1192530" y="1776730"/>
                      <a:pt x="1205230" y="1767840"/>
                    </a:cubicBezTo>
                    <a:cubicBezTo>
                      <a:pt x="1220470" y="1756410"/>
                      <a:pt x="1249680" y="1748790"/>
                      <a:pt x="1268730" y="1753870"/>
                    </a:cubicBezTo>
                    <a:cubicBezTo>
                      <a:pt x="1286510" y="1757680"/>
                      <a:pt x="1306830" y="1776730"/>
                      <a:pt x="1315720" y="1797050"/>
                    </a:cubicBezTo>
                    <a:cubicBezTo>
                      <a:pt x="1325880" y="1823720"/>
                      <a:pt x="1315720" y="1863090"/>
                      <a:pt x="1310640" y="1907540"/>
                    </a:cubicBezTo>
                    <a:cubicBezTo>
                      <a:pt x="1303020" y="1976120"/>
                      <a:pt x="1278890" y="2092960"/>
                      <a:pt x="1258570" y="2167890"/>
                    </a:cubicBezTo>
                    <a:cubicBezTo>
                      <a:pt x="1243330" y="2226310"/>
                      <a:pt x="1231900" y="2282190"/>
                      <a:pt x="1207770" y="2320290"/>
                    </a:cubicBezTo>
                    <a:cubicBezTo>
                      <a:pt x="1188720" y="2350770"/>
                      <a:pt x="1167130" y="2378710"/>
                      <a:pt x="1139190" y="2388870"/>
                    </a:cubicBezTo>
                    <a:cubicBezTo>
                      <a:pt x="1113790" y="2400300"/>
                      <a:pt x="1073150" y="2400300"/>
                      <a:pt x="1049020" y="2387600"/>
                    </a:cubicBezTo>
                    <a:cubicBezTo>
                      <a:pt x="1021080" y="2372360"/>
                      <a:pt x="999490" y="2340610"/>
                      <a:pt x="985520" y="2299970"/>
                    </a:cubicBezTo>
                    <a:cubicBezTo>
                      <a:pt x="960120" y="2227580"/>
                      <a:pt x="980440" y="2051050"/>
                      <a:pt x="971550" y="1973580"/>
                    </a:cubicBezTo>
                    <a:cubicBezTo>
                      <a:pt x="966470" y="1931670"/>
                      <a:pt x="963930" y="1911350"/>
                      <a:pt x="953770" y="1875790"/>
                    </a:cubicBezTo>
                    <a:cubicBezTo>
                      <a:pt x="942340" y="1831340"/>
                      <a:pt x="896620" y="1762760"/>
                      <a:pt x="897890" y="1727200"/>
                    </a:cubicBezTo>
                    <a:cubicBezTo>
                      <a:pt x="897890" y="1706880"/>
                      <a:pt x="909320" y="1691640"/>
                      <a:pt x="920750" y="1680210"/>
                    </a:cubicBezTo>
                    <a:cubicBezTo>
                      <a:pt x="928370" y="1670050"/>
                      <a:pt x="938530" y="1664970"/>
                      <a:pt x="951230" y="1662430"/>
                    </a:cubicBezTo>
                    <a:cubicBezTo>
                      <a:pt x="966470" y="1658620"/>
                      <a:pt x="989330" y="1658620"/>
                      <a:pt x="1003300" y="1666240"/>
                    </a:cubicBezTo>
                    <a:cubicBezTo>
                      <a:pt x="1018540" y="1672590"/>
                      <a:pt x="1040130" y="1704340"/>
                      <a:pt x="1040130" y="1704340"/>
                    </a:cubicBezTo>
                  </a:path>
                </a:pathLst>
              </a:custGeom>
              <a:solidFill>
                <a:srgbClr val="7ED957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24" name="Group 24"/>
            <p:cNvGrpSpPr/>
            <p:nvPr/>
          </p:nvGrpSpPr>
          <p:grpSpPr>
            <a:xfrm>
              <a:off x="125235" y="695789"/>
              <a:ext cx="731930" cy="363697"/>
              <a:chOff x="0" y="0"/>
              <a:chExt cx="2049780" cy="1018540"/>
            </a:xfrm>
          </p:grpSpPr>
          <p:sp>
            <p:nvSpPr>
              <p:cNvPr id="25" name="Freeform 25"/>
              <p:cNvSpPr/>
              <p:nvPr/>
            </p:nvSpPr>
            <p:spPr>
              <a:xfrm>
                <a:off x="48260" y="49530"/>
                <a:ext cx="1955800" cy="920750"/>
              </a:xfrm>
              <a:custGeom>
                <a:avLst/>
                <a:gdLst/>
                <a:ahLst/>
                <a:cxnLst/>
                <a:rect l="l" t="t" r="r" b="b"/>
                <a:pathLst>
                  <a:path w="1955800" h="920750">
                    <a:moveTo>
                      <a:pt x="226060" y="459740"/>
                    </a:moveTo>
                    <a:cubicBezTo>
                      <a:pt x="153670" y="502920"/>
                      <a:pt x="118110" y="511810"/>
                      <a:pt x="95250" y="511810"/>
                    </a:cubicBezTo>
                    <a:cubicBezTo>
                      <a:pt x="78740" y="513080"/>
                      <a:pt x="66040" y="511810"/>
                      <a:pt x="53340" y="505460"/>
                    </a:cubicBezTo>
                    <a:cubicBezTo>
                      <a:pt x="38100" y="497840"/>
                      <a:pt x="19050" y="481330"/>
                      <a:pt x="11430" y="467360"/>
                    </a:cubicBezTo>
                    <a:cubicBezTo>
                      <a:pt x="3810" y="455930"/>
                      <a:pt x="0" y="444500"/>
                      <a:pt x="2540" y="430530"/>
                    </a:cubicBezTo>
                    <a:cubicBezTo>
                      <a:pt x="3810" y="411480"/>
                      <a:pt x="16510" y="383540"/>
                      <a:pt x="36830" y="365760"/>
                    </a:cubicBezTo>
                    <a:cubicBezTo>
                      <a:pt x="64770" y="340360"/>
                      <a:pt x="124460" y="339090"/>
                      <a:pt x="168910" y="312420"/>
                    </a:cubicBezTo>
                    <a:cubicBezTo>
                      <a:pt x="223520" y="280670"/>
                      <a:pt x="279400" y="217170"/>
                      <a:pt x="335280" y="176530"/>
                    </a:cubicBezTo>
                    <a:cubicBezTo>
                      <a:pt x="388620" y="137160"/>
                      <a:pt x="434340" y="100330"/>
                      <a:pt x="499110" y="72390"/>
                    </a:cubicBezTo>
                    <a:cubicBezTo>
                      <a:pt x="576580" y="38100"/>
                      <a:pt x="716280" y="0"/>
                      <a:pt x="773430" y="1270"/>
                    </a:cubicBezTo>
                    <a:cubicBezTo>
                      <a:pt x="798830" y="1270"/>
                      <a:pt x="815340" y="8890"/>
                      <a:pt x="829310" y="17780"/>
                    </a:cubicBezTo>
                    <a:cubicBezTo>
                      <a:pt x="842010" y="25400"/>
                      <a:pt x="849630" y="35560"/>
                      <a:pt x="854710" y="49530"/>
                    </a:cubicBezTo>
                    <a:cubicBezTo>
                      <a:pt x="861060" y="64770"/>
                      <a:pt x="864870" y="90170"/>
                      <a:pt x="859790" y="107950"/>
                    </a:cubicBezTo>
                    <a:cubicBezTo>
                      <a:pt x="854710" y="125730"/>
                      <a:pt x="842010" y="142240"/>
                      <a:pt x="824230" y="154940"/>
                    </a:cubicBezTo>
                    <a:cubicBezTo>
                      <a:pt x="796290" y="175260"/>
                      <a:pt x="742950" y="185420"/>
                      <a:pt x="694690" y="193040"/>
                    </a:cubicBezTo>
                    <a:cubicBezTo>
                      <a:pt x="633730" y="201930"/>
                      <a:pt x="491490" y="205740"/>
                      <a:pt x="490220" y="196850"/>
                    </a:cubicBezTo>
                    <a:cubicBezTo>
                      <a:pt x="487680" y="187960"/>
                      <a:pt x="575310" y="154940"/>
                      <a:pt x="643890" y="144780"/>
                    </a:cubicBezTo>
                    <a:cubicBezTo>
                      <a:pt x="773430" y="124460"/>
                      <a:pt x="1141730" y="134620"/>
                      <a:pt x="1219200" y="160020"/>
                    </a:cubicBezTo>
                    <a:cubicBezTo>
                      <a:pt x="1242060" y="167640"/>
                      <a:pt x="1250950" y="175260"/>
                      <a:pt x="1258570" y="186690"/>
                    </a:cubicBezTo>
                    <a:cubicBezTo>
                      <a:pt x="1267460" y="199390"/>
                      <a:pt x="1271270" y="219710"/>
                      <a:pt x="1270000" y="233680"/>
                    </a:cubicBezTo>
                    <a:cubicBezTo>
                      <a:pt x="1270000" y="245110"/>
                      <a:pt x="1266190" y="254000"/>
                      <a:pt x="1258570" y="262890"/>
                    </a:cubicBezTo>
                    <a:cubicBezTo>
                      <a:pt x="1249680" y="274320"/>
                      <a:pt x="1238250" y="287020"/>
                      <a:pt x="1219200" y="290830"/>
                    </a:cubicBezTo>
                    <a:cubicBezTo>
                      <a:pt x="1183640" y="297180"/>
                      <a:pt x="1117600" y="257810"/>
                      <a:pt x="1052830" y="248920"/>
                    </a:cubicBezTo>
                    <a:cubicBezTo>
                      <a:pt x="967740" y="238760"/>
                      <a:pt x="806450" y="276860"/>
                      <a:pt x="753110" y="243840"/>
                    </a:cubicBezTo>
                    <a:cubicBezTo>
                      <a:pt x="722630" y="226060"/>
                      <a:pt x="699770" y="170180"/>
                      <a:pt x="708660" y="158750"/>
                    </a:cubicBezTo>
                    <a:cubicBezTo>
                      <a:pt x="721360" y="143510"/>
                      <a:pt x="812800" y="193040"/>
                      <a:pt x="882650" y="209550"/>
                    </a:cubicBezTo>
                    <a:cubicBezTo>
                      <a:pt x="982980" y="233680"/>
                      <a:pt x="1129030" y="259080"/>
                      <a:pt x="1258570" y="280670"/>
                    </a:cubicBezTo>
                    <a:cubicBezTo>
                      <a:pt x="1395730" y="303530"/>
                      <a:pt x="1619250" y="312420"/>
                      <a:pt x="1686560" y="339090"/>
                    </a:cubicBezTo>
                    <a:cubicBezTo>
                      <a:pt x="1709420" y="349250"/>
                      <a:pt x="1719580" y="356870"/>
                      <a:pt x="1728470" y="370840"/>
                    </a:cubicBezTo>
                    <a:cubicBezTo>
                      <a:pt x="1737360" y="383540"/>
                      <a:pt x="1742440" y="405130"/>
                      <a:pt x="1739900" y="421640"/>
                    </a:cubicBezTo>
                    <a:cubicBezTo>
                      <a:pt x="1737360" y="438150"/>
                      <a:pt x="1724660" y="457200"/>
                      <a:pt x="1714500" y="467360"/>
                    </a:cubicBezTo>
                    <a:cubicBezTo>
                      <a:pt x="1705610" y="476250"/>
                      <a:pt x="1696720" y="480060"/>
                      <a:pt x="1682750" y="482600"/>
                    </a:cubicBezTo>
                    <a:cubicBezTo>
                      <a:pt x="1658620" y="487680"/>
                      <a:pt x="1616710" y="490220"/>
                      <a:pt x="1577340" y="474980"/>
                    </a:cubicBezTo>
                    <a:cubicBezTo>
                      <a:pt x="1507490" y="448310"/>
                      <a:pt x="1356360" y="314960"/>
                      <a:pt x="1323340" y="273050"/>
                    </a:cubicBezTo>
                    <a:cubicBezTo>
                      <a:pt x="1311910" y="260350"/>
                      <a:pt x="1309370" y="254000"/>
                      <a:pt x="1306830" y="241300"/>
                    </a:cubicBezTo>
                    <a:cubicBezTo>
                      <a:pt x="1304290" y="226060"/>
                      <a:pt x="1306830" y="203200"/>
                      <a:pt x="1314450" y="187960"/>
                    </a:cubicBezTo>
                    <a:cubicBezTo>
                      <a:pt x="1322070" y="172720"/>
                      <a:pt x="1339850" y="158750"/>
                      <a:pt x="1355090" y="152400"/>
                    </a:cubicBezTo>
                    <a:cubicBezTo>
                      <a:pt x="1371600" y="147320"/>
                      <a:pt x="1391920" y="146050"/>
                      <a:pt x="1409700" y="153670"/>
                    </a:cubicBezTo>
                    <a:cubicBezTo>
                      <a:pt x="1435100" y="165100"/>
                      <a:pt x="1452880" y="214630"/>
                      <a:pt x="1488440" y="240030"/>
                    </a:cubicBezTo>
                    <a:cubicBezTo>
                      <a:pt x="1535430" y="273050"/>
                      <a:pt x="1639570" y="293370"/>
                      <a:pt x="1678940" y="317500"/>
                    </a:cubicBezTo>
                    <a:cubicBezTo>
                      <a:pt x="1700530" y="331470"/>
                      <a:pt x="1711960" y="341630"/>
                      <a:pt x="1722120" y="356870"/>
                    </a:cubicBezTo>
                    <a:cubicBezTo>
                      <a:pt x="1731010" y="370840"/>
                      <a:pt x="1738630" y="392430"/>
                      <a:pt x="1738630" y="407670"/>
                    </a:cubicBezTo>
                    <a:cubicBezTo>
                      <a:pt x="1738630" y="420370"/>
                      <a:pt x="1734820" y="431800"/>
                      <a:pt x="1727200" y="443230"/>
                    </a:cubicBezTo>
                    <a:cubicBezTo>
                      <a:pt x="1718310" y="455930"/>
                      <a:pt x="1705610" y="471170"/>
                      <a:pt x="1685290" y="476250"/>
                    </a:cubicBezTo>
                    <a:cubicBezTo>
                      <a:pt x="1651000" y="485140"/>
                      <a:pt x="1554480" y="431800"/>
                      <a:pt x="1527810" y="448310"/>
                    </a:cubicBezTo>
                    <a:cubicBezTo>
                      <a:pt x="1508760" y="461010"/>
                      <a:pt x="1508760" y="492760"/>
                      <a:pt x="1508760" y="523240"/>
                    </a:cubicBezTo>
                    <a:cubicBezTo>
                      <a:pt x="1507490" y="571500"/>
                      <a:pt x="1535430" y="678180"/>
                      <a:pt x="1553210" y="713740"/>
                    </a:cubicBezTo>
                    <a:cubicBezTo>
                      <a:pt x="1562100" y="728980"/>
                      <a:pt x="1576070" y="731520"/>
                      <a:pt x="1579880" y="742950"/>
                    </a:cubicBezTo>
                    <a:cubicBezTo>
                      <a:pt x="1583690" y="754380"/>
                      <a:pt x="1579880" y="769620"/>
                      <a:pt x="1574800" y="781050"/>
                    </a:cubicBezTo>
                    <a:cubicBezTo>
                      <a:pt x="1570990" y="792480"/>
                      <a:pt x="1563370" y="803910"/>
                      <a:pt x="1553210" y="811530"/>
                    </a:cubicBezTo>
                    <a:cubicBezTo>
                      <a:pt x="1540510" y="821690"/>
                      <a:pt x="1516380" y="830580"/>
                      <a:pt x="1499870" y="831850"/>
                    </a:cubicBezTo>
                    <a:cubicBezTo>
                      <a:pt x="1487170" y="833120"/>
                      <a:pt x="1474470" y="829310"/>
                      <a:pt x="1463040" y="822960"/>
                    </a:cubicBezTo>
                    <a:cubicBezTo>
                      <a:pt x="1449070" y="814070"/>
                      <a:pt x="1432560" y="802640"/>
                      <a:pt x="1426210" y="779780"/>
                    </a:cubicBezTo>
                    <a:cubicBezTo>
                      <a:pt x="1410970" y="737870"/>
                      <a:pt x="1437640" y="563880"/>
                      <a:pt x="1443990" y="562610"/>
                    </a:cubicBezTo>
                    <a:cubicBezTo>
                      <a:pt x="1445260" y="562610"/>
                      <a:pt x="1446530" y="574040"/>
                      <a:pt x="1449070" y="574040"/>
                    </a:cubicBezTo>
                    <a:cubicBezTo>
                      <a:pt x="1454150" y="574040"/>
                      <a:pt x="1466850" y="519430"/>
                      <a:pt x="1484630" y="506730"/>
                    </a:cubicBezTo>
                    <a:cubicBezTo>
                      <a:pt x="1498600" y="495300"/>
                      <a:pt x="1524000" y="492760"/>
                      <a:pt x="1540510" y="494030"/>
                    </a:cubicBezTo>
                    <a:cubicBezTo>
                      <a:pt x="1554480" y="494030"/>
                      <a:pt x="1565910" y="499110"/>
                      <a:pt x="1577340" y="508000"/>
                    </a:cubicBezTo>
                    <a:cubicBezTo>
                      <a:pt x="1590040" y="518160"/>
                      <a:pt x="1600200" y="533400"/>
                      <a:pt x="1609090" y="554990"/>
                    </a:cubicBezTo>
                    <a:cubicBezTo>
                      <a:pt x="1625600" y="596900"/>
                      <a:pt x="1642110" y="708660"/>
                      <a:pt x="1639570" y="748030"/>
                    </a:cubicBezTo>
                    <a:cubicBezTo>
                      <a:pt x="1639570" y="765810"/>
                      <a:pt x="1637030" y="774700"/>
                      <a:pt x="1630680" y="786130"/>
                    </a:cubicBezTo>
                    <a:cubicBezTo>
                      <a:pt x="1625600" y="797560"/>
                      <a:pt x="1616710" y="808990"/>
                      <a:pt x="1605280" y="816610"/>
                    </a:cubicBezTo>
                    <a:cubicBezTo>
                      <a:pt x="1591310" y="825500"/>
                      <a:pt x="1567180" y="833120"/>
                      <a:pt x="1549400" y="830580"/>
                    </a:cubicBezTo>
                    <a:cubicBezTo>
                      <a:pt x="1531620" y="829310"/>
                      <a:pt x="1510030" y="817880"/>
                      <a:pt x="1497330" y="803910"/>
                    </a:cubicBezTo>
                    <a:cubicBezTo>
                      <a:pt x="1485900" y="791210"/>
                      <a:pt x="1480820" y="777240"/>
                      <a:pt x="1475740" y="750570"/>
                    </a:cubicBezTo>
                    <a:cubicBezTo>
                      <a:pt x="1464310" y="680720"/>
                      <a:pt x="1474470" y="426720"/>
                      <a:pt x="1496060" y="361950"/>
                    </a:cubicBezTo>
                    <a:cubicBezTo>
                      <a:pt x="1504950" y="339090"/>
                      <a:pt x="1512570" y="327660"/>
                      <a:pt x="1527810" y="318770"/>
                    </a:cubicBezTo>
                    <a:cubicBezTo>
                      <a:pt x="1544320" y="308610"/>
                      <a:pt x="1578610" y="303530"/>
                      <a:pt x="1597660" y="311150"/>
                    </a:cubicBezTo>
                    <a:cubicBezTo>
                      <a:pt x="1617980" y="318770"/>
                      <a:pt x="1633220" y="336550"/>
                      <a:pt x="1644650" y="364490"/>
                    </a:cubicBezTo>
                    <a:cubicBezTo>
                      <a:pt x="1667510" y="426720"/>
                      <a:pt x="1684020" y="640080"/>
                      <a:pt x="1647190" y="698500"/>
                    </a:cubicBezTo>
                    <a:cubicBezTo>
                      <a:pt x="1625600" y="732790"/>
                      <a:pt x="1563370" y="758190"/>
                      <a:pt x="1545590" y="746760"/>
                    </a:cubicBezTo>
                    <a:cubicBezTo>
                      <a:pt x="1525270" y="732790"/>
                      <a:pt x="1540510" y="628650"/>
                      <a:pt x="1546860" y="596900"/>
                    </a:cubicBezTo>
                    <a:cubicBezTo>
                      <a:pt x="1549400" y="580390"/>
                      <a:pt x="1550670" y="571500"/>
                      <a:pt x="1558290" y="561340"/>
                    </a:cubicBezTo>
                    <a:cubicBezTo>
                      <a:pt x="1570990" y="546100"/>
                      <a:pt x="1601470" y="527050"/>
                      <a:pt x="1623060" y="525780"/>
                    </a:cubicBezTo>
                    <a:cubicBezTo>
                      <a:pt x="1640840" y="524510"/>
                      <a:pt x="1658620" y="529590"/>
                      <a:pt x="1675130" y="543560"/>
                    </a:cubicBezTo>
                    <a:cubicBezTo>
                      <a:pt x="1701800" y="568960"/>
                      <a:pt x="1722120" y="640080"/>
                      <a:pt x="1739900" y="688340"/>
                    </a:cubicBezTo>
                    <a:cubicBezTo>
                      <a:pt x="1757680" y="736600"/>
                      <a:pt x="1783080" y="795020"/>
                      <a:pt x="1779270" y="833120"/>
                    </a:cubicBezTo>
                    <a:cubicBezTo>
                      <a:pt x="1778000" y="861060"/>
                      <a:pt x="1766570" y="887730"/>
                      <a:pt x="1748790" y="901700"/>
                    </a:cubicBezTo>
                    <a:cubicBezTo>
                      <a:pt x="1731010" y="915670"/>
                      <a:pt x="1695450" y="919480"/>
                      <a:pt x="1675130" y="914400"/>
                    </a:cubicBezTo>
                    <a:cubicBezTo>
                      <a:pt x="1657350" y="910590"/>
                      <a:pt x="1639570" y="892810"/>
                      <a:pt x="1630680" y="880110"/>
                    </a:cubicBezTo>
                    <a:cubicBezTo>
                      <a:pt x="1623060" y="868680"/>
                      <a:pt x="1621790" y="861060"/>
                      <a:pt x="1619250" y="843280"/>
                    </a:cubicBezTo>
                    <a:cubicBezTo>
                      <a:pt x="1614170" y="801370"/>
                      <a:pt x="1659890" y="680720"/>
                      <a:pt x="1631950" y="629920"/>
                    </a:cubicBezTo>
                    <a:cubicBezTo>
                      <a:pt x="1604010" y="579120"/>
                      <a:pt x="1506220" y="577850"/>
                      <a:pt x="1456690" y="534670"/>
                    </a:cubicBezTo>
                    <a:cubicBezTo>
                      <a:pt x="1405890" y="490220"/>
                      <a:pt x="1371600" y="410210"/>
                      <a:pt x="1332230" y="364490"/>
                    </a:cubicBezTo>
                    <a:cubicBezTo>
                      <a:pt x="1300480" y="328930"/>
                      <a:pt x="1261110" y="307340"/>
                      <a:pt x="1242060" y="275590"/>
                    </a:cubicBezTo>
                    <a:cubicBezTo>
                      <a:pt x="1224280" y="247650"/>
                      <a:pt x="1211580" y="210820"/>
                      <a:pt x="1212850" y="185420"/>
                    </a:cubicBezTo>
                    <a:cubicBezTo>
                      <a:pt x="1215390" y="165100"/>
                      <a:pt x="1228090" y="144780"/>
                      <a:pt x="1239520" y="132080"/>
                    </a:cubicBezTo>
                    <a:cubicBezTo>
                      <a:pt x="1248410" y="121920"/>
                      <a:pt x="1261110" y="115570"/>
                      <a:pt x="1273810" y="113030"/>
                    </a:cubicBezTo>
                    <a:cubicBezTo>
                      <a:pt x="1290320" y="109220"/>
                      <a:pt x="1316990" y="111760"/>
                      <a:pt x="1333500" y="118110"/>
                    </a:cubicBezTo>
                    <a:cubicBezTo>
                      <a:pt x="1346200" y="123190"/>
                      <a:pt x="1352550" y="144780"/>
                      <a:pt x="1363980" y="143510"/>
                    </a:cubicBezTo>
                    <a:cubicBezTo>
                      <a:pt x="1379220" y="143510"/>
                      <a:pt x="1388110" y="100330"/>
                      <a:pt x="1417320" y="86360"/>
                    </a:cubicBezTo>
                    <a:cubicBezTo>
                      <a:pt x="1478280" y="60960"/>
                      <a:pt x="1666240" y="99060"/>
                      <a:pt x="1744980" y="86360"/>
                    </a:cubicBezTo>
                    <a:cubicBezTo>
                      <a:pt x="1791970" y="78740"/>
                      <a:pt x="1826260" y="53340"/>
                      <a:pt x="1854200" y="48260"/>
                    </a:cubicBezTo>
                    <a:cubicBezTo>
                      <a:pt x="1870710" y="45720"/>
                      <a:pt x="1879600" y="44450"/>
                      <a:pt x="1893570" y="49530"/>
                    </a:cubicBezTo>
                    <a:cubicBezTo>
                      <a:pt x="1911350" y="57150"/>
                      <a:pt x="1941830" y="81280"/>
                      <a:pt x="1949450" y="101600"/>
                    </a:cubicBezTo>
                    <a:cubicBezTo>
                      <a:pt x="1955800" y="123190"/>
                      <a:pt x="1946910" y="160020"/>
                      <a:pt x="1938020" y="177800"/>
                    </a:cubicBezTo>
                    <a:cubicBezTo>
                      <a:pt x="1930400" y="190500"/>
                      <a:pt x="1924050" y="196850"/>
                      <a:pt x="1907540" y="203200"/>
                    </a:cubicBezTo>
                    <a:cubicBezTo>
                      <a:pt x="1871980" y="214630"/>
                      <a:pt x="1727200" y="167640"/>
                      <a:pt x="1710690" y="194310"/>
                    </a:cubicBezTo>
                    <a:cubicBezTo>
                      <a:pt x="1694180" y="218440"/>
                      <a:pt x="1781810" y="290830"/>
                      <a:pt x="1774190" y="331470"/>
                    </a:cubicBezTo>
                    <a:cubicBezTo>
                      <a:pt x="1767840" y="372110"/>
                      <a:pt x="1692910" y="422910"/>
                      <a:pt x="1668780" y="439420"/>
                    </a:cubicBezTo>
                    <a:cubicBezTo>
                      <a:pt x="1658620" y="445770"/>
                      <a:pt x="1654810" y="448310"/>
                      <a:pt x="1643380" y="448310"/>
                    </a:cubicBezTo>
                    <a:cubicBezTo>
                      <a:pt x="1625600" y="449580"/>
                      <a:pt x="1584960" y="439420"/>
                      <a:pt x="1568450" y="426720"/>
                    </a:cubicBezTo>
                    <a:cubicBezTo>
                      <a:pt x="1554480" y="415290"/>
                      <a:pt x="1546860" y="394970"/>
                      <a:pt x="1544320" y="378460"/>
                    </a:cubicBezTo>
                    <a:cubicBezTo>
                      <a:pt x="1541780" y="361950"/>
                      <a:pt x="1545590" y="341630"/>
                      <a:pt x="1554480" y="326390"/>
                    </a:cubicBezTo>
                    <a:cubicBezTo>
                      <a:pt x="1562100" y="311150"/>
                      <a:pt x="1577340" y="297180"/>
                      <a:pt x="1593850" y="290830"/>
                    </a:cubicBezTo>
                    <a:cubicBezTo>
                      <a:pt x="1609090" y="283210"/>
                      <a:pt x="1629410" y="280670"/>
                      <a:pt x="1645920" y="285750"/>
                    </a:cubicBezTo>
                    <a:cubicBezTo>
                      <a:pt x="1667510" y="292100"/>
                      <a:pt x="1695450" y="317500"/>
                      <a:pt x="1705610" y="336550"/>
                    </a:cubicBezTo>
                    <a:cubicBezTo>
                      <a:pt x="1713230" y="353060"/>
                      <a:pt x="1713230" y="373380"/>
                      <a:pt x="1706880" y="389890"/>
                    </a:cubicBezTo>
                    <a:cubicBezTo>
                      <a:pt x="1699260" y="410210"/>
                      <a:pt x="1672590" y="438150"/>
                      <a:pt x="1652270" y="445770"/>
                    </a:cubicBezTo>
                    <a:cubicBezTo>
                      <a:pt x="1635760" y="453390"/>
                      <a:pt x="1615440" y="450850"/>
                      <a:pt x="1598930" y="445770"/>
                    </a:cubicBezTo>
                    <a:cubicBezTo>
                      <a:pt x="1583690" y="439420"/>
                      <a:pt x="1565910" y="426720"/>
                      <a:pt x="1557020" y="412750"/>
                    </a:cubicBezTo>
                    <a:cubicBezTo>
                      <a:pt x="1548130" y="398780"/>
                      <a:pt x="1543050" y="377190"/>
                      <a:pt x="1544320" y="360680"/>
                    </a:cubicBezTo>
                    <a:cubicBezTo>
                      <a:pt x="1545590" y="344170"/>
                      <a:pt x="1555750" y="322580"/>
                      <a:pt x="1564640" y="311150"/>
                    </a:cubicBezTo>
                    <a:cubicBezTo>
                      <a:pt x="1570990" y="303530"/>
                      <a:pt x="1577340" y="294640"/>
                      <a:pt x="1584960" y="294640"/>
                    </a:cubicBezTo>
                    <a:cubicBezTo>
                      <a:pt x="1595120" y="293370"/>
                      <a:pt x="1619250" y="317500"/>
                      <a:pt x="1620520" y="316230"/>
                    </a:cubicBezTo>
                    <a:cubicBezTo>
                      <a:pt x="1623060" y="313690"/>
                      <a:pt x="1557020" y="274320"/>
                      <a:pt x="1543050" y="240030"/>
                    </a:cubicBezTo>
                    <a:cubicBezTo>
                      <a:pt x="1526540" y="198120"/>
                      <a:pt x="1524000" y="109220"/>
                      <a:pt x="1548130" y="74930"/>
                    </a:cubicBezTo>
                    <a:cubicBezTo>
                      <a:pt x="1569720" y="44450"/>
                      <a:pt x="1616710" y="35560"/>
                      <a:pt x="1663700" y="29210"/>
                    </a:cubicBezTo>
                    <a:cubicBezTo>
                      <a:pt x="1729740" y="20320"/>
                      <a:pt x="1866900" y="33020"/>
                      <a:pt x="1911350" y="57150"/>
                    </a:cubicBezTo>
                    <a:cubicBezTo>
                      <a:pt x="1932940" y="68580"/>
                      <a:pt x="1943100" y="85090"/>
                      <a:pt x="1949450" y="101600"/>
                    </a:cubicBezTo>
                    <a:cubicBezTo>
                      <a:pt x="1954530" y="119380"/>
                      <a:pt x="1954530" y="142240"/>
                      <a:pt x="1946910" y="160020"/>
                    </a:cubicBezTo>
                    <a:cubicBezTo>
                      <a:pt x="1939290" y="181610"/>
                      <a:pt x="1918970" y="205740"/>
                      <a:pt x="1898650" y="220980"/>
                    </a:cubicBezTo>
                    <a:cubicBezTo>
                      <a:pt x="1878330" y="234950"/>
                      <a:pt x="1861820" y="242570"/>
                      <a:pt x="1827530" y="248920"/>
                    </a:cubicBezTo>
                    <a:cubicBezTo>
                      <a:pt x="1741170" y="266700"/>
                      <a:pt x="1474470" y="262890"/>
                      <a:pt x="1366520" y="257810"/>
                    </a:cubicBezTo>
                    <a:cubicBezTo>
                      <a:pt x="1306830" y="255270"/>
                      <a:pt x="1252220" y="262890"/>
                      <a:pt x="1229360" y="242570"/>
                    </a:cubicBezTo>
                    <a:cubicBezTo>
                      <a:pt x="1214120" y="229870"/>
                      <a:pt x="1212850" y="203200"/>
                      <a:pt x="1212850" y="185420"/>
                    </a:cubicBezTo>
                    <a:cubicBezTo>
                      <a:pt x="1214120" y="171450"/>
                      <a:pt x="1219200" y="158750"/>
                      <a:pt x="1226820" y="147320"/>
                    </a:cubicBezTo>
                    <a:cubicBezTo>
                      <a:pt x="1233170" y="137160"/>
                      <a:pt x="1244600" y="127000"/>
                      <a:pt x="1256030" y="120650"/>
                    </a:cubicBezTo>
                    <a:cubicBezTo>
                      <a:pt x="1267460" y="114300"/>
                      <a:pt x="1281430" y="110490"/>
                      <a:pt x="1294130" y="109220"/>
                    </a:cubicBezTo>
                    <a:cubicBezTo>
                      <a:pt x="1306830" y="109220"/>
                      <a:pt x="1318260" y="109220"/>
                      <a:pt x="1333500" y="118110"/>
                    </a:cubicBezTo>
                    <a:cubicBezTo>
                      <a:pt x="1361440" y="134620"/>
                      <a:pt x="1402080" y="191770"/>
                      <a:pt x="1435100" y="233680"/>
                    </a:cubicBezTo>
                    <a:cubicBezTo>
                      <a:pt x="1469390" y="278130"/>
                      <a:pt x="1492250" y="337820"/>
                      <a:pt x="1534160" y="379730"/>
                    </a:cubicBezTo>
                    <a:cubicBezTo>
                      <a:pt x="1576070" y="422910"/>
                      <a:pt x="1642110" y="461010"/>
                      <a:pt x="1686560" y="487680"/>
                    </a:cubicBezTo>
                    <a:cubicBezTo>
                      <a:pt x="1720850" y="506730"/>
                      <a:pt x="1760220" y="504190"/>
                      <a:pt x="1778000" y="528320"/>
                    </a:cubicBezTo>
                    <a:cubicBezTo>
                      <a:pt x="1797050" y="553720"/>
                      <a:pt x="1789430" y="593090"/>
                      <a:pt x="1790700" y="636270"/>
                    </a:cubicBezTo>
                    <a:cubicBezTo>
                      <a:pt x="1793240" y="695960"/>
                      <a:pt x="1788160" y="811530"/>
                      <a:pt x="1778000" y="853440"/>
                    </a:cubicBezTo>
                    <a:cubicBezTo>
                      <a:pt x="1774190" y="869950"/>
                      <a:pt x="1771650" y="877570"/>
                      <a:pt x="1762760" y="887730"/>
                    </a:cubicBezTo>
                    <a:cubicBezTo>
                      <a:pt x="1751330" y="900430"/>
                      <a:pt x="1731010" y="914400"/>
                      <a:pt x="1713230" y="916940"/>
                    </a:cubicBezTo>
                    <a:cubicBezTo>
                      <a:pt x="1696720" y="920750"/>
                      <a:pt x="1672590" y="914400"/>
                      <a:pt x="1657350" y="906780"/>
                    </a:cubicBezTo>
                    <a:cubicBezTo>
                      <a:pt x="1645920" y="900430"/>
                      <a:pt x="1639570" y="895350"/>
                      <a:pt x="1630680" y="880110"/>
                    </a:cubicBezTo>
                    <a:cubicBezTo>
                      <a:pt x="1605280" y="835660"/>
                      <a:pt x="1541780" y="651510"/>
                      <a:pt x="1546860" y="596900"/>
                    </a:cubicBezTo>
                    <a:cubicBezTo>
                      <a:pt x="1548130" y="572770"/>
                      <a:pt x="1559560" y="558800"/>
                      <a:pt x="1570990" y="546100"/>
                    </a:cubicBezTo>
                    <a:cubicBezTo>
                      <a:pt x="1579880" y="537210"/>
                      <a:pt x="1590040" y="530860"/>
                      <a:pt x="1604010" y="528320"/>
                    </a:cubicBezTo>
                    <a:cubicBezTo>
                      <a:pt x="1623060" y="525780"/>
                      <a:pt x="1658620" y="532130"/>
                      <a:pt x="1675130" y="543560"/>
                    </a:cubicBezTo>
                    <a:cubicBezTo>
                      <a:pt x="1689100" y="554990"/>
                      <a:pt x="1697990" y="574040"/>
                      <a:pt x="1701800" y="591820"/>
                    </a:cubicBezTo>
                    <a:cubicBezTo>
                      <a:pt x="1706880" y="613410"/>
                      <a:pt x="1700530" y="637540"/>
                      <a:pt x="1697990" y="664210"/>
                    </a:cubicBezTo>
                    <a:cubicBezTo>
                      <a:pt x="1695450" y="695960"/>
                      <a:pt x="1697990" y="740410"/>
                      <a:pt x="1686560" y="770890"/>
                    </a:cubicBezTo>
                    <a:cubicBezTo>
                      <a:pt x="1676400" y="796290"/>
                      <a:pt x="1662430" y="822960"/>
                      <a:pt x="1640840" y="835660"/>
                    </a:cubicBezTo>
                    <a:cubicBezTo>
                      <a:pt x="1619250" y="849630"/>
                      <a:pt x="1577340" y="862330"/>
                      <a:pt x="1554480" y="848360"/>
                    </a:cubicBezTo>
                    <a:cubicBezTo>
                      <a:pt x="1522730" y="830580"/>
                      <a:pt x="1504950" y="759460"/>
                      <a:pt x="1493520" y="698500"/>
                    </a:cubicBezTo>
                    <a:cubicBezTo>
                      <a:pt x="1477010" y="609600"/>
                      <a:pt x="1471930" y="424180"/>
                      <a:pt x="1496060" y="361950"/>
                    </a:cubicBezTo>
                    <a:cubicBezTo>
                      <a:pt x="1507490" y="334010"/>
                      <a:pt x="1525270" y="317500"/>
                      <a:pt x="1544320" y="309880"/>
                    </a:cubicBezTo>
                    <a:cubicBezTo>
                      <a:pt x="1559560" y="303530"/>
                      <a:pt x="1583690" y="306070"/>
                      <a:pt x="1597660" y="311150"/>
                    </a:cubicBezTo>
                    <a:cubicBezTo>
                      <a:pt x="1610360" y="314960"/>
                      <a:pt x="1620520" y="321310"/>
                      <a:pt x="1628140" y="331470"/>
                    </a:cubicBezTo>
                    <a:cubicBezTo>
                      <a:pt x="1637030" y="344170"/>
                      <a:pt x="1642110" y="356870"/>
                      <a:pt x="1645920" y="382270"/>
                    </a:cubicBezTo>
                    <a:cubicBezTo>
                      <a:pt x="1657350" y="452120"/>
                      <a:pt x="1653540" y="730250"/>
                      <a:pt x="1630680" y="786130"/>
                    </a:cubicBezTo>
                    <a:cubicBezTo>
                      <a:pt x="1624330" y="803910"/>
                      <a:pt x="1616710" y="808990"/>
                      <a:pt x="1605280" y="816610"/>
                    </a:cubicBezTo>
                    <a:cubicBezTo>
                      <a:pt x="1591310" y="825500"/>
                      <a:pt x="1567180" y="833120"/>
                      <a:pt x="1549400" y="830580"/>
                    </a:cubicBezTo>
                    <a:cubicBezTo>
                      <a:pt x="1531620" y="829310"/>
                      <a:pt x="1510030" y="816610"/>
                      <a:pt x="1497330" y="803910"/>
                    </a:cubicBezTo>
                    <a:cubicBezTo>
                      <a:pt x="1487170" y="795020"/>
                      <a:pt x="1484630" y="787400"/>
                      <a:pt x="1478280" y="769620"/>
                    </a:cubicBezTo>
                    <a:cubicBezTo>
                      <a:pt x="1465580" y="728980"/>
                      <a:pt x="1440180" y="599440"/>
                      <a:pt x="1451610" y="553720"/>
                    </a:cubicBezTo>
                    <a:cubicBezTo>
                      <a:pt x="1456690" y="530860"/>
                      <a:pt x="1469390" y="516890"/>
                      <a:pt x="1484630" y="506730"/>
                    </a:cubicBezTo>
                    <a:cubicBezTo>
                      <a:pt x="1498600" y="496570"/>
                      <a:pt x="1524000" y="492760"/>
                      <a:pt x="1540510" y="494030"/>
                    </a:cubicBezTo>
                    <a:cubicBezTo>
                      <a:pt x="1554480" y="494030"/>
                      <a:pt x="1565910" y="499110"/>
                      <a:pt x="1577340" y="508000"/>
                    </a:cubicBezTo>
                    <a:cubicBezTo>
                      <a:pt x="1590040" y="518160"/>
                      <a:pt x="1604010" y="532130"/>
                      <a:pt x="1609090" y="554990"/>
                    </a:cubicBezTo>
                    <a:cubicBezTo>
                      <a:pt x="1619250" y="601980"/>
                      <a:pt x="1591310" y="740410"/>
                      <a:pt x="1574800" y="781050"/>
                    </a:cubicBezTo>
                    <a:cubicBezTo>
                      <a:pt x="1568450" y="797560"/>
                      <a:pt x="1563370" y="803910"/>
                      <a:pt x="1553210" y="811530"/>
                    </a:cubicBezTo>
                    <a:cubicBezTo>
                      <a:pt x="1540510" y="821690"/>
                      <a:pt x="1517650" y="831850"/>
                      <a:pt x="1499870" y="831850"/>
                    </a:cubicBezTo>
                    <a:cubicBezTo>
                      <a:pt x="1482090" y="831850"/>
                      <a:pt x="1461770" y="822960"/>
                      <a:pt x="1447800" y="811530"/>
                    </a:cubicBezTo>
                    <a:cubicBezTo>
                      <a:pt x="1432560" y="800100"/>
                      <a:pt x="1422400" y="786130"/>
                      <a:pt x="1410970" y="762000"/>
                    </a:cubicBezTo>
                    <a:cubicBezTo>
                      <a:pt x="1388110" y="712470"/>
                      <a:pt x="1357630" y="589280"/>
                      <a:pt x="1351280" y="520700"/>
                    </a:cubicBezTo>
                    <a:cubicBezTo>
                      <a:pt x="1346200" y="469900"/>
                      <a:pt x="1344930" y="424180"/>
                      <a:pt x="1356360" y="384810"/>
                    </a:cubicBezTo>
                    <a:cubicBezTo>
                      <a:pt x="1366520" y="351790"/>
                      <a:pt x="1377950" y="314960"/>
                      <a:pt x="1408430" y="298450"/>
                    </a:cubicBezTo>
                    <a:cubicBezTo>
                      <a:pt x="1454150" y="274320"/>
                      <a:pt x="1583690" y="298450"/>
                      <a:pt x="1637030" y="311150"/>
                    </a:cubicBezTo>
                    <a:cubicBezTo>
                      <a:pt x="1668780" y="318770"/>
                      <a:pt x="1691640" y="326390"/>
                      <a:pt x="1708150" y="342900"/>
                    </a:cubicBezTo>
                    <a:cubicBezTo>
                      <a:pt x="1724660" y="359410"/>
                      <a:pt x="1738630" y="387350"/>
                      <a:pt x="1738630" y="407670"/>
                    </a:cubicBezTo>
                    <a:cubicBezTo>
                      <a:pt x="1738630" y="425450"/>
                      <a:pt x="1729740" y="445770"/>
                      <a:pt x="1717040" y="457200"/>
                    </a:cubicBezTo>
                    <a:cubicBezTo>
                      <a:pt x="1701800" y="471170"/>
                      <a:pt x="1670050" y="482600"/>
                      <a:pt x="1648460" y="478790"/>
                    </a:cubicBezTo>
                    <a:cubicBezTo>
                      <a:pt x="1625600" y="474980"/>
                      <a:pt x="1611630" y="443230"/>
                      <a:pt x="1582420" y="425450"/>
                    </a:cubicBezTo>
                    <a:cubicBezTo>
                      <a:pt x="1536700" y="400050"/>
                      <a:pt x="1436370" y="387350"/>
                      <a:pt x="1389380" y="354330"/>
                    </a:cubicBezTo>
                    <a:cubicBezTo>
                      <a:pt x="1353820" y="327660"/>
                      <a:pt x="1325880" y="283210"/>
                      <a:pt x="1313180" y="257810"/>
                    </a:cubicBezTo>
                    <a:cubicBezTo>
                      <a:pt x="1306830" y="245110"/>
                      <a:pt x="1303020" y="236220"/>
                      <a:pt x="1305560" y="223520"/>
                    </a:cubicBezTo>
                    <a:cubicBezTo>
                      <a:pt x="1308100" y="204470"/>
                      <a:pt x="1322070" y="172720"/>
                      <a:pt x="1338580" y="161290"/>
                    </a:cubicBezTo>
                    <a:cubicBezTo>
                      <a:pt x="1356360" y="149860"/>
                      <a:pt x="1385570" y="146050"/>
                      <a:pt x="1409700" y="153670"/>
                    </a:cubicBezTo>
                    <a:cubicBezTo>
                      <a:pt x="1443990" y="165100"/>
                      <a:pt x="1471930" y="217170"/>
                      <a:pt x="1515110" y="248920"/>
                    </a:cubicBezTo>
                    <a:cubicBezTo>
                      <a:pt x="1572260" y="289560"/>
                      <a:pt x="1701800" y="327660"/>
                      <a:pt x="1728470" y="370840"/>
                    </a:cubicBezTo>
                    <a:cubicBezTo>
                      <a:pt x="1742440" y="392430"/>
                      <a:pt x="1742440" y="420370"/>
                      <a:pt x="1734820" y="439420"/>
                    </a:cubicBezTo>
                    <a:cubicBezTo>
                      <a:pt x="1727200" y="457200"/>
                      <a:pt x="1700530" y="480060"/>
                      <a:pt x="1682750" y="482600"/>
                    </a:cubicBezTo>
                    <a:cubicBezTo>
                      <a:pt x="1666240" y="486410"/>
                      <a:pt x="1653540" y="468630"/>
                      <a:pt x="1634490" y="464820"/>
                    </a:cubicBezTo>
                    <a:cubicBezTo>
                      <a:pt x="1605280" y="458470"/>
                      <a:pt x="1560830" y="464820"/>
                      <a:pt x="1525270" y="459740"/>
                    </a:cubicBezTo>
                    <a:cubicBezTo>
                      <a:pt x="1490980" y="454660"/>
                      <a:pt x="1471930" y="441960"/>
                      <a:pt x="1423670" y="431800"/>
                    </a:cubicBezTo>
                    <a:cubicBezTo>
                      <a:pt x="1306830" y="407670"/>
                      <a:pt x="969010" y="387350"/>
                      <a:pt x="819150" y="346710"/>
                    </a:cubicBezTo>
                    <a:cubicBezTo>
                      <a:pt x="727710" y="321310"/>
                      <a:pt x="638810" y="295910"/>
                      <a:pt x="603250" y="256540"/>
                    </a:cubicBezTo>
                    <a:cubicBezTo>
                      <a:pt x="582930" y="234950"/>
                      <a:pt x="575310" y="205740"/>
                      <a:pt x="577850" y="181610"/>
                    </a:cubicBezTo>
                    <a:cubicBezTo>
                      <a:pt x="582930" y="153670"/>
                      <a:pt x="603250" y="119380"/>
                      <a:pt x="633730" y="102870"/>
                    </a:cubicBezTo>
                    <a:cubicBezTo>
                      <a:pt x="680720" y="77470"/>
                      <a:pt x="788670" y="92710"/>
                      <a:pt x="862330" y="93980"/>
                    </a:cubicBezTo>
                    <a:cubicBezTo>
                      <a:pt x="930910" y="95250"/>
                      <a:pt x="995680" y="96520"/>
                      <a:pt x="1060450" y="110490"/>
                    </a:cubicBezTo>
                    <a:cubicBezTo>
                      <a:pt x="1123950" y="123190"/>
                      <a:pt x="1219200" y="152400"/>
                      <a:pt x="1248410" y="175260"/>
                    </a:cubicBezTo>
                    <a:cubicBezTo>
                      <a:pt x="1259840" y="184150"/>
                      <a:pt x="1263650" y="190500"/>
                      <a:pt x="1266190" y="200660"/>
                    </a:cubicBezTo>
                    <a:cubicBezTo>
                      <a:pt x="1270000" y="214630"/>
                      <a:pt x="1272540" y="234950"/>
                      <a:pt x="1266190" y="248920"/>
                    </a:cubicBezTo>
                    <a:cubicBezTo>
                      <a:pt x="1258570" y="265430"/>
                      <a:pt x="1247140" y="279400"/>
                      <a:pt x="1219200" y="290830"/>
                    </a:cubicBezTo>
                    <a:cubicBezTo>
                      <a:pt x="1122680" y="327660"/>
                      <a:pt x="633730" y="339090"/>
                      <a:pt x="482600" y="299720"/>
                    </a:cubicBezTo>
                    <a:cubicBezTo>
                      <a:pt x="407670" y="279400"/>
                      <a:pt x="344170" y="247650"/>
                      <a:pt x="327660" y="207010"/>
                    </a:cubicBezTo>
                    <a:cubicBezTo>
                      <a:pt x="313690" y="173990"/>
                      <a:pt x="332740" y="113030"/>
                      <a:pt x="358140" y="83820"/>
                    </a:cubicBezTo>
                    <a:cubicBezTo>
                      <a:pt x="384810" y="52070"/>
                      <a:pt x="436880" y="38100"/>
                      <a:pt x="486410" y="26670"/>
                    </a:cubicBezTo>
                    <a:cubicBezTo>
                      <a:pt x="546100" y="13970"/>
                      <a:pt x="643890" y="33020"/>
                      <a:pt x="697230" y="25400"/>
                    </a:cubicBezTo>
                    <a:cubicBezTo>
                      <a:pt x="728980" y="20320"/>
                      <a:pt x="749300" y="1270"/>
                      <a:pt x="773430" y="1270"/>
                    </a:cubicBezTo>
                    <a:cubicBezTo>
                      <a:pt x="793750" y="1270"/>
                      <a:pt x="815340" y="8890"/>
                      <a:pt x="829310" y="17780"/>
                    </a:cubicBezTo>
                    <a:cubicBezTo>
                      <a:pt x="842010" y="25400"/>
                      <a:pt x="849630" y="36830"/>
                      <a:pt x="854710" y="49530"/>
                    </a:cubicBezTo>
                    <a:cubicBezTo>
                      <a:pt x="861060" y="60960"/>
                      <a:pt x="864870" y="74930"/>
                      <a:pt x="862330" y="88900"/>
                    </a:cubicBezTo>
                    <a:cubicBezTo>
                      <a:pt x="861060" y="105410"/>
                      <a:pt x="850900" y="129540"/>
                      <a:pt x="839470" y="142240"/>
                    </a:cubicBezTo>
                    <a:cubicBezTo>
                      <a:pt x="830580" y="153670"/>
                      <a:pt x="820420" y="158750"/>
                      <a:pt x="805180" y="163830"/>
                    </a:cubicBezTo>
                    <a:cubicBezTo>
                      <a:pt x="783590" y="171450"/>
                      <a:pt x="753110" y="162560"/>
                      <a:pt x="718820" y="170180"/>
                    </a:cubicBezTo>
                    <a:cubicBezTo>
                      <a:pt x="661670" y="184150"/>
                      <a:pt x="577850" y="217170"/>
                      <a:pt x="501650" y="259080"/>
                    </a:cubicBezTo>
                    <a:cubicBezTo>
                      <a:pt x="407670" y="312420"/>
                      <a:pt x="284480" y="436880"/>
                      <a:pt x="205740" y="476250"/>
                    </a:cubicBezTo>
                    <a:cubicBezTo>
                      <a:pt x="160020" y="497840"/>
                      <a:pt x="121920" y="509270"/>
                      <a:pt x="90170" y="509270"/>
                    </a:cubicBezTo>
                    <a:cubicBezTo>
                      <a:pt x="68580" y="510540"/>
                      <a:pt x="50800" y="508000"/>
                      <a:pt x="35560" y="496570"/>
                    </a:cubicBezTo>
                    <a:cubicBezTo>
                      <a:pt x="19050" y="482600"/>
                      <a:pt x="1270" y="452120"/>
                      <a:pt x="2540" y="430530"/>
                    </a:cubicBezTo>
                    <a:cubicBezTo>
                      <a:pt x="2540" y="408940"/>
                      <a:pt x="20320" y="375920"/>
                      <a:pt x="36830" y="365760"/>
                    </a:cubicBezTo>
                    <a:cubicBezTo>
                      <a:pt x="50800" y="356870"/>
                      <a:pt x="72390" y="368300"/>
                      <a:pt x="91440" y="361950"/>
                    </a:cubicBezTo>
                    <a:cubicBezTo>
                      <a:pt x="113030" y="355600"/>
                      <a:pt x="134620" y="327660"/>
                      <a:pt x="156210" y="321310"/>
                    </a:cubicBezTo>
                    <a:cubicBezTo>
                      <a:pt x="175260" y="316230"/>
                      <a:pt x="195580" y="314960"/>
                      <a:pt x="212090" y="322580"/>
                    </a:cubicBezTo>
                    <a:cubicBezTo>
                      <a:pt x="229870" y="331470"/>
                      <a:pt x="252730" y="358140"/>
                      <a:pt x="259080" y="377190"/>
                    </a:cubicBezTo>
                    <a:cubicBezTo>
                      <a:pt x="264160" y="394970"/>
                      <a:pt x="257810" y="417830"/>
                      <a:pt x="251460" y="433070"/>
                    </a:cubicBezTo>
                    <a:cubicBezTo>
                      <a:pt x="246380" y="444500"/>
                      <a:pt x="226060" y="459740"/>
                      <a:pt x="226060" y="459740"/>
                    </a:cubicBezTo>
                  </a:path>
                </a:pathLst>
              </a:custGeom>
              <a:solidFill>
                <a:srgbClr val="7ED957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26" name="Group 26"/>
            <p:cNvGrpSpPr/>
            <p:nvPr/>
          </p:nvGrpSpPr>
          <p:grpSpPr>
            <a:xfrm>
              <a:off x="744700" y="1100754"/>
              <a:ext cx="166884" cy="133779"/>
              <a:chOff x="0" y="0"/>
              <a:chExt cx="467360" cy="374650"/>
            </a:xfrm>
          </p:grpSpPr>
          <p:sp>
            <p:nvSpPr>
              <p:cNvPr id="27" name="Freeform 27"/>
              <p:cNvSpPr/>
              <p:nvPr/>
            </p:nvSpPr>
            <p:spPr>
              <a:xfrm>
                <a:off x="46990" y="38100"/>
                <a:ext cx="368300" cy="289560"/>
              </a:xfrm>
              <a:custGeom>
                <a:avLst/>
                <a:gdLst/>
                <a:ahLst/>
                <a:cxnLst/>
                <a:rect l="l" t="t" r="r" b="b"/>
                <a:pathLst>
                  <a:path w="368300" h="289560">
                    <a:moveTo>
                      <a:pt x="265430" y="196850"/>
                    </a:moveTo>
                    <a:cubicBezTo>
                      <a:pt x="180340" y="173990"/>
                      <a:pt x="95250" y="181610"/>
                      <a:pt x="63500" y="171450"/>
                    </a:cubicBezTo>
                    <a:cubicBezTo>
                      <a:pt x="46990" y="167640"/>
                      <a:pt x="39370" y="162560"/>
                      <a:pt x="29210" y="153670"/>
                    </a:cubicBezTo>
                    <a:cubicBezTo>
                      <a:pt x="17780" y="140970"/>
                      <a:pt x="5080" y="120650"/>
                      <a:pt x="3810" y="101600"/>
                    </a:cubicBezTo>
                    <a:cubicBezTo>
                      <a:pt x="2540" y="80010"/>
                      <a:pt x="16510" y="46990"/>
                      <a:pt x="31750" y="31750"/>
                    </a:cubicBezTo>
                    <a:cubicBezTo>
                      <a:pt x="45720" y="19050"/>
                      <a:pt x="67310" y="8890"/>
                      <a:pt x="86360" y="12700"/>
                    </a:cubicBezTo>
                    <a:cubicBezTo>
                      <a:pt x="111760" y="17780"/>
                      <a:pt x="148590" y="58420"/>
                      <a:pt x="167640" y="90170"/>
                    </a:cubicBezTo>
                    <a:cubicBezTo>
                      <a:pt x="187960" y="124460"/>
                      <a:pt x="207010" y="179070"/>
                      <a:pt x="201930" y="212090"/>
                    </a:cubicBezTo>
                    <a:cubicBezTo>
                      <a:pt x="198120" y="238760"/>
                      <a:pt x="180340" y="266700"/>
                      <a:pt x="161290" y="278130"/>
                    </a:cubicBezTo>
                    <a:cubicBezTo>
                      <a:pt x="142240" y="289560"/>
                      <a:pt x="104140" y="288290"/>
                      <a:pt x="85090" y="280670"/>
                    </a:cubicBezTo>
                    <a:cubicBezTo>
                      <a:pt x="68580" y="274320"/>
                      <a:pt x="54610" y="259080"/>
                      <a:pt x="46990" y="243840"/>
                    </a:cubicBezTo>
                    <a:cubicBezTo>
                      <a:pt x="39370" y="229870"/>
                      <a:pt x="34290" y="209550"/>
                      <a:pt x="39370" y="193040"/>
                    </a:cubicBezTo>
                    <a:cubicBezTo>
                      <a:pt x="44450" y="171450"/>
                      <a:pt x="66040" y="140970"/>
                      <a:pt x="86360" y="132080"/>
                    </a:cubicBezTo>
                    <a:cubicBezTo>
                      <a:pt x="106680" y="123190"/>
                      <a:pt x="143510" y="125730"/>
                      <a:pt x="163830" y="137160"/>
                    </a:cubicBezTo>
                    <a:cubicBezTo>
                      <a:pt x="182880" y="148590"/>
                      <a:pt x="199390" y="182880"/>
                      <a:pt x="201930" y="203200"/>
                    </a:cubicBezTo>
                    <a:cubicBezTo>
                      <a:pt x="204470" y="220980"/>
                      <a:pt x="196850" y="240030"/>
                      <a:pt x="187960" y="254000"/>
                    </a:cubicBezTo>
                    <a:cubicBezTo>
                      <a:pt x="177800" y="266700"/>
                      <a:pt x="161290" y="279400"/>
                      <a:pt x="144780" y="284480"/>
                    </a:cubicBezTo>
                    <a:cubicBezTo>
                      <a:pt x="129540" y="289560"/>
                      <a:pt x="107950" y="289560"/>
                      <a:pt x="92710" y="284480"/>
                    </a:cubicBezTo>
                    <a:cubicBezTo>
                      <a:pt x="77470" y="278130"/>
                      <a:pt x="63500" y="269240"/>
                      <a:pt x="52070" y="251460"/>
                    </a:cubicBezTo>
                    <a:cubicBezTo>
                      <a:pt x="33020" y="226060"/>
                      <a:pt x="0" y="138430"/>
                      <a:pt x="10160" y="129540"/>
                    </a:cubicBezTo>
                    <a:cubicBezTo>
                      <a:pt x="19050" y="123190"/>
                      <a:pt x="83820" y="173990"/>
                      <a:pt x="82550" y="175260"/>
                    </a:cubicBezTo>
                    <a:cubicBezTo>
                      <a:pt x="82550" y="175260"/>
                      <a:pt x="29210" y="157480"/>
                      <a:pt x="16510" y="138430"/>
                    </a:cubicBezTo>
                    <a:cubicBezTo>
                      <a:pt x="5080" y="119380"/>
                      <a:pt x="1270" y="83820"/>
                      <a:pt x="8890" y="63500"/>
                    </a:cubicBezTo>
                    <a:cubicBezTo>
                      <a:pt x="17780" y="43180"/>
                      <a:pt x="39370" y="22860"/>
                      <a:pt x="66040" y="13970"/>
                    </a:cubicBezTo>
                    <a:cubicBezTo>
                      <a:pt x="111760" y="0"/>
                      <a:pt x="214630" y="17780"/>
                      <a:pt x="265430" y="30480"/>
                    </a:cubicBezTo>
                    <a:cubicBezTo>
                      <a:pt x="299720" y="39370"/>
                      <a:pt x="330200" y="49530"/>
                      <a:pt x="346710" y="67310"/>
                    </a:cubicBezTo>
                    <a:cubicBezTo>
                      <a:pt x="360680" y="81280"/>
                      <a:pt x="368300" y="100330"/>
                      <a:pt x="368300" y="118110"/>
                    </a:cubicBezTo>
                    <a:cubicBezTo>
                      <a:pt x="368300" y="139700"/>
                      <a:pt x="354330" y="171450"/>
                      <a:pt x="336550" y="184150"/>
                    </a:cubicBezTo>
                    <a:cubicBezTo>
                      <a:pt x="320040" y="198120"/>
                      <a:pt x="265430" y="196850"/>
                      <a:pt x="265430" y="196850"/>
                    </a:cubicBezTo>
                  </a:path>
                </a:pathLst>
              </a:custGeom>
              <a:solidFill>
                <a:srgbClr val="7ED957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28" name="Group 28"/>
            <p:cNvGrpSpPr/>
            <p:nvPr/>
          </p:nvGrpSpPr>
          <p:grpSpPr>
            <a:xfrm>
              <a:off x="736084" y="665859"/>
              <a:ext cx="594976" cy="1235302"/>
              <a:chOff x="0" y="0"/>
              <a:chExt cx="1666240" cy="3459480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27940" y="48260"/>
                <a:ext cx="1595120" cy="3364230"/>
              </a:xfrm>
              <a:custGeom>
                <a:avLst/>
                <a:gdLst/>
                <a:ahLst/>
                <a:cxnLst/>
                <a:rect l="l" t="t" r="r" b="b"/>
                <a:pathLst>
                  <a:path w="1595120" h="3364230">
                    <a:moveTo>
                      <a:pt x="596900" y="1826260"/>
                    </a:moveTo>
                    <a:cubicBezTo>
                      <a:pt x="543560" y="1939290"/>
                      <a:pt x="575310" y="2193290"/>
                      <a:pt x="553720" y="2258060"/>
                    </a:cubicBezTo>
                    <a:cubicBezTo>
                      <a:pt x="544830" y="2283460"/>
                      <a:pt x="535940" y="2294890"/>
                      <a:pt x="520700" y="2305050"/>
                    </a:cubicBezTo>
                    <a:cubicBezTo>
                      <a:pt x="505460" y="2315210"/>
                      <a:pt x="482600" y="2322830"/>
                      <a:pt x="464820" y="2319020"/>
                    </a:cubicBezTo>
                    <a:cubicBezTo>
                      <a:pt x="443230" y="2315210"/>
                      <a:pt x="420370" y="2298700"/>
                      <a:pt x="402590" y="2277110"/>
                    </a:cubicBezTo>
                    <a:cubicBezTo>
                      <a:pt x="378460" y="2246630"/>
                      <a:pt x="356870" y="2192020"/>
                      <a:pt x="345440" y="2145030"/>
                    </a:cubicBezTo>
                    <a:cubicBezTo>
                      <a:pt x="332740" y="2092960"/>
                      <a:pt x="344170" y="2035810"/>
                      <a:pt x="335280" y="1979930"/>
                    </a:cubicBezTo>
                    <a:cubicBezTo>
                      <a:pt x="326390" y="1920240"/>
                      <a:pt x="289560" y="1836420"/>
                      <a:pt x="289560" y="1797050"/>
                    </a:cubicBezTo>
                    <a:cubicBezTo>
                      <a:pt x="289560" y="1779270"/>
                      <a:pt x="290830" y="1770380"/>
                      <a:pt x="298450" y="1757680"/>
                    </a:cubicBezTo>
                    <a:cubicBezTo>
                      <a:pt x="307340" y="1743710"/>
                      <a:pt x="327660" y="1724660"/>
                      <a:pt x="342900" y="1718310"/>
                    </a:cubicBezTo>
                    <a:cubicBezTo>
                      <a:pt x="355600" y="1711960"/>
                      <a:pt x="369570" y="1710690"/>
                      <a:pt x="382270" y="1713230"/>
                    </a:cubicBezTo>
                    <a:cubicBezTo>
                      <a:pt x="396240" y="1714500"/>
                      <a:pt x="410210" y="1719580"/>
                      <a:pt x="420370" y="1725930"/>
                    </a:cubicBezTo>
                    <a:cubicBezTo>
                      <a:pt x="431800" y="1733550"/>
                      <a:pt x="441960" y="1744980"/>
                      <a:pt x="448310" y="1756410"/>
                    </a:cubicBezTo>
                    <a:cubicBezTo>
                      <a:pt x="453390" y="1767840"/>
                      <a:pt x="455930" y="1778000"/>
                      <a:pt x="458470" y="1795780"/>
                    </a:cubicBezTo>
                    <a:cubicBezTo>
                      <a:pt x="461010" y="1833880"/>
                      <a:pt x="457200" y="1935480"/>
                      <a:pt x="443230" y="1974850"/>
                    </a:cubicBezTo>
                    <a:cubicBezTo>
                      <a:pt x="434340" y="1997710"/>
                      <a:pt x="421640" y="2012950"/>
                      <a:pt x="407670" y="2023110"/>
                    </a:cubicBezTo>
                    <a:cubicBezTo>
                      <a:pt x="396240" y="2032000"/>
                      <a:pt x="383540" y="2035810"/>
                      <a:pt x="369570" y="2037080"/>
                    </a:cubicBezTo>
                    <a:cubicBezTo>
                      <a:pt x="353060" y="2037080"/>
                      <a:pt x="326390" y="2030730"/>
                      <a:pt x="312420" y="2020570"/>
                    </a:cubicBezTo>
                    <a:cubicBezTo>
                      <a:pt x="299720" y="2012950"/>
                      <a:pt x="292100" y="2001520"/>
                      <a:pt x="285750" y="1990090"/>
                    </a:cubicBezTo>
                    <a:cubicBezTo>
                      <a:pt x="280670" y="1978660"/>
                      <a:pt x="278130" y="1967230"/>
                      <a:pt x="278130" y="1950720"/>
                    </a:cubicBezTo>
                    <a:cubicBezTo>
                      <a:pt x="276860" y="1924050"/>
                      <a:pt x="283210" y="1888490"/>
                      <a:pt x="297180" y="1845310"/>
                    </a:cubicBezTo>
                    <a:cubicBezTo>
                      <a:pt x="318770" y="1774190"/>
                      <a:pt x="381000" y="1633220"/>
                      <a:pt x="416560" y="1572260"/>
                    </a:cubicBezTo>
                    <a:cubicBezTo>
                      <a:pt x="436880" y="1537970"/>
                      <a:pt x="447040" y="1511300"/>
                      <a:pt x="472440" y="1498600"/>
                    </a:cubicBezTo>
                    <a:cubicBezTo>
                      <a:pt x="497840" y="1484630"/>
                      <a:pt x="544830" y="1483360"/>
                      <a:pt x="571500" y="1498600"/>
                    </a:cubicBezTo>
                    <a:cubicBezTo>
                      <a:pt x="601980" y="1515110"/>
                      <a:pt x="623570" y="1568450"/>
                      <a:pt x="637540" y="1602740"/>
                    </a:cubicBezTo>
                    <a:cubicBezTo>
                      <a:pt x="650240" y="1633220"/>
                      <a:pt x="659130" y="1668780"/>
                      <a:pt x="657860" y="1695450"/>
                    </a:cubicBezTo>
                    <a:cubicBezTo>
                      <a:pt x="656590" y="1717040"/>
                      <a:pt x="650240" y="1737360"/>
                      <a:pt x="638810" y="1751330"/>
                    </a:cubicBezTo>
                    <a:cubicBezTo>
                      <a:pt x="627380" y="1765300"/>
                      <a:pt x="607060" y="1776730"/>
                      <a:pt x="588010" y="1780540"/>
                    </a:cubicBezTo>
                    <a:cubicBezTo>
                      <a:pt x="570230" y="1783080"/>
                      <a:pt x="546100" y="1779270"/>
                      <a:pt x="530860" y="1767840"/>
                    </a:cubicBezTo>
                    <a:cubicBezTo>
                      <a:pt x="513080" y="1755140"/>
                      <a:pt x="492760" y="1731010"/>
                      <a:pt x="492760" y="1701800"/>
                    </a:cubicBezTo>
                    <a:cubicBezTo>
                      <a:pt x="492760" y="1647190"/>
                      <a:pt x="605790" y="1502410"/>
                      <a:pt x="636270" y="1463040"/>
                    </a:cubicBezTo>
                    <a:cubicBezTo>
                      <a:pt x="647700" y="1449070"/>
                      <a:pt x="651510" y="1442720"/>
                      <a:pt x="662940" y="1436370"/>
                    </a:cubicBezTo>
                    <a:cubicBezTo>
                      <a:pt x="676910" y="1428750"/>
                      <a:pt x="701040" y="1422400"/>
                      <a:pt x="718820" y="1426210"/>
                    </a:cubicBezTo>
                    <a:cubicBezTo>
                      <a:pt x="736600" y="1428750"/>
                      <a:pt x="756920" y="1442720"/>
                      <a:pt x="767080" y="1454150"/>
                    </a:cubicBezTo>
                    <a:cubicBezTo>
                      <a:pt x="775970" y="1464310"/>
                      <a:pt x="781050" y="1477010"/>
                      <a:pt x="783590" y="1489710"/>
                    </a:cubicBezTo>
                    <a:cubicBezTo>
                      <a:pt x="786130" y="1501140"/>
                      <a:pt x="784860" y="1512570"/>
                      <a:pt x="781050" y="1527810"/>
                    </a:cubicBezTo>
                    <a:cubicBezTo>
                      <a:pt x="774700" y="1553210"/>
                      <a:pt x="755650" y="1592580"/>
                      <a:pt x="728980" y="1624330"/>
                    </a:cubicBezTo>
                    <a:cubicBezTo>
                      <a:pt x="693420" y="1668780"/>
                      <a:pt x="618490" y="1708150"/>
                      <a:pt x="568960" y="1756410"/>
                    </a:cubicBezTo>
                    <a:cubicBezTo>
                      <a:pt x="520700" y="1804670"/>
                      <a:pt x="471170" y="1852930"/>
                      <a:pt x="436880" y="1913890"/>
                    </a:cubicBezTo>
                    <a:cubicBezTo>
                      <a:pt x="401320" y="1978660"/>
                      <a:pt x="373380" y="2081530"/>
                      <a:pt x="363220" y="2139950"/>
                    </a:cubicBezTo>
                    <a:cubicBezTo>
                      <a:pt x="356870" y="2174240"/>
                      <a:pt x="351790" y="2197100"/>
                      <a:pt x="360680" y="2226310"/>
                    </a:cubicBezTo>
                    <a:cubicBezTo>
                      <a:pt x="370840" y="2264410"/>
                      <a:pt x="422910" y="2312670"/>
                      <a:pt x="433070" y="2343150"/>
                    </a:cubicBezTo>
                    <a:cubicBezTo>
                      <a:pt x="438150" y="2358390"/>
                      <a:pt x="440690" y="2368550"/>
                      <a:pt x="438150" y="2382520"/>
                    </a:cubicBezTo>
                    <a:cubicBezTo>
                      <a:pt x="435610" y="2399030"/>
                      <a:pt x="424180" y="2423160"/>
                      <a:pt x="410210" y="2434590"/>
                    </a:cubicBezTo>
                    <a:cubicBezTo>
                      <a:pt x="397510" y="2447290"/>
                      <a:pt x="372110" y="2454910"/>
                      <a:pt x="355600" y="2456180"/>
                    </a:cubicBezTo>
                    <a:cubicBezTo>
                      <a:pt x="341630" y="2457450"/>
                      <a:pt x="327660" y="2452370"/>
                      <a:pt x="316230" y="2447290"/>
                    </a:cubicBezTo>
                    <a:cubicBezTo>
                      <a:pt x="304800" y="2440940"/>
                      <a:pt x="293370" y="2434590"/>
                      <a:pt x="287020" y="2420620"/>
                    </a:cubicBezTo>
                    <a:cubicBezTo>
                      <a:pt x="275590" y="2397760"/>
                      <a:pt x="289560" y="2346960"/>
                      <a:pt x="276860" y="2311400"/>
                    </a:cubicBezTo>
                    <a:cubicBezTo>
                      <a:pt x="264160" y="2273300"/>
                      <a:pt x="220980" y="2251710"/>
                      <a:pt x="205740" y="2202180"/>
                    </a:cubicBezTo>
                    <a:cubicBezTo>
                      <a:pt x="180340" y="2123440"/>
                      <a:pt x="175260" y="1929130"/>
                      <a:pt x="193040" y="1868170"/>
                    </a:cubicBezTo>
                    <a:cubicBezTo>
                      <a:pt x="200660" y="1842770"/>
                      <a:pt x="214630" y="1828800"/>
                      <a:pt x="227330" y="1818640"/>
                    </a:cubicBezTo>
                    <a:cubicBezTo>
                      <a:pt x="238760" y="1809750"/>
                      <a:pt x="251460" y="1804670"/>
                      <a:pt x="266700" y="1804670"/>
                    </a:cubicBezTo>
                    <a:cubicBezTo>
                      <a:pt x="283210" y="1803400"/>
                      <a:pt x="309880" y="1807210"/>
                      <a:pt x="325120" y="1818640"/>
                    </a:cubicBezTo>
                    <a:cubicBezTo>
                      <a:pt x="340360" y="1828800"/>
                      <a:pt x="350520" y="1841500"/>
                      <a:pt x="359410" y="1868170"/>
                    </a:cubicBezTo>
                    <a:cubicBezTo>
                      <a:pt x="381000" y="1936750"/>
                      <a:pt x="327660" y="2207260"/>
                      <a:pt x="361950" y="2270760"/>
                    </a:cubicBezTo>
                    <a:cubicBezTo>
                      <a:pt x="378460" y="2298700"/>
                      <a:pt x="416560" y="2294890"/>
                      <a:pt x="430530" y="2312670"/>
                    </a:cubicBezTo>
                    <a:cubicBezTo>
                      <a:pt x="443230" y="2329180"/>
                      <a:pt x="452120" y="2350770"/>
                      <a:pt x="450850" y="2369820"/>
                    </a:cubicBezTo>
                    <a:cubicBezTo>
                      <a:pt x="450850" y="2388870"/>
                      <a:pt x="439420" y="2413000"/>
                      <a:pt x="427990" y="2426970"/>
                    </a:cubicBezTo>
                    <a:cubicBezTo>
                      <a:pt x="419100" y="2438400"/>
                      <a:pt x="406400" y="2444750"/>
                      <a:pt x="393700" y="2449830"/>
                    </a:cubicBezTo>
                    <a:cubicBezTo>
                      <a:pt x="382270" y="2453640"/>
                      <a:pt x="367030" y="2454910"/>
                      <a:pt x="353060" y="2453640"/>
                    </a:cubicBezTo>
                    <a:cubicBezTo>
                      <a:pt x="340360" y="2451100"/>
                      <a:pt x="326390" y="2448560"/>
                      <a:pt x="314960" y="2438400"/>
                    </a:cubicBezTo>
                    <a:cubicBezTo>
                      <a:pt x="298450" y="2421890"/>
                      <a:pt x="297180" y="2373630"/>
                      <a:pt x="276860" y="2348230"/>
                    </a:cubicBezTo>
                    <a:cubicBezTo>
                      <a:pt x="256540" y="2319020"/>
                      <a:pt x="217170" y="2310130"/>
                      <a:pt x="190500" y="2275840"/>
                    </a:cubicBezTo>
                    <a:cubicBezTo>
                      <a:pt x="151130" y="2227580"/>
                      <a:pt x="106680" y="2145030"/>
                      <a:pt x="87630" y="2068830"/>
                    </a:cubicBezTo>
                    <a:cubicBezTo>
                      <a:pt x="67310" y="1987550"/>
                      <a:pt x="72390" y="1852930"/>
                      <a:pt x="77470" y="1803400"/>
                    </a:cubicBezTo>
                    <a:cubicBezTo>
                      <a:pt x="80010" y="1784350"/>
                      <a:pt x="81280" y="1775460"/>
                      <a:pt x="87630" y="1764030"/>
                    </a:cubicBezTo>
                    <a:cubicBezTo>
                      <a:pt x="93980" y="1752600"/>
                      <a:pt x="104140" y="1741170"/>
                      <a:pt x="114300" y="1733550"/>
                    </a:cubicBezTo>
                    <a:cubicBezTo>
                      <a:pt x="125730" y="1725930"/>
                      <a:pt x="139700" y="1720850"/>
                      <a:pt x="152400" y="1719580"/>
                    </a:cubicBezTo>
                    <a:cubicBezTo>
                      <a:pt x="166370" y="1717040"/>
                      <a:pt x="180340" y="1719580"/>
                      <a:pt x="193040" y="1723390"/>
                    </a:cubicBezTo>
                    <a:cubicBezTo>
                      <a:pt x="205740" y="1728470"/>
                      <a:pt x="218440" y="1736090"/>
                      <a:pt x="227330" y="1747520"/>
                    </a:cubicBezTo>
                    <a:cubicBezTo>
                      <a:pt x="237490" y="1760220"/>
                      <a:pt x="247650" y="1779270"/>
                      <a:pt x="248920" y="1803400"/>
                    </a:cubicBezTo>
                    <a:cubicBezTo>
                      <a:pt x="250190" y="1847850"/>
                      <a:pt x="205740" y="1920240"/>
                      <a:pt x="194310" y="1995170"/>
                    </a:cubicBezTo>
                    <a:cubicBezTo>
                      <a:pt x="180340" y="2094230"/>
                      <a:pt x="168910" y="2280920"/>
                      <a:pt x="190500" y="2349500"/>
                    </a:cubicBezTo>
                    <a:cubicBezTo>
                      <a:pt x="200660" y="2382520"/>
                      <a:pt x="224790" y="2388870"/>
                      <a:pt x="237490" y="2413000"/>
                    </a:cubicBezTo>
                    <a:cubicBezTo>
                      <a:pt x="250190" y="2439670"/>
                      <a:pt x="251460" y="2473960"/>
                      <a:pt x="267970" y="2500630"/>
                    </a:cubicBezTo>
                    <a:cubicBezTo>
                      <a:pt x="285750" y="2528570"/>
                      <a:pt x="312420" y="2564130"/>
                      <a:pt x="340360" y="2576830"/>
                    </a:cubicBezTo>
                    <a:cubicBezTo>
                      <a:pt x="367030" y="2588260"/>
                      <a:pt x="400050" y="2571750"/>
                      <a:pt x="427990" y="2579370"/>
                    </a:cubicBezTo>
                    <a:cubicBezTo>
                      <a:pt x="458470" y="2586990"/>
                      <a:pt x="487680" y="2607310"/>
                      <a:pt x="515620" y="2625090"/>
                    </a:cubicBezTo>
                    <a:cubicBezTo>
                      <a:pt x="543560" y="2644140"/>
                      <a:pt x="566420" y="2673350"/>
                      <a:pt x="594360" y="2689860"/>
                    </a:cubicBezTo>
                    <a:cubicBezTo>
                      <a:pt x="619760" y="2705100"/>
                      <a:pt x="643890" y="2700020"/>
                      <a:pt x="673100" y="2721610"/>
                    </a:cubicBezTo>
                    <a:cubicBezTo>
                      <a:pt x="731520" y="2767330"/>
                      <a:pt x="838200" y="2931160"/>
                      <a:pt x="881380" y="3001010"/>
                    </a:cubicBezTo>
                    <a:cubicBezTo>
                      <a:pt x="905510" y="3041650"/>
                      <a:pt x="938530" y="3074670"/>
                      <a:pt x="929640" y="3098800"/>
                    </a:cubicBezTo>
                    <a:cubicBezTo>
                      <a:pt x="920750" y="3125470"/>
                      <a:pt x="845820" y="3169920"/>
                      <a:pt x="819150" y="3153410"/>
                    </a:cubicBezTo>
                    <a:cubicBezTo>
                      <a:pt x="754380" y="3112770"/>
                      <a:pt x="800100" y="2510790"/>
                      <a:pt x="819150" y="2406650"/>
                    </a:cubicBezTo>
                    <a:cubicBezTo>
                      <a:pt x="825500" y="2378710"/>
                      <a:pt x="828040" y="2367280"/>
                      <a:pt x="839470" y="2354580"/>
                    </a:cubicBezTo>
                    <a:cubicBezTo>
                      <a:pt x="850900" y="2341880"/>
                      <a:pt x="873760" y="2331720"/>
                      <a:pt x="890270" y="2327910"/>
                    </a:cubicBezTo>
                    <a:cubicBezTo>
                      <a:pt x="902970" y="2325370"/>
                      <a:pt x="915670" y="2327910"/>
                      <a:pt x="927100" y="2332990"/>
                    </a:cubicBezTo>
                    <a:cubicBezTo>
                      <a:pt x="942340" y="2339340"/>
                      <a:pt x="961390" y="2355850"/>
                      <a:pt x="970280" y="2369820"/>
                    </a:cubicBezTo>
                    <a:cubicBezTo>
                      <a:pt x="976630" y="2381250"/>
                      <a:pt x="977900" y="2388870"/>
                      <a:pt x="979170" y="2407920"/>
                    </a:cubicBezTo>
                    <a:cubicBezTo>
                      <a:pt x="984250" y="2466340"/>
                      <a:pt x="963930" y="2687320"/>
                      <a:pt x="944880" y="2782570"/>
                    </a:cubicBezTo>
                    <a:cubicBezTo>
                      <a:pt x="933450" y="2844800"/>
                      <a:pt x="896620" y="2927350"/>
                      <a:pt x="901700" y="2931160"/>
                    </a:cubicBezTo>
                    <a:cubicBezTo>
                      <a:pt x="904240" y="2932430"/>
                      <a:pt x="916940" y="2913380"/>
                      <a:pt x="916940" y="2913380"/>
                    </a:cubicBezTo>
                    <a:cubicBezTo>
                      <a:pt x="916940" y="2913380"/>
                      <a:pt x="896620" y="2945130"/>
                      <a:pt x="881380" y="2951480"/>
                    </a:cubicBezTo>
                    <a:cubicBezTo>
                      <a:pt x="867410" y="2959100"/>
                      <a:pt x="845820" y="2962910"/>
                      <a:pt x="829310" y="2957830"/>
                    </a:cubicBezTo>
                    <a:cubicBezTo>
                      <a:pt x="810260" y="2951480"/>
                      <a:pt x="789940" y="2937510"/>
                      <a:pt x="778510" y="2910840"/>
                    </a:cubicBezTo>
                    <a:cubicBezTo>
                      <a:pt x="749300" y="2847340"/>
                      <a:pt x="784860" y="2642870"/>
                      <a:pt x="773430" y="2529840"/>
                    </a:cubicBezTo>
                    <a:cubicBezTo>
                      <a:pt x="765810" y="2440940"/>
                      <a:pt x="745490" y="2341880"/>
                      <a:pt x="730250" y="2289810"/>
                    </a:cubicBezTo>
                    <a:cubicBezTo>
                      <a:pt x="722630" y="2263140"/>
                      <a:pt x="708660" y="2250440"/>
                      <a:pt x="706120" y="2231390"/>
                    </a:cubicBezTo>
                    <a:cubicBezTo>
                      <a:pt x="704850" y="2214880"/>
                      <a:pt x="708660" y="2197100"/>
                      <a:pt x="717550" y="2184400"/>
                    </a:cubicBezTo>
                    <a:cubicBezTo>
                      <a:pt x="725170" y="2171700"/>
                      <a:pt x="741680" y="2160270"/>
                      <a:pt x="756920" y="2156460"/>
                    </a:cubicBezTo>
                    <a:cubicBezTo>
                      <a:pt x="770890" y="2151380"/>
                      <a:pt x="791210" y="2153920"/>
                      <a:pt x="805180" y="2160270"/>
                    </a:cubicBezTo>
                    <a:cubicBezTo>
                      <a:pt x="817880" y="2167890"/>
                      <a:pt x="834390" y="2179320"/>
                      <a:pt x="838200" y="2195830"/>
                    </a:cubicBezTo>
                    <a:cubicBezTo>
                      <a:pt x="843280" y="2219960"/>
                      <a:pt x="814070" y="2256790"/>
                      <a:pt x="806450" y="2297430"/>
                    </a:cubicBezTo>
                    <a:cubicBezTo>
                      <a:pt x="796290" y="2355850"/>
                      <a:pt x="807720" y="2484120"/>
                      <a:pt x="792480" y="2520950"/>
                    </a:cubicBezTo>
                    <a:cubicBezTo>
                      <a:pt x="786130" y="2534920"/>
                      <a:pt x="778510" y="2540000"/>
                      <a:pt x="768350" y="2545080"/>
                    </a:cubicBezTo>
                    <a:cubicBezTo>
                      <a:pt x="755650" y="2552700"/>
                      <a:pt x="734060" y="2556510"/>
                      <a:pt x="718820" y="2555240"/>
                    </a:cubicBezTo>
                    <a:cubicBezTo>
                      <a:pt x="707390" y="2553970"/>
                      <a:pt x="697230" y="2550160"/>
                      <a:pt x="687070" y="2542540"/>
                    </a:cubicBezTo>
                    <a:cubicBezTo>
                      <a:pt x="676910" y="2532380"/>
                      <a:pt x="666750" y="2522220"/>
                      <a:pt x="660400" y="2499360"/>
                    </a:cubicBezTo>
                    <a:cubicBezTo>
                      <a:pt x="641350" y="2435860"/>
                      <a:pt x="635000" y="2169160"/>
                      <a:pt x="661670" y="2101850"/>
                    </a:cubicBezTo>
                    <a:cubicBezTo>
                      <a:pt x="671830" y="2075180"/>
                      <a:pt x="687070" y="2059940"/>
                      <a:pt x="704850" y="2052320"/>
                    </a:cubicBezTo>
                    <a:cubicBezTo>
                      <a:pt x="718820" y="2045970"/>
                      <a:pt x="740410" y="2048510"/>
                      <a:pt x="754380" y="2052320"/>
                    </a:cubicBezTo>
                    <a:cubicBezTo>
                      <a:pt x="765810" y="2056130"/>
                      <a:pt x="774700" y="2062480"/>
                      <a:pt x="782320" y="2072640"/>
                    </a:cubicBezTo>
                    <a:cubicBezTo>
                      <a:pt x="791210" y="2082800"/>
                      <a:pt x="796290" y="2094230"/>
                      <a:pt x="800100" y="2118360"/>
                    </a:cubicBezTo>
                    <a:cubicBezTo>
                      <a:pt x="812800" y="2189480"/>
                      <a:pt x="789940" y="2458720"/>
                      <a:pt x="798830" y="2545080"/>
                    </a:cubicBezTo>
                    <a:cubicBezTo>
                      <a:pt x="801370" y="2584450"/>
                      <a:pt x="817880" y="2606040"/>
                      <a:pt x="814070" y="2628900"/>
                    </a:cubicBezTo>
                    <a:cubicBezTo>
                      <a:pt x="810260" y="2645410"/>
                      <a:pt x="798830" y="2660650"/>
                      <a:pt x="786130" y="2669540"/>
                    </a:cubicBezTo>
                    <a:cubicBezTo>
                      <a:pt x="773430" y="2678430"/>
                      <a:pt x="753110" y="2683510"/>
                      <a:pt x="737870" y="2680970"/>
                    </a:cubicBezTo>
                    <a:cubicBezTo>
                      <a:pt x="722630" y="2679700"/>
                      <a:pt x="703580" y="2669540"/>
                      <a:pt x="693420" y="2658110"/>
                    </a:cubicBezTo>
                    <a:cubicBezTo>
                      <a:pt x="683260" y="2646680"/>
                      <a:pt x="669290" y="2622550"/>
                      <a:pt x="675640" y="2611120"/>
                    </a:cubicBezTo>
                    <a:cubicBezTo>
                      <a:pt x="687070" y="2592070"/>
                      <a:pt x="810260" y="2576830"/>
                      <a:pt x="821690" y="2590800"/>
                    </a:cubicBezTo>
                    <a:cubicBezTo>
                      <a:pt x="829310" y="2599690"/>
                      <a:pt x="816610" y="2626360"/>
                      <a:pt x="805180" y="2636520"/>
                    </a:cubicBezTo>
                    <a:cubicBezTo>
                      <a:pt x="791210" y="2650490"/>
                      <a:pt x="763270" y="2660650"/>
                      <a:pt x="744220" y="2659380"/>
                    </a:cubicBezTo>
                    <a:cubicBezTo>
                      <a:pt x="728980" y="2659380"/>
                      <a:pt x="711200" y="2647950"/>
                      <a:pt x="701040" y="2636520"/>
                    </a:cubicBezTo>
                    <a:cubicBezTo>
                      <a:pt x="690880" y="2625090"/>
                      <a:pt x="676910" y="2599690"/>
                      <a:pt x="683260" y="2590800"/>
                    </a:cubicBezTo>
                    <a:cubicBezTo>
                      <a:pt x="694690" y="2576830"/>
                      <a:pt x="806450" y="2585720"/>
                      <a:pt x="824230" y="2606040"/>
                    </a:cubicBezTo>
                    <a:cubicBezTo>
                      <a:pt x="836930" y="2620010"/>
                      <a:pt x="829310" y="2649220"/>
                      <a:pt x="822960" y="2665730"/>
                    </a:cubicBezTo>
                    <a:cubicBezTo>
                      <a:pt x="816610" y="2680970"/>
                      <a:pt x="805180" y="2696210"/>
                      <a:pt x="789940" y="2703830"/>
                    </a:cubicBezTo>
                    <a:cubicBezTo>
                      <a:pt x="773430" y="2711450"/>
                      <a:pt x="741680" y="2711450"/>
                      <a:pt x="723900" y="2703830"/>
                    </a:cubicBezTo>
                    <a:cubicBezTo>
                      <a:pt x="709930" y="2697480"/>
                      <a:pt x="699770" y="2686050"/>
                      <a:pt x="690880" y="2665730"/>
                    </a:cubicBezTo>
                    <a:cubicBezTo>
                      <a:pt x="674370" y="2627630"/>
                      <a:pt x="689610" y="2534920"/>
                      <a:pt x="670560" y="2463800"/>
                    </a:cubicBezTo>
                    <a:cubicBezTo>
                      <a:pt x="648970" y="2379980"/>
                      <a:pt x="563880" y="2254250"/>
                      <a:pt x="554990" y="2199640"/>
                    </a:cubicBezTo>
                    <a:cubicBezTo>
                      <a:pt x="551180" y="2176780"/>
                      <a:pt x="553720" y="2161540"/>
                      <a:pt x="560070" y="2147570"/>
                    </a:cubicBezTo>
                    <a:cubicBezTo>
                      <a:pt x="565150" y="2136140"/>
                      <a:pt x="572770" y="2127250"/>
                      <a:pt x="582930" y="2120900"/>
                    </a:cubicBezTo>
                    <a:cubicBezTo>
                      <a:pt x="591820" y="2114550"/>
                      <a:pt x="601980" y="2108200"/>
                      <a:pt x="614680" y="2106930"/>
                    </a:cubicBezTo>
                    <a:cubicBezTo>
                      <a:pt x="629920" y="2105660"/>
                      <a:pt x="652780" y="2110740"/>
                      <a:pt x="665480" y="2118360"/>
                    </a:cubicBezTo>
                    <a:cubicBezTo>
                      <a:pt x="675640" y="2124710"/>
                      <a:pt x="688340" y="2132330"/>
                      <a:pt x="689610" y="2143760"/>
                    </a:cubicBezTo>
                    <a:cubicBezTo>
                      <a:pt x="692150" y="2164080"/>
                      <a:pt x="647700" y="2197100"/>
                      <a:pt x="637540" y="2236470"/>
                    </a:cubicBezTo>
                    <a:cubicBezTo>
                      <a:pt x="622300" y="2292350"/>
                      <a:pt x="629920" y="2400300"/>
                      <a:pt x="635000" y="2453640"/>
                    </a:cubicBezTo>
                    <a:cubicBezTo>
                      <a:pt x="637540" y="2486660"/>
                      <a:pt x="654050" y="2508250"/>
                      <a:pt x="651510" y="2531110"/>
                    </a:cubicBezTo>
                    <a:cubicBezTo>
                      <a:pt x="647700" y="2553970"/>
                      <a:pt x="632460" y="2580640"/>
                      <a:pt x="617220" y="2592070"/>
                    </a:cubicBezTo>
                    <a:cubicBezTo>
                      <a:pt x="603250" y="2602230"/>
                      <a:pt x="580390" y="2604770"/>
                      <a:pt x="565150" y="2603500"/>
                    </a:cubicBezTo>
                    <a:cubicBezTo>
                      <a:pt x="553720" y="2602230"/>
                      <a:pt x="542290" y="2599690"/>
                      <a:pt x="532130" y="2590800"/>
                    </a:cubicBezTo>
                    <a:cubicBezTo>
                      <a:pt x="519430" y="2578100"/>
                      <a:pt x="506730" y="2556510"/>
                      <a:pt x="501650" y="2528570"/>
                    </a:cubicBezTo>
                    <a:cubicBezTo>
                      <a:pt x="491490" y="2475230"/>
                      <a:pt x="499110" y="2327910"/>
                      <a:pt x="520700" y="2284730"/>
                    </a:cubicBezTo>
                    <a:cubicBezTo>
                      <a:pt x="530860" y="2264410"/>
                      <a:pt x="546100" y="2255520"/>
                      <a:pt x="561340" y="2249170"/>
                    </a:cubicBezTo>
                    <a:cubicBezTo>
                      <a:pt x="577850" y="2244090"/>
                      <a:pt x="599440" y="2242820"/>
                      <a:pt x="615950" y="2250440"/>
                    </a:cubicBezTo>
                    <a:cubicBezTo>
                      <a:pt x="633730" y="2258060"/>
                      <a:pt x="652780" y="2280920"/>
                      <a:pt x="662940" y="2303780"/>
                    </a:cubicBezTo>
                    <a:cubicBezTo>
                      <a:pt x="673100" y="2332990"/>
                      <a:pt x="673100" y="2377440"/>
                      <a:pt x="666750" y="2413000"/>
                    </a:cubicBezTo>
                    <a:cubicBezTo>
                      <a:pt x="659130" y="2448560"/>
                      <a:pt x="635000" y="2504440"/>
                      <a:pt x="615950" y="2518410"/>
                    </a:cubicBezTo>
                    <a:cubicBezTo>
                      <a:pt x="607060" y="2524760"/>
                      <a:pt x="598170" y="2518410"/>
                      <a:pt x="589280" y="2522220"/>
                    </a:cubicBezTo>
                    <a:cubicBezTo>
                      <a:pt x="575310" y="2528570"/>
                      <a:pt x="562610" y="2553970"/>
                      <a:pt x="546100" y="2560320"/>
                    </a:cubicBezTo>
                    <a:cubicBezTo>
                      <a:pt x="529590" y="2566670"/>
                      <a:pt x="504190" y="2565400"/>
                      <a:pt x="488950" y="2560320"/>
                    </a:cubicBezTo>
                    <a:cubicBezTo>
                      <a:pt x="476250" y="2555240"/>
                      <a:pt x="466090" y="2548890"/>
                      <a:pt x="457200" y="2537460"/>
                    </a:cubicBezTo>
                    <a:cubicBezTo>
                      <a:pt x="447040" y="2524760"/>
                      <a:pt x="438150" y="2500630"/>
                      <a:pt x="438150" y="2484120"/>
                    </a:cubicBezTo>
                    <a:cubicBezTo>
                      <a:pt x="436880" y="2471420"/>
                      <a:pt x="449580" y="2447290"/>
                      <a:pt x="447040" y="2447290"/>
                    </a:cubicBezTo>
                    <a:cubicBezTo>
                      <a:pt x="443230" y="2444750"/>
                      <a:pt x="407670" y="2552700"/>
                      <a:pt x="377190" y="2561590"/>
                    </a:cubicBezTo>
                    <a:cubicBezTo>
                      <a:pt x="349250" y="2570480"/>
                      <a:pt x="302260" y="2542540"/>
                      <a:pt x="276860" y="2517140"/>
                    </a:cubicBezTo>
                    <a:cubicBezTo>
                      <a:pt x="248920" y="2491740"/>
                      <a:pt x="224790" y="2433320"/>
                      <a:pt x="222250" y="2405380"/>
                    </a:cubicBezTo>
                    <a:cubicBezTo>
                      <a:pt x="220980" y="2388870"/>
                      <a:pt x="227330" y="2377440"/>
                      <a:pt x="233680" y="2366010"/>
                    </a:cubicBezTo>
                    <a:cubicBezTo>
                      <a:pt x="240030" y="2354580"/>
                      <a:pt x="248920" y="2343150"/>
                      <a:pt x="260350" y="2336800"/>
                    </a:cubicBezTo>
                    <a:cubicBezTo>
                      <a:pt x="275590" y="2327910"/>
                      <a:pt x="297180" y="2321560"/>
                      <a:pt x="318770" y="2324100"/>
                    </a:cubicBezTo>
                    <a:cubicBezTo>
                      <a:pt x="350520" y="2326640"/>
                      <a:pt x="386080" y="2345690"/>
                      <a:pt x="430530" y="2367280"/>
                    </a:cubicBezTo>
                    <a:cubicBezTo>
                      <a:pt x="504190" y="2402840"/>
                      <a:pt x="650240" y="2486660"/>
                      <a:pt x="718820" y="2532380"/>
                    </a:cubicBezTo>
                    <a:cubicBezTo>
                      <a:pt x="758190" y="2559050"/>
                      <a:pt x="782320" y="2575560"/>
                      <a:pt x="810260" y="2602230"/>
                    </a:cubicBezTo>
                    <a:cubicBezTo>
                      <a:pt x="838200" y="2630170"/>
                      <a:pt x="869950" y="2661920"/>
                      <a:pt x="882650" y="2696210"/>
                    </a:cubicBezTo>
                    <a:cubicBezTo>
                      <a:pt x="895350" y="2726690"/>
                      <a:pt x="896620" y="2771140"/>
                      <a:pt x="891540" y="2795270"/>
                    </a:cubicBezTo>
                    <a:cubicBezTo>
                      <a:pt x="887730" y="2810510"/>
                      <a:pt x="880110" y="2820670"/>
                      <a:pt x="871220" y="2829560"/>
                    </a:cubicBezTo>
                    <a:cubicBezTo>
                      <a:pt x="861060" y="2838450"/>
                      <a:pt x="849630" y="2847340"/>
                      <a:pt x="836930" y="2849880"/>
                    </a:cubicBezTo>
                    <a:cubicBezTo>
                      <a:pt x="820420" y="2854960"/>
                      <a:pt x="793750" y="2853690"/>
                      <a:pt x="777240" y="2847340"/>
                    </a:cubicBezTo>
                    <a:cubicBezTo>
                      <a:pt x="764540" y="2842260"/>
                      <a:pt x="759460" y="2837180"/>
                      <a:pt x="746760" y="2823210"/>
                    </a:cubicBezTo>
                    <a:cubicBezTo>
                      <a:pt x="707390" y="2783840"/>
                      <a:pt x="619760" y="2594610"/>
                      <a:pt x="558800" y="2562860"/>
                    </a:cubicBezTo>
                    <a:cubicBezTo>
                      <a:pt x="521970" y="2545080"/>
                      <a:pt x="486410" y="2567940"/>
                      <a:pt x="452120" y="2565400"/>
                    </a:cubicBezTo>
                    <a:cubicBezTo>
                      <a:pt x="416560" y="2562860"/>
                      <a:pt x="381000" y="2557780"/>
                      <a:pt x="347980" y="2546350"/>
                    </a:cubicBezTo>
                    <a:cubicBezTo>
                      <a:pt x="311150" y="2532380"/>
                      <a:pt x="273050" y="2514600"/>
                      <a:pt x="242570" y="2485390"/>
                    </a:cubicBezTo>
                    <a:cubicBezTo>
                      <a:pt x="205740" y="2451100"/>
                      <a:pt x="162560" y="2376170"/>
                      <a:pt x="149860" y="2341880"/>
                    </a:cubicBezTo>
                    <a:cubicBezTo>
                      <a:pt x="144780" y="2325370"/>
                      <a:pt x="143510" y="2316480"/>
                      <a:pt x="144780" y="2302510"/>
                    </a:cubicBezTo>
                    <a:cubicBezTo>
                      <a:pt x="148590" y="2286000"/>
                      <a:pt x="161290" y="2261870"/>
                      <a:pt x="172720" y="2249170"/>
                    </a:cubicBezTo>
                    <a:cubicBezTo>
                      <a:pt x="182880" y="2239010"/>
                      <a:pt x="194310" y="2233930"/>
                      <a:pt x="208280" y="2231390"/>
                    </a:cubicBezTo>
                    <a:cubicBezTo>
                      <a:pt x="224790" y="2227580"/>
                      <a:pt x="254000" y="2232660"/>
                      <a:pt x="267970" y="2237740"/>
                    </a:cubicBezTo>
                    <a:cubicBezTo>
                      <a:pt x="275590" y="2240280"/>
                      <a:pt x="279400" y="2242820"/>
                      <a:pt x="284480" y="2249170"/>
                    </a:cubicBezTo>
                    <a:cubicBezTo>
                      <a:pt x="293370" y="2263140"/>
                      <a:pt x="281940" y="2308860"/>
                      <a:pt x="293370" y="2334260"/>
                    </a:cubicBezTo>
                    <a:cubicBezTo>
                      <a:pt x="306070" y="2359660"/>
                      <a:pt x="326390" y="2378710"/>
                      <a:pt x="358140" y="2400300"/>
                    </a:cubicBezTo>
                    <a:cubicBezTo>
                      <a:pt x="416560" y="2440940"/>
                      <a:pt x="553720" y="2475230"/>
                      <a:pt x="632460" y="2520950"/>
                    </a:cubicBezTo>
                    <a:cubicBezTo>
                      <a:pt x="699770" y="2560320"/>
                      <a:pt x="767080" y="2607310"/>
                      <a:pt x="808990" y="2649220"/>
                    </a:cubicBezTo>
                    <a:cubicBezTo>
                      <a:pt x="839470" y="2679700"/>
                      <a:pt x="848360" y="2708910"/>
                      <a:pt x="875030" y="2740660"/>
                    </a:cubicBezTo>
                    <a:cubicBezTo>
                      <a:pt x="908050" y="2780030"/>
                      <a:pt x="967740" y="2821940"/>
                      <a:pt x="995680" y="2866390"/>
                    </a:cubicBezTo>
                    <a:cubicBezTo>
                      <a:pt x="1018540" y="2904490"/>
                      <a:pt x="1031240" y="2948940"/>
                      <a:pt x="1035050" y="2985770"/>
                    </a:cubicBezTo>
                    <a:cubicBezTo>
                      <a:pt x="1037590" y="3018790"/>
                      <a:pt x="1033780" y="3058160"/>
                      <a:pt x="1022350" y="3078480"/>
                    </a:cubicBezTo>
                    <a:cubicBezTo>
                      <a:pt x="1016000" y="3092450"/>
                      <a:pt x="1004570" y="3098800"/>
                      <a:pt x="993140" y="3105150"/>
                    </a:cubicBezTo>
                    <a:cubicBezTo>
                      <a:pt x="981710" y="3111500"/>
                      <a:pt x="967740" y="3115310"/>
                      <a:pt x="953770" y="3114040"/>
                    </a:cubicBezTo>
                    <a:cubicBezTo>
                      <a:pt x="937260" y="3112770"/>
                      <a:pt x="911860" y="3105150"/>
                      <a:pt x="899160" y="3092450"/>
                    </a:cubicBezTo>
                    <a:cubicBezTo>
                      <a:pt x="885190" y="3081020"/>
                      <a:pt x="872490" y="3061970"/>
                      <a:pt x="871220" y="3040380"/>
                    </a:cubicBezTo>
                    <a:cubicBezTo>
                      <a:pt x="869950" y="3009900"/>
                      <a:pt x="901700" y="2979420"/>
                      <a:pt x="914400" y="2928620"/>
                    </a:cubicBezTo>
                    <a:cubicBezTo>
                      <a:pt x="939800" y="2825750"/>
                      <a:pt x="932180" y="2526030"/>
                      <a:pt x="967740" y="2451100"/>
                    </a:cubicBezTo>
                    <a:cubicBezTo>
                      <a:pt x="981710" y="2421890"/>
                      <a:pt x="998220" y="2407920"/>
                      <a:pt x="1017270" y="2400300"/>
                    </a:cubicBezTo>
                    <a:cubicBezTo>
                      <a:pt x="1032510" y="2393950"/>
                      <a:pt x="1055370" y="2397760"/>
                      <a:pt x="1070610" y="2402840"/>
                    </a:cubicBezTo>
                    <a:cubicBezTo>
                      <a:pt x="1082040" y="2407920"/>
                      <a:pt x="1090930" y="2416810"/>
                      <a:pt x="1098550" y="2425700"/>
                    </a:cubicBezTo>
                    <a:cubicBezTo>
                      <a:pt x="1106170" y="2434590"/>
                      <a:pt x="1109980" y="2440940"/>
                      <a:pt x="1113790" y="2457450"/>
                    </a:cubicBezTo>
                    <a:cubicBezTo>
                      <a:pt x="1123950" y="2499360"/>
                      <a:pt x="1127760" y="2639060"/>
                      <a:pt x="1118870" y="2688590"/>
                    </a:cubicBezTo>
                    <a:cubicBezTo>
                      <a:pt x="1115060" y="2712720"/>
                      <a:pt x="1111250" y="2726690"/>
                      <a:pt x="1099820" y="2740660"/>
                    </a:cubicBezTo>
                    <a:cubicBezTo>
                      <a:pt x="1088390" y="2753360"/>
                      <a:pt x="1068070" y="2764790"/>
                      <a:pt x="1050290" y="2766060"/>
                    </a:cubicBezTo>
                    <a:cubicBezTo>
                      <a:pt x="1029970" y="2767330"/>
                      <a:pt x="996950" y="2753360"/>
                      <a:pt x="982980" y="2740660"/>
                    </a:cubicBezTo>
                    <a:cubicBezTo>
                      <a:pt x="972820" y="2731770"/>
                      <a:pt x="969010" y="2721610"/>
                      <a:pt x="965200" y="2707640"/>
                    </a:cubicBezTo>
                    <a:cubicBezTo>
                      <a:pt x="958850" y="2682240"/>
                      <a:pt x="957580" y="2628900"/>
                      <a:pt x="962660" y="2599690"/>
                    </a:cubicBezTo>
                    <a:cubicBezTo>
                      <a:pt x="965200" y="2579370"/>
                      <a:pt x="970280" y="2560320"/>
                      <a:pt x="981710" y="2547620"/>
                    </a:cubicBezTo>
                    <a:cubicBezTo>
                      <a:pt x="993140" y="2534920"/>
                      <a:pt x="1014730" y="2523490"/>
                      <a:pt x="1031240" y="2522220"/>
                    </a:cubicBezTo>
                    <a:cubicBezTo>
                      <a:pt x="1049020" y="2519680"/>
                      <a:pt x="1071880" y="2523490"/>
                      <a:pt x="1085850" y="2534920"/>
                    </a:cubicBezTo>
                    <a:cubicBezTo>
                      <a:pt x="1102360" y="2547620"/>
                      <a:pt x="1112520" y="2567940"/>
                      <a:pt x="1120140" y="2599690"/>
                    </a:cubicBezTo>
                    <a:cubicBezTo>
                      <a:pt x="1137920" y="2677160"/>
                      <a:pt x="1101090" y="2941320"/>
                      <a:pt x="1113790" y="3012440"/>
                    </a:cubicBezTo>
                    <a:cubicBezTo>
                      <a:pt x="1118870" y="3037840"/>
                      <a:pt x="1136650" y="3046730"/>
                      <a:pt x="1134110" y="3063240"/>
                    </a:cubicBezTo>
                    <a:cubicBezTo>
                      <a:pt x="1130300" y="3082290"/>
                      <a:pt x="1102360" y="3108960"/>
                      <a:pt x="1085850" y="3117850"/>
                    </a:cubicBezTo>
                    <a:cubicBezTo>
                      <a:pt x="1073150" y="3124200"/>
                      <a:pt x="1060450" y="3125470"/>
                      <a:pt x="1047750" y="3122930"/>
                    </a:cubicBezTo>
                    <a:cubicBezTo>
                      <a:pt x="1031240" y="3120390"/>
                      <a:pt x="1009650" y="3110230"/>
                      <a:pt x="998220" y="3096260"/>
                    </a:cubicBezTo>
                    <a:cubicBezTo>
                      <a:pt x="986790" y="3083560"/>
                      <a:pt x="980440" y="3068320"/>
                      <a:pt x="977900" y="3044190"/>
                    </a:cubicBezTo>
                    <a:cubicBezTo>
                      <a:pt x="972820" y="2992120"/>
                      <a:pt x="1000760" y="2844800"/>
                      <a:pt x="1021080" y="2790190"/>
                    </a:cubicBezTo>
                    <a:cubicBezTo>
                      <a:pt x="1031240" y="2762250"/>
                      <a:pt x="1040130" y="2744470"/>
                      <a:pt x="1057910" y="2730500"/>
                    </a:cubicBezTo>
                    <a:cubicBezTo>
                      <a:pt x="1075690" y="2716530"/>
                      <a:pt x="1107440" y="2707640"/>
                      <a:pt x="1129030" y="2710180"/>
                    </a:cubicBezTo>
                    <a:cubicBezTo>
                      <a:pt x="1146810" y="2712720"/>
                      <a:pt x="1163320" y="2721610"/>
                      <a:pt x="1176020" y="2739390"/>
                    </a:cubicBezTo>
                    <a:cubicBezTo>
                      <a:pt x="1197610" y="2771140"/>
                      <a:pt x="1202690" y="2867660"/>
                      <a:pt x="1206500" y="2908300"/>
                    </a:cubicBezTo>
                    <a:cubicBezTo>
                      <a:pt x="1207770" y="2932430"/>
                      <a:pt x="1210310" y="2946400"/>
                      <a:pt x="1203960" y="2964180"/>
                    </a:cubicBezTo>
                    <a:cubicBezTo>
                      <a:pt x="1198880" y="2980690"/>
                      <a:pt x="1187450" y="3001010"/>
                      <a:pt x="1172210" y="3011170"/>
                    </a:cubicBezTo>
                    <a:cubicBezTo>
                      <a:pt x="1158240" y="3021330"/>
                      <a:pt x="1135380" y="3027680"/>
                      <a:pt x="1117600" y="3026410"/>
                    </a:cubicBezTo>
                    <a:cubicBezTo>
                      <a:pt x="1099820" y="3023870"/>
                      <a:pt x="1078230" y="3012440"/>
                      <a:pt x="1065530" y="2999740"/>
                    </a:cubicBezTo>
                    <a:cubicBezTo>
                      <a:pt x="1054100" y="2987040"/>
                      <a:pt x="1043940" y="2966720"/>
                      <a:pt x="1045210" y="2946400"/>
                    </a:cubicBezTo>
                    <a:cubicBezTo>
                      <a:pt x="1046480" y="2915920"/>
                      <a:pt x="1078230" y="2853690"/>
                      <a:pt x="1104900" y="2835910"/>
                    </a:cubicBezTo>
                    <a:cubicBezTo>
                      <a:pt x="1126490" y="2823210"/>
                      <a:pt x="1159510" y="2820670"/>
                      <a:pt x="1179830" y="2829560"/>
                    </a:cubicBezTo>
                    <a:cubicBezTo>
                      <a:pt x="1201420" y="2838450"/>
                      <a:pt x="1221740" y="2861310"/>
                      <a:pt x="1228090" y="2887980"/>
                    </a:cubicBezTo>
                    <a:cubicBezTo>
                      <a:pt x="1238250" y="2929890"/>
                      <a:pt x="1207770" y="3002280"/>
                      <a:pt x="1189990" y="3067050"/>
                    </a:cubicBezTo>
                    <a:cubicBezTo>
                      <a:pt x="1165860" y="3145790"/>
                      <a:pt x="1120140" y="3288030"/>
                      <a:pt x="1092200" y="3328670"/>
                    </a:cubicBezTo>
                    <a:cubicBezTo>
                      <a:pt x="1082040" y="3342640"/>
                      <a:pt x="1075690" y="3347720"/>
                      <a:pt x="1062990" y="3352800"/>
                    </a:cubicBezTo>
                    <a:cubicBezTo>
                      <a:pt x="1047750" y="3359150"/>
                      <a:pt x="1023620" y="3364230"/>
                      <a:pt x="1007110" y="3359150"/>
                    </a:cubicBezTo>
                    <a:cubicBezTo>
                      <a:pt x="990600" y="3355340"/>
                      <a:pt x="971550" y="3341370"/>
                      <a:pt x="961390" y="3327400"/>
                    </a:cubicBezTo>
                    <a:cubicBezTo>
                      <a:pt x="951230" y="3312160"/>
                      <a:pt x="948690" y="3296920"/>
                      <a:pt x="948690" y="3271520"/>
                    </a:cubicBezTo>
                    <a:cubicBezTo>
                      <a:pt x="947420" y="3219450"/>
                      <a:pt x="979170" y="3106420"/>
                      <a:pt x="999490" y="3028950"/>
                    </a:cubicBezTo>
                    <a:cubicBezTo>
                      <a:pt x="1019810" y="2956560"/>
                      <a:pt x="1047750" y="2898140"/>
                      <a:pt x="1069340" y="2819400"/>
                    </a:cubicBezTo>
                    <a:cubicBezTo>
                      <a:pt x="1097280" y="2719070"/>
                      <a:pt x="1112520" y="2526030"/>
                      <a:pt x="1143000" y="2473960"/>
                    </a:cubicBezTo>
                    <a:cubicBezTo>
                      <a:pt x="1154430" y="2454910"/>
                      <a:pt x="1167130" y="2448560"/>
                      <a:pt x="1179830" y="2443480"/>
                    </a:cubicBezTo>
                    <a:cubicBezTo>
                      <a:pt x="1189990" y="2438400"/>
                      <a:pt x="1201420" y="2438400"/>
                      <a:pt x="1211580" y="2439670"/>
                    </a:cubicBezTo>
                    <a:cubicBezTo>
                      <a:pt x="1221740" y="2440940"/>
                      <a:pt x="1233170" y="2444750"/>
                      <a:pt x="1242060" y="2452370"/>
                    </a:cubicBezTo>
                    <a:cubicBezTo>
                      <a:pt x="1252220" y="2461260"/>
                      <a:pt x="1263650" y="2473960"/>
                      <a:pt x="1267460" y="2491740"/>
                    </a:cubicBezTo>
                    <a:cubicBezTo>
                      <a:pt x="1275080" y="2519680"/>
                      <a:pt x="1267460" y="2560320"/>
                      <a:pt x="1259840" y="2604770"/>
                    </a:cubicBezTo>
                    <a:cubicBezTo>
                      <a:pt x="1247140" y="2670810"/>
                      <a:pt x="1216660" y="2778760"/>
                      <a:pt x="1184910" y="2843530"/>
                    </a:cubicBezTo>
                    <a:cubicBezTo>
                      <a:pt x="1160780" y="2894330"/>
                      <a:pt x="1134110" y="2956560"/>
                      <a:pt x="1097280" y="2969260"/>
                    </a:cubicBezTo>
                    <a:cubicBezTo>
                      <a:pt x="1066800" y="2980690"/>
                      <a:pt x="1009650" y="2961640"/>
                      <a:pt x="988060" y="2934970"/>
                    </a:cubicBezTo>
                    <a:cubicBezTo>
                      <a:pt x="962660" y="2904490"/>
                      <a:pt x="969010" y="2856230"/>
                      <a:pt x="969010" y="2788920"/>
                    </a:cubicBezTo>
                    <a:cubicBezTo>
                      <a:pt x="969010" y="2637790"/>
                      <a:pt x="1019810" y="2171700"/>
                      <a:pt x="1057910" y="2054860"/>
                    </a:cubicBezTo>
                    <a:cubicBezTo>
                      <a:pt x="1071880" y="2015490"/>
                      <a:pt x="1088390" y="2023110"/>
                      <a:pt x="1101090" y="1979930"/>
                    </a:cubicBezTo>
                    <a:cubicBezTo>
                      <a:pt x="1148080" y="1808480"/>
                      <a:pt x="1083310" y="718820"/>
                      <a:pt x="1123950" y="593090"/>
                    </a:cubicBezTo>
                    <a:cubicBezTo>
                      <a:pt x="1130300" y="571500"/>
                      <a:pt x="1136650" y="565150"/>
                      <a:pt x="1148080" y="557530"/>
                    </a:cubicBezTo>
                    <a:cubicBezTo>
                      <a:pt x="1159510" y="549910"/>
                      <a:pt x="1177290" y="547370"/>
                      <a:pt x="1189990" y="547370"/>
                    </a:cubicBezTo>
                    <a:cubicBezTo>
                      <a:pt x="1200150" y="548640"/>
                      <a:pt x="1209040" y="551180"/>
                      <a:pt x="1216660" y="557530"/>
                    </a:cubicBezTo>
                    <a:cubicBezTo>
                      <a:pt x="1226820" y="565150"/>
                      <a:pt x="1234440" y="572770"/>
                      <a:pt x="1240790" y="593090"/>
                    </a:cubicBezTo>
                    <a:cubicBezTo>
                      <a:pt x="1266190" y="673100"/>
                      <a:pt x="1271270" y="1153160"/>
                      <a:pt x="1245870" y="1235710"/>
                    </a:cubicBezTo>
                    <a:cubicBezTo>
                      <a:pt x="1238250" y="1257300"/>
                      <a:pt x="1230630" y="1264920"/>
                      <a:pt x="1219200" y="1273810"/>
                    </a:cubicBezTo>
                    <a:cubicBezTo>
                      <a:pt x="1207770" y="1281430"/>
                      <a:pt x="1188720" y="1286510"/>
                      <a:pt x="1174750" y="1283970"/>
                    </a:cubicBezTo>
                    <a:cubicBezTo>
                      <a:pt x="1160780" y="1282700"/>
                      <a:pt x="1143000" y="1272540"/>
                      <a:pt x="1134110" y="1262380"/>
                    </a:cubicBezTo>
                    <a:cubicBezTo>
                      <a:pt x="1126490" y="1254760"/>
                      <a:pt x="1123950" y="1250950"/>
                      <a:pt x="1120140" y="1235710"/>
                    </a:cubicBezTo>
                    <a:cubicBezTo>
                      <a:pt x="1103630" y="1168400"/>
                      <a:pt x="1104900" y="754380"/>
                      <a:pt x="1120140" y="674370"/>
                    </a:cubicBezTo>
                    <a:cubicBezTo>
                      <a:pt x="1123950" y="652780"/>
                      <a:pt x="1127760" y="642620"/>
                      <a:pt x="1135380" y="632460"/>
                    </a:cubicBezTo>
                    <a:cubicBezTo>
                      <a:pt x="1141730" y="624840"/>
                      <a:pt x="1150620" y="618490"/>
                      <a:pt x="1160780" y="615950"/>
                    </a:cubicBezTo>
                    <a:cubicBezTo>
                      <a:pt x="1172210" y="612140"/>
                      <a:pt x="1192530" y="610870"/>
                      <a:pt x="1205230" y="615950"/>
                    </a:cubicBezTo>
                    <a:cubicBezTo>
                      <a:pt x="1217930" y="621030"/>
                      <a:pt x="1231900" y="635000"/>
                      <a:pt x="1238250" y="645160"/>
                    </a:cubicBezTo>
                    <a:cubicBezTo>
                      <a:pt x="1243330" y="654050"/>
                      <a:pt x="1247140" y="661670"/>
                      <a:pt x="1245870" y="674370"/>
                    </a:cubicBezTo>
                    <a:cubicBezTo>
                      <a:pt x="1243330" y="704850"/>
                      <a:pt x="1207770" y="753110"/>
                      <a:pt x="1191260" y="814070"/>
                    </a:cubicBezTo>
                    <a:cubicBezTo>
                      <a:pt x="1159510" y="920750"/>
                      <a:pt x="1135380" y="1154430"/>
                      <a:pt x="1106170" y="1266190"/>
                    </a:cubicBezTo>
                    <a:cubicBezTo>
                      <a:pt x="1088390" y="1334770"/>
                      <a:pt x="1076960" y="1380490"/>
                      <a:pt x="1051560" y="1430020"/>
                    </a:cubicBezTo>
                    <a:cubicBezTo>
                      <a:pt x="1026160" y="1478280"/>
                      <a:pt x="990600" y="1553210"/>
                      <a:pt x="956310" y="1563370"/>
                    </a:cubicBezTo>
                    <a:cubicBezTo>
                      <a:pt x="933450" y="1570990"/>
                      <a:pt x="902970" y="1558290"/>
                      <a:pt x="883920" y="1539240"/>
                    </a:cubicBezTo>
                    <a:cubicBezTo>
                      <a:pt x="857250" y="1513840"/>
                      <a:pt x="850900" y="1465580"/>
                      <a:pt x="833120" y="1403350"/>
                    </a:cubicBezTo>
                    <a:cubicBezTo>
                      <a:pt x="793750" y="1277620"/>
                      <a:pt x="702310" y="889000"/>
                      <a:pt x="695960" y="819150"/>
                    </a:cubicBezTo>
                    <a:cubicBezTo>
                      <a:pt x="694690" y="802640"/>
                      <a:pt x="693420" y="798830"/>
                      <a:pt x="697230" y="789940"/>
                    </a:cubicBezTo>
                    <a:cubicBezTo>
                      <a:pt x="701040" y="778510"/>
                      <a:pt x="711200" y="762000"/>
                      <a:pt x="722630" y="755650"/>
                    </a:cubicBezTo>
                    <a:cubicBezTo>
                      <a:pt x="734060" y="748030"/>
                      <a:pt x="750570" y="744220"/>
                      <a:pt x="764540" y="746760"/>
                    </a:cubicBezTo>
                    <a:cubicBezTo>
                      <a:pt x="777240" y="748030"/>
                      <a:pt x="792480" y="758190"/>
                      <a:pt x="801370" y="768350"/>
                    </a:cubicBezTo>
                    <a:cubicBezTo>
                      <a:pt x="807720" y="774700"/>
                      <a:pt x="812800" y="782320"/>
                      <a:pt x="814070" y="793750"/>
                    </a:cubicBezTo>
                    <a:cubicBezTo>
                      <a:pt x="816610" y="814070"/>
                      <a:pt x="803910" y="839470"/>
                      <a:pt x="800100" y="878840"/>
                    </a:cubicBezTo>
                    <a:cubicBezTo>
                      <a:pt x="793750" y="962660"/>
                      <a:pt x="816610" y="1221740"/>
                      <a:pt x="796290" y="1285240"/>
                    </a:cubicBezTo>
                    <a:cubicBezTo>
                      <a:pt x="788670" y="1306830"/>
                      <a:pt x="781050" y="1315720"/>
                      <a:pt x="768350" y="1324610"/>
                    </a:cubicBezTo>
                    <a:cubicBezTo>
                      <a:pt x="755650" y="1333500"/>
                      <a:pt x="735330" y="1337310"/>
                      <a:pt x="721360" y="1336040"/>
                    </a:cubicBezTo>
                    <a:cubicBezTo>
                      <a:pt x="709930" y="1334770"/>
                      <a:pt x="699770" y="1330960"/>
                      <a:pt x="689610" y="1324610"/>
                    </a:cubicBezTo>
                    <a:cubicBezTo>
                      <a:pt x="679450" y="1315720"/>
                      <a:pt x="670560" y="1308100"/>
                      <a:pt x="662940" y="1283970"/>
                    </a:cubicBezTo>
                    <a:cubicBezTo>
                      <a:pt x="635000" y="1192530"/>
                      <a:pt x="656590" y="678180"/>
                      <a:pt x="666750" y="546100"/>
                    </a:cubicBezTo>
                    <a:cubicBezTo>
                      <a:pt x="670560" y="497840"/>
                      <a:pt x="673100" y="478790"/>
                      <a:pt x="683260" y="447040"/>
                    </a:cubicBezTo>
                    <a:cubicBezTo>
                      <a:pt x="693420" y="415290"/>
                      <a:pt x="707390" y="370840"/>
                      <a:pt x="728980" y="354330"/>
                    </a:cubicBezTo>
                    <a:cubicBezTo>
                      <a:pt x="745490" y="341630"/>
                      <a:pt x="772160" y="337820"/>
                      <a:pt x="788670" y="342900"/>
                    </a:cubicBezTo>
                    <a:cubicBezTo>
                      <a:pt x="806450" y="349250"/>
                      <a:pt x="821690" y="365760"/>
                      <a:pt x="831850" y="387350"/>
                    </a:cubicBezTo>
                    <a:cubicBezTo>
                      <a:pt x="848360" y="420370"/>
                      <a:pt x="845820" y="481330"/>
                      <a:pt x="848360" y="538480"/>
                    </a:cubicBezTo>
                    <a:cubicBezTo>
                      <a:pt x="853440" y="613410"/>
                      <a:pt x="843280" y="735330"/>
                      <a:pt x="850900" y="795020"/>
                    </a:cubicBezTo>
                    <a:cubicBezTo>
                      <a:pt x="854710" y="826770"/>
                      <a:pt x="872490" y="845820"/>
                      <a:pt x="869950" y="868680"/>
                    </a:cubicBezTo>
                    <a:cubicBezTo>
                      <a:pt x="867410" y="889000"/>
                      <a:pt x="854710" y="913130"/>
                      <a:pt x="840740" y="924560"/>
                    </a:cubicBezTo>
                    <a:cubicBezTo>
                      <a:pt x="829310" y="933450"/>
                      <a:pt x="808990" y="937260"/>
                      <a:pt x="795020" y="935990"/>
                    </a:cubicBezTo>
                    <a:cubicBezTo>
                      <a:pt x="779780" y="933450"/>
                      <a:pt x="762000" y="924560"/>
                      <a:pt x="751840" y="913130"/>
                    </a:cubicBezTo>
                    <a:cubicBezTo>
                      <a:pt x="741680" y="902970"/>
                      <a:pt x="735330" y="890270"/>
                      <a:pt x="735330" y="868680"/>
                    </a:cubicBezTo>
                    <a:cubicBezTo>
                      <a:pt x="732790" y="812800"/>
                      <a:pt x="797560" y="617220"/>
                      <a:pt x="824230" y="565150"/>
                    </a:cubicBezTo>
                    <a:cubicBezTo>
                      <a:pt x="834390" y="544830"/>
                      <a:pt x="842010" y="534670"/>
                      <a:pt x="853440" y="525780"/>
                    </a:cubicBezTo>
                    <a:cubicBezTo>
                      <a:pt x="862330" y="519430"/>
                      <a:pt x="873760" y="516890"/>
                      <a:pt x="883920" y="515620"/>
                    </a:cubicBezTo>
                    <a:cubicBezTo>
                      <a:pt x="894080" y="515620"/>
                      <a:pt x="905510" y="516890"/>
                      <a:pt x="915670" y="521970"/>
                    </a:cubicBezTo>
                    <a:cubicBezTo>
                      <a:pt x="928370" y="528320"/>
                      <a:pt x="941070" y="537210"/>
                      <a:pt x="949960" y="554990"/>
                    </a:cubicBezTo>
                    <a:cubicBezTo>
                      <a:pt x="970280" y="593090"/>
                      <a:pt x="977900" y="676910"/>
                      <a:pt x="985520" y="756920"/>
                    </a:cubicBezTo>
                    <a:cubicBezTo>
                      <a:pt x="995680" y="876300"/>
                      <a:pt x="1002030" y="1130300"/>
                      <a:pt x="990600" y="1198880"/>
                    </a:cubicBezTo>
                    <a:cubicBezTo>
                      <a:pt x="986790" y="1220470"/>
                      <a:pt x="984250" y="1229360"/>
                      <a:pt x="974090" y="1240790"/>
                    </a:cubicBezTo>
                    <a:cubicBezTo>
                      <a:pt x="965200" y="1250950"/>
                      <a:pt x="949960" y="1259840"/>
                      <a:pt x="935990" y="1261110"/>
                    </a:cubicBezTo>
                    <a:cubicBezTo>
                      <a:pt x="919480" y="1262380"/>
                      <a:pt x="892810" y="1253490"/>
                      <a:pt x="880110" y="1240790"/>
                    </a:cubicBezTo>
                    <a:cubicBezTo>
                      <a:pt x="869950" y="1231900"/>
                      <a:pt x="863600" y="1215390"/>
                      <a:pt x="864870" y="1200150"/>
                    </a:cubicBezTo>
                    <a:cubicBezTo>
                      <a:pt x="866140" y="1177290"/>
                      <a:pt x="896620" y="1154430"/>
                      <a:pt x="910590" y="1121410"/>
                    </a:cubicBezTo>
                    <a:cubicBezTo>
                      <a:pt x="930910" y="1073150"/>
                      <a:pt x="946150" y="998220"/>
                      <a:pt x="963930" y="930910"/>
                    </a:cubicBezTo>
                    <a:cubicBezTo>
                      <a:pt x="984250" y="857250"/>
                      <a:pt x="1007110" y="777240"/>
                      <a:pt x="1023620" y="697230"/>
                    </a:cubicBezTo>
                    <a:cubicBezTo>
                      <a:pt x="1041400" y="612140"/>
                      <a:pt x="1049020" y="473710"/>
                      <a:pt x="1064260" y="433070"/>
                    </a:cubicBezTo>
                    <a:cubicBezTo>
                      <a:pt x="1070610" y="419100"/>
                      <a:pt x="1073150" y="415290"/>
                      <a:pt x="1082040" y="408940"/>
                    </a:cubicBezTo>
                    <a:cubicBezTo>
                      <a:pt x="1090930" y="401320"/>
                      <a:pt x="1108710" y="392430"/>
                      <a:pt x="1122680" y="392430"/>
                    </a:cubicBezTo>
                    <a:cubicBezTo>
                      <a:pt x="1136650" y="392430"/>
                      <a:pt x="1153160" y="400050"/>
                      <a:pt x="1163320" y="408940"/>
                    </a:cubicBezTo>
                    <a:cubicBezTo>
                      <a:pt x="1173480" y="417830"/>
                      <a:pt x="1178560" y="426720"/>
                      <a:pt x="1183640" y="447040"/>
                    </a:cubicBezTo>
                    <a:cubicBezTo>
                      <a:pt x="1198880" y="506730"/>
                      <a:pt x="1205230" y="750570"/>
                      <a:pt x="1188720" y="807720"/>
                    </a:cubicBezTo>
                    <a:cubicBezTo>
                      <a:pt x="1182370" y="828040"/>
                      <a:pt x="1173480" y="836930"/>
                      <a:pt x="1162050" y="845820"/>
                    </a:cubicBezTo>
                    <a:cubicBezTo>
                      <a:pt x="1154430" y="852170"/>
                      <a:pt x="1144270" y="855980"/>
                      <a:pt x="1134110" y="857250"/>
                    </a:cubicBezTo>
                    <a:cubicBezTo>
                      <a:pt x="1121410" y="857250"/>
                      <a:pt x="1101090" y="854710"/>
                      <a:pt x="1089660" y="845820"/>
                    </a:cubicBezTo>
                    <a:cubicBezTo>
                      <a:pt x="1075690" y="835660"/>
                      <a:pt x="1065530" y="820420"/>
                      <a:pt x="1061720" y="793750"/>
                    </a:cubicBezTo>
                    <a:cubicBezTo>
                      <a:pt x="1051560" y="726440"/>
                      <a:pt x="1117600" y="474980"/>
                      <a:pt x="1137920" y="422910"/>
                    </a:cubicBezTo>
                    <a:cubicBezTo>
                      <a:pt x="1143000" y="407670"/>
                      <a:pt x="1145540" y="402590"/>
                      <a:pt x="1153160" y="394970"/>
                    </a:cubicBezTo>
                    <a:cubicBezTo>
                      <a:pt x="1163320" y="386080"/>
                      <a:pt x="1181100" y="375920"/>
                      <a:pt x="1196340" y="374650"/>
                    </a:cubicBezTo>
                    <a:cubicBezTo>
                      <a:pt x="1210310" y="373380"/>
                      <a:pt x="1229360" y="379730"/>
                      <a:pt x="1240790" y="387350"/>
                    </a:cubicBezTo>
                    <a:cubicBezTo>
                      <a:pt x="1250950" y="393700"/>
                      <a:pt x="1256030" y="396240"/>
                      <a:pt x="1261110" y="411480"/>
                    </a:cubicBezTo>
                    <a:cubicBezTo>
                      <a:pt x="1292860" y="496570"/>
                      <a:pt x="1249680" y="1207770"/>
                      <a:pt x="1272540" y="1314450"/>
                    </a:cubicBezTo>
                    <a:cubicBezTo>
                      <a:pt x="1277620" y="1338580"/>
                      <a:pt x="1291590" y="1341120"/>
                      <a:pt x="1291590" y="1356360"/>
                    </a:cubicBezTo>
                    <a:cubicBezTo>
                      <a:pt x="1290320" y="1372870"/>
                      <a:pt x="1276350" y="1398270"/>
                      <a:pt x="1263650" y="1408430"/>
                    </a:cubicBezTo>
                    <a:cubicBezTo>
                      <a:pt x="1252220" y="1417320"/>
                      <a:pt x="1233170" y="1421130"/>
                      <a:pt x="1219200" y="1419860"/>
                    </a:cubicBezTo>
                    <a:cubicBezTo>
                      <a:pt x="1205230" y="1418590"/>
                      <a:pt x="1188720" y="1409700"/>
                      <a:pt x="1179830" y="1398270"/>
                    </a:cubicBezTo>
                    <a:cubicBezTo>
                      <a:pt x="1169670" y="1388110"/>
                      <a:pt x="1163320" y="1376680"/>
                      <a:pt x="1163320" y="1356360"/>
                    </a:cubicBezTo>
                    <a:cubicBezTo>
                      <a:pt x="1163320" y="1303020"/>
                      <a:pt x="1242060" y="1170940"/>
                      <a:pt x="1275080" y="1066800"/>
                    </a:cubicBezTo>
                    <a:cubicBezTo>
                      <a:pt x="1310640" y="948690"/>
                      <a:pt x="1338580" y="744220"/>
                      <a:pt x="1365250" y="685800"/>
                    </a:cubicBezTo>
                    <a:cubicBezTo>
                      <a:pt x="1375410" y="665480"/>
                      <a:pt x="1381760" y="657860"/>
                      <a:pt x="1391920" y="650240"/>
                    </a:cubicBezTo>
                    <a:cubicBezTo>
                      <a:pt x="1400810" y="643890"/>
                      <a:pt x="1409700" y="640080"/>
                      <a:pt x="1419860" y="640080"/>
                    </a:cubicBezTo>
                    <a:cubicBezTo>
                      <a:pt x="1433830" y="638810"/>
                      <a:pt x="1452880" y="643890"/>
                      <a:pt x="1463040" y="651510"/>
                    </a:cubicBezTo>
                    <a:cubicBezTo>
                      <a:pt x="1471930" y="656590"/>
                      <a:pt x="1478280" y="661670"/>
                      <a:pt x="1483360" y="674370"/>
                    </a:cubicBezTo>
                    <a:cubicBezTo>
                      <a:pt x="1494790" y="704850"/>
                      <a:pt x="1493520" y="775970"/>
                      <a:pt x="1496060" y="850900"/>
                    </a:cubicBezTo>
                    <a:cubicBezTo>
                      <a:pt x="1501140" y="984250"/>
                      <a:pt x="1518920" y="1327150"/>
                      <a:pt x="1496060" y="1400810"/>
                    </a:cubicBezTo>
                    <a:cubicBezTo>
                      <a:pt x="1489710" y="1421130"/>
                      <a:pt x="1483360" y="1428750"/>
                      <a:pt x="1471930" y="1436370"/>
                    </a:cubicBezTo>
                    <a:cubicBezTo>
                      <a:pt x="1460500" y="1443990"/>
                      <a:pt x="1443990" y="1447800"/>
                      <a:pt x="1430020" y="1446530"/>
                    </a:cubicBezTo>
                    <a:cubicBezTo>
                      <a:pt x="1417320" y="1445260"/>
                      <a:pt x="1400810" y="1436370"/>
                      <a:pt x="1391920" y="1426210"/>
                    </a:cubicBezTo>
                    <a:cubicBezTo>
                      <a:pt x="1383030" y="1416050"/>
                      <a:pt x="1376680" y="1402080"/>
                      <a:pt x="1376680" y="1386840"/>
                    </a:cubicBezTo>
                    <a:cubicBezTo>
                      <a:pt x="1376680" y="1362710"/>
                      <a:pt x="1403350" y="1334770"/>
                      <a:pt x="1414780" y="1295400"/>
                    </a:cubicBezTo>
                    <a:cubicBezTo>
                      <a:pt x="1433830" y="1228090"/>
                      <a:pt x="1428750" y="1064260"/>
                      <a:pt x="1456690" y="1017270"/>
                    </a:cubicBezTo>
                    <a:cubicBezTo>
                      <a:pt x="1469390" y="994410"/>
                      <a:pt x="1487170" y="982980"/>
                      <a:pt x="1503680" y="980440"/>
                    </a:cubicBezTo>
                    <a:cubicBezTo>
                      <a:pt x="1521460" y="976630"/>
                      <a:pt x="1548130" y="986790"/>
                      <a:pt x="1560830" y="998220"/>
                    </a:cubicBezTo>
                    <a:cubicBezTo>
                      <a:pt x="1572260" y="1008380"/>
                      <a:pt x="1574800" y="1017270"/>
                      <a:pt x="1579880" y="1040130"/>
                    </a:cubicBezTo>
                    <a:cubicBezTo>
                      <a:pt x="1595120" y="1108710"/>
                      <a:pt x="1595120" y="1388110"/>
                      <a:pt x="1586230" y="1490980"/>
                    </a:cubicBezTo>
                    <a:cubicBezTo>
                      <a:pt x="1582420" y="1545590"/>
                      <a:pt x="1579880" y="1586230"/>
                      <a:pt x="1564640" y="1614170"/>
                    </a:cubicBezTo>
                    <a:cubicBezTo>
                      <a:pt x="1555750" y="1633220"/>
                      <a:pt x="1541780" y="1644650"/>
                      <a:pt x="1526540" y="1653540"/>
                    </a:cubicBezTo>
                    <a:cubicBezTo>
                      <a:pt x="1512570" y="1662430"/>
                      <a:pt x="1496060" y="1670050"/>
                      <a:pt x="1480820" y="1668780"/>
                    </a:cubicBezTo>
                    <a:cubicBezTo>
                      <a:pt x="1465580" y="1668780"/>
                      <a:pt x="1446530" y="1661160"/>
                      <a:pt x="1436370" y="1649730"/>
                    </a:cubicBezTo>
                    <a:cubicBezTo>
                      <a:pt x="1424940" y="1639570"/>
                      <a:pt x="1419860" y="1626870"/>
                      <a:pt x="1414780" y="1606550"/>
                    </a:cubicBezTo>
                    <a:cubicBezTo>
                      <a:pt x="1404620" y="1570990"/>
                      <a:pt x="1403350" y="1510030"/>
                      <a:pt x="1400810" y="1445260"/>
                    </a:cubicBezTo>
                    <a:cubicBezTo>
                      <a:pt x="1397000" y="1347470"/>
                      <a:pt x="1408430" y="1184910"/>
                      <a:pt x="1403350" y="1074420"/>
                    </a:cubicBezTo>
                    <a:cubicBezTo>
                      <a:pt x="1399540" y="982980"/>
                      <a:pt x="1374140" y="866140"/>
                      <a:pt x="1379220" y="825500"/>
                    </a:cubicBezTo>
                    <a:cubicBezTo>
                      <a:pt x="1381760" y="810260"/>
                      <a:pt x="1384300" y="805180"/>
                      <a:pt x="1390650" y="796290"/>
                    </a:cubicBezTo>
                    <a:cubicBezTo>
                      <a:pt x="1398270" y="786130"/>
                      <a:pt x="1413510" y="773430"/>
                      <a:pt x="1427480" y="770890"/>
                    </a:cubicBezTo>
                    <a:cubicBezTo>
                      <a:pt x="1443990" y="768350"/>
                      <a:pt x="1471930" y="775970"/>
                      <a:pt x="1484630" y="786130"/>
                    </a:cubicBezTo>
                    <a:cubicBezTo>
                      <a:pt x="1496060" y="795020"/>
                      <a:pt x="1503680" y="806450"/>
                      <a:pt x="1506220" y="825500"/>
                    </a:cubicBezTo>
                    <a:cubicBezTo>
                      <a:pt x="1508760" y="867410"/>
                      <a:pt x="1459230" y="962660"/>
                      <a:pt x="1442720" y="1031240"/>
                    </a:cubicBezTo>
                    <a:cubicBezTo>
                      <a:pt x="1426210" y="1094740"/>
                      <a:pt x="1417320" y="1153160"/>
                      <a:pt x="1408430" y="1223010"/>
                    </a:cubicBezTo>
                    <a:cubicBezTo>
                      <a:pt x="1398270" y="1303020"/>
                      <a:pt x="1407160" y="1436370"/>
                      <a:pt x="1385570" y="1483360"/>
                    </a:cubicBezTo>
                    <a:cubicBezTo>
                      <a:pt x="1375410" y="1506220"/>
                      <a:pt x="1360170" y="1518920"/>
                      <a:pt x="1344930" y="1524000"/>
                    </a:cubicBezTo>
                    <a:cubicBezTo>
                      <a:pt x="1328420" y="1529080"/>
                      <a:pt x="1300480" y="1522730"/>
                      <a:pt x="1287780" y="1513840"/>
                    </a:cubicBezTo>
                    <a:cubicBezTo>
                      <a:pt x="1276350" y="1506220"/>
                      <a:pt x="1270000" y="1492250"/>
                      <a:pt x="1264920" y="1475740"/>
                    </a:cubicBezTo>
                    <a:cubicBezTo>
                      <a:pt x="1257300" y="1450340"/>
                      <a:pt x="1259840" y="1414780"/>
                      <a:pt x="1261110" y="1371600"/>
                    </a:cubicBezTo>
                    <a:cubicBezTo>
                      <a:pt x="1264920" y="1303020"/>
                      <a:pt x="1276350" y="1145540"/>
                      <a:pt x="1295400" y="1107440"/>
                    </a:cubicBezTo>
                    <a:cubicBezTo>
                      <a:pt x="1301750" y="1094740"/>
                      <a:pt x="1308100" y="1090930"/>
                      <a:pt x="1318260" y="1085850"/>
                    </a:cubicBezTo>
                    <a:cubicBezTo>
                      <a:pt x="1329690" y="1080770"/>
                      <a:pt x="1350010" y="1075690"/>
                      <a:pt x="1363980" y="1079500"/>
                    </a:cubicBezTo>
                    <a:cubicBezTo>
                      <a:pt x="1377950" y="1082040"/>
                      <a:pt x="1394460" y="1093470"/>
                      <a:pt x="1403350" y="1103630"/>
                    </a:cubicBezTo>
                    <a:cubicBezTo>
                      <a:pt x="1409700" y="1112520"/>
                      <a:pt x="1412240" y="1116330"/>
                      <a:pt x="1414780" y="1132840"/>
                    </a:cubicBezTo>
                    <a:cubicBezTo>
                      <a:pt x="1430020" y="1207770"/>
                      <a:pt x="1447800" y="1689100"/>
                      <a:pt x="1414780" y="1776730"/>
                    </a:cubicBezTo>
                    <a:cubicBezTo>
                      <a:pt x="1404620" y="1803400"/>
                      <a:pt x="1391920" y="1814830"/>
                      <a:pt x="1375410" y="1821180"/>
                    </a:cubicBezTo>
                    <a:cubicBezTo>
                      <a:pt x="1358900" y="1827530"/>
                      <a:pt x="1330960" y="1824990"/>
                      <a:pt x="1315720" y="1814830"/>
                    </a:cubicBezTo>
                    <a:cubicBezTo>
                      <a:pt x="1301750" y="1804670"/>
                      <a:pt x="1289050" y="1786890"/>
                      <a:pt x="1287780" y="1761490"/>
                    </a:cubicBezTo>
                    <a:cubicBezTo>
                      <a:pt x="1285240" y="1705610"/>
                      <a:pt x="1371600" y="1525270"/>
                      <a:pt x="1398270" y="1484630"/>
                    </a:cubicBezTo>
                    <a:cubicBezTo>
                      <a:pt x="1407160" y="1471930"/>
                      <a:pt x="1410970" y="1466850"/>
                      <a:pt x="1421130" y="1461770"/>
                    </a:cubicBezTo>
                    <a:cubicBezTo>
                      <a:pt x="1432560" y="1455420"/>
                      <a:pt x="1452880" y="1450340"/>
                      <a:pt x="1468120" y="1454150"/>
                    </a:cubicBezTo>
                    <a:cubicBezTo>
                      <a:pt x="1482090" y="1456690"/>
                      <a:pt x="1499870" y="1468120"/>
                      <a:pt x="1508760" y="1478280"/>
                    </a:cubicBezTo>
                    <a:cubicBezTo>
                      <a:pt x="1516380" y="1487170"/>
                      <a:pt x="1517650" y="1490980"/>
                      <a:pt x="1521460" y="1508760"/>
                    </a:cubicBezTo>
                    <a:cubicBezTo>
                      <a:pt x="1537970" y="1582420"/>
                      <a:pt x="1545590" y="2044700"/>
                      <a:pt x="1530350" y="2131060"/>
                    </a:cubicBezTo>
                    <a:cubicBezTo>
                      <a:pt x="1526540" y="2153920"/>
                      <a:pt x="1524000" y="2162810"/>
                      <a:pt x="1513840" y="2172970"/>
                    </a:cubicBezTo>
                    <a:cubicBezTo>
                      <a:pt x="1504950" y="2184400"/>
                      <a:pt x="1488440" y="2194560"/>
                      <a:pt x="1473200" y="2194560"/>
                    </a:cubicBezTo>
                    <a:cubicBezTo>
                      <a:pt x="1456690" y="2195830"/>
                      <a:pt x="1430020" y="2185670"/>
                      <a:pt x="1417320" y="2174240"/>
                    </a:cubicBezTo>
                    <a:cubicBezTo>
                      <a:pt x="1407160" y="2164080"/>
                      <a:pt x="1405890" y="2155190"/>
                      <a:pt x="1400810" y="2131060"/>
                    </a:cubicBezTo>
                    <a:cubicBezTo>
                      <a:pt x="1381760" y="2021840"/>
                      <a:pt x="1386840" y="1306830"/>
                      <a:pt x="1405890" y="1201420"/>
                    </a:cubicBezTo>
                    <a:cubicBezTo>
                      <a:pt x="1410970" y="1178560"/>
                      <a:pt x="1412240" y="1170940"/>
                      <a:pt x="1421130" y="1162050"/>
                    </a:cubicBezTo>
                    <a:cubicBezTo>
                      <a:pt x="1430020" y="1151890"/>
                      <a:pt x="1445260" y="1144270"/>
                      <a:pt x="1459230" y="1141730"/>
                    </a:cubicBezTo>
                    <a:cubicBezTo>
                      <a:pt x="1471930" y="1140460"/>
                      <a:pt x="1488440" y="1144270"/>
                      <a:pt x="1499870" y="1151890"/>
                    </a:cubicBezTo>
                    <a:cubicBezTo>
                      <a:pt x="1511300" y="1162050"/>
                      <a:pt x="1518920" y="1176020"/>
                      <a:pt x="1525270" y="1201420"/>
                    </a:cubicBezTo>
                    <a:cubicBezTo>
                      <a:pt x="1541780" y="1270000"/>
                      <a:pt x="1534160" y="1529080"/>
                      <a:pt x="1526540" y="1612900"/>
                    </a:cubicBezTo>
                    <a:cubicBezTo>
                      <a:pt x="1522730" y="1649730"/>
                      <a:pt x="1521460" y="1671320"/>
                      <a:pt x="1510030" y="1692910"/>
                    </a:cubicBezTo>
                    <a:cubicBezTo>
                      <a:pt x="1501140" y="1710690"/>
                      <a:pt x="1488440" y="1731010"/>
                      <a:pt x="1471930" y="1736090"/>
                    </a:cubicBezTo>
                    <a:cubicBezTo>
                      <a:pt x="1455420" y="1742440"/>
                      <a:pt x="1427480" y="1738630"/>
                      <a:pt x="1413510" y="1729740"/>
                    </a:cubicBezTo>
                    <a:cubicBezTo>
                      <a:pt x="1400810" y="1722120"/>
                      <a:pt x="1394460" y="1708150"/>
                      <a:pt x="1388110" y="1692910"/>
                    </a:cubicBezTo>
                    <a:cubicBezTo>
                      <a:pt x="1379220" y="1671320"/>
                      <a:pt x="1372870" y="1635760"/>
                      <a:pt x="1374140" y="1612900"/>
                    </a:cubicBezTo>
                    <a:cubicBezTo>
                      <a:pt x="1375410" y="1596390"/>
                      <a:pt x="1377950" y="1579880"/>
                      <a:pt x="1386840" y="1568450"/>
                    </a:cubicBezTo>
                    <a:cubicBezTo>
                      <a:pt x="1395730" y="1557020"/>
                      <a:pt x="1410970" y="1546860"/>
                      <a:pt x="1424940" y="1544320"/>
                    </a:cubicBezTo>
                    <a:cubicBezTo>
                      <a:pt x="1438910" y="1541780"/>
                      <a:pt x="1457960" y="1545590"/>
                      <a:pt x="1470660" y="1551940"/>
                    </a:cubicBezTo>
                    <a:cubicBezTo>
                      <a:pt x="1479550" y="1555750"/>
                      <a:pt x="1487170" y="1559560"/>
                      <a:pt x="1492250" y="1572260"/>
                    </a:cubicBezTo>
                    <a:cubicBezTo>
                      <a:pt x="1508760" y="1609090"/>
                      <a:pt x="1516380" y="1770380"/>
                      <a:pt x="1503680" y="1816100"/>
                    </a:cubicBezTo>
                    <a:cubicBezTo>
                      <a:pt x="1497330" y="1836420"/>
                      <a:pt x="1487170" y="1846580"/>
                      <a:pt x="1475740" y="1855470"/>
                    </a:cubicBezTo>
                    <a:cubicBezTo>
                      <a:pt x="1466850" y="1863090"/>
                      <a:pt x="1456690" y="1866900"/>
                      <a:pt x="1445260" y="1866900"/>
                    </a:cubicBezTo>
                    <a:cubicBezTo>
                      <a:pt x="1431290" y="1868170"/>
                      <a:pt x="1410970" y="1863090"/>
                      <a:pt x="1399540" y="1855470"/>
                    </a:cubicBezTo>
                    <a:cubicBezTo>
                      <a:pt x="1389380" y="1849120"/>
                      <a:pt x="1383030" y="1846580"/>
                      <a:pt x="1377950" y="1831340"/>
                    </a:cubicBezTo>
                    <a:cubicBezTo>
                      <a:pt x="1356360" y="1774190"/>
                      <a:pt x="1380490" y="1522730"/>
                      <a:pt x="1375410" y="1360170"/>
                    </a:cubicBezTo>
                    <a:cubicBezTo>
                      <a:pt x="1369060" y="1182370"/>
                      <a:pt x="1361440" y="952500"/>
                      <a:pt x="1338580" y="806450"/>
                    </a:cubicBezTo>
                    <a:cubicBezTo>
                      <a:pt x="1322070" y="707390"/>
                      <a:pt x="1272540" y="608330"/>
                      <a:pt x="1276350" y="561340"/>
                    </a:cubicBezTo>
                    <a:cubicBezTo>
                      <a:pt x="1277620" y="542290"/>
                      <a:pt x="1285240" y="530860"/>
                      <a:pt x="1292860" y="521970"/>
                    </a:cubicBezTo>
                    <a:cubicBezTo>
                      <a:pt x="1299210" y="514350"/>
                      <a:pt x="1308100" y="508000"/>
                      <a:pt x="1318260" y="505460"/>
                    </a:cubicBezTo>
                    <a:cubicBezTo>
                      <a:pt x="1329690" y="502920"/>
                      <a:pt x="1348740" y="502920"/>
                      <a:pt x="1361440" y="506730"/>
                    </a:cubicBezTo>
                    <a:cubicBezTo>
                      <a:pt x="1370330" y="510540"/>
                      <a:pt x="1377950" y="516890"/>
                      <a:pt x="1384300" y="524510"/>
                    </a:cubicBezTo>
                    <a:cubicBezTo>
                      <a:pt x="1390650" y="532130"/>
                      <a:pt x="1393190" y="534670"/>
                      <a:pt x="1397000" y="551180"/>
                    </a:cubicBezTo>
                    <a:cubicBezTo>
                      <a:pt x="1418590" y="647700"/>
                      <a:pt x="1421130" y="1497330"/>
                      <a:pt x="1388110" y="1625600"/>
                    </a:cubicBezTo>
                    <a:cubicBezTo>
                      <a:pt x="1380490" y="1656080"/>
                      <a:pt x="1374140" y="1667510"/>
                      <a:pt x="1360170" y="1677670"/>
                    </a:cubicBezTo>
                    <a:cubicBezTo>
                      <a:pt x="1348740" y="1686560"/>
                      <a:pt x="1330960" y="1690370"/>
                      <a:pt x="1316990" y="1689100"/>
                    </a:cubicBezTo>
                    <a:cubicBezTo>
                      <a:pt x="1303020" y="1686560"/>
                      <a:pt x="1285240" y="1678940"/>
                      <a:pt x="1276350" y="1667510"/>
                    </a:cubicBezTo>
                    <a:cubicBezTo>
                      <a:pt x="1267460" y="1657350"/>
                      <a:pt x="1264920" y="1648460"/>
                      <a:pt x="1259840" y="1625600"/>
                    </a:cubicBezTo>
                    <a:cubicBezTo>
                      <a:pt x="1245870" y="1544320"/>
                      <a:pt x="1245870" y="1126490"/>
                      <a:pt x="1262380" y="1059180"/>
                    </a:cubicBezTo>
                    <a:cubicBezTo>
                      <a:pt x="1266190" y="1043940"/>
                      <a:pt x="1270000" y="1040130"/>
                      <a:pt x="1276350" y="1032510"/>
                    </a:cubicBezTo>
                    <a:cubicBezTo>
                      <a:pt x="1286510" y="1023620"/>
                      <a:pt x="1303020" y="1013460"/>
                      <a:pt x="1316990" y="1012190"/>
                    </a:cubicBezTo>
                    <a:cubicBezTo>
                      <a:pt x="1330960" y="1010920"/>
                      <a:pt x="1348740" y="1016000"/>
                      <a:pt x="1360170" y="1022350"/>
                    </a:cubicBezTo>
                    <a:cubicBezTo>
                      <a:pt x="1369060" y="1028700"/>
                      <a:pt x="1374140" y="1031240"/>
                      <a:pt x="1380490" y="1045210"/>
                    </a:cubicBezTo>
                    <a:cubicBezTo>
                      <a:pt x="1405890" y="1113790"/>
                      <a:pt x="1376680" y="1564640"/>
                      <a:pt x="1384300" y="1718310"/>
                    </a:cubicBezTo>
                    <a:cubicBezTo>
                      <a:pt x="1388110" y="1799590"/>
                      <a:pt x="1407160" y="1861820"/>
                      <a:pt x="1399540" y="1902460"/>
                    </a:cubicBezTo>
                    <a:cubicBezTo>
                      <a:pt x="1394460" y="1924050"/>
                      <a:pt x="1385570" y="1940560"/>
                      <a:pt x="1374140" y="1950720"/>
                    </a:cubicBezTo>
                    <a:cubicBezTo>
                      <a:pt x="1362710" y="1958340"/>
                      <a:pt x="1346200" y="1962150"/>
                      <a:pt x="1333500" y="1960880"/>
                    </a:cubicBezTo>
                    <a:cubicBezTo>
                      <a:pt x="1320800" y="1959610"/>
                      <a:pt x="1305560" y="1950720"/>
                      <a:pt x="1296670" y="1940560"/>
                    </a:cubicBezTo>
                    <a:cubicBezTo>
                      <a:pt x="1287780" y="1931670"/>
                      <a:pt x="1281430" y="1920240"/>
                      <a:pt x="1281430" y="1902460"/>
                    </a:cubicBezTo>
                    <a:cubicBezTo>
                      <a:pt x="1280160" y="1859280"/>
                      <a:pt x="1332230" y="1770380"/>
                      <a:pt x="1347470" y="1689100"/>
                    </a:cubicBezTo>
                    <a:cubicBezTo>
                      <a:pt x="1367790" y="1587500"/>
                      <a:pt x="1348740" y="1393190"/>
                      <a:pt x="1375410" y="1336040"/>
                    </a:cubicBezTo>
                    <a:cubicBezTo>
                      <a:pt x="1386840" y="1311910"/>
                      <a:pt x="1403350" y="1300480"/>
                      <a:pt x="1417320" y="1294130"/>
                    </a:cubicBezTo>
                    <a:cubicBezTo>
                      <a:pt x="1426210" y="1290320"/>
                      <a:pt x="1436370" y="1290320"/>
                      <a:pt x="1446530" y="1292860"/>
                    </a:cubicBezTo>
                    <a:cubicBezTo>
                      <a:pt x="1459230" y="1296670"/>
                      <a:pt x="1475740" y="1301750"/>
                      <a:pt x="1484630" y="1315720"/>
                    </a:cubicBezTo>
                    <a:cubicBezTo>
                      <a:pt x="1499870" y="1338580"/>
                      <a:pt x="1496060" y="1381760"/>
                      <a:pt x="1499870" y="1436370"/>
                    </a:cubicBezTo>
                    <a:cubicBezTo>
                      <a:pt x="1506220" y="1559560"/>
                      <a:pt x="1512570" y="1946910"/>
                      <a:pt x="1498600" y="2028190"/>
                    </a:cubicBezTo>
                    <a:cubicBezTo>
                      <a:pt x="1493520" y="2049780"/>
                      <a:pt x="1490980" y="2058670"/>
                      <a:pt x="1483360" y="2068830"/>
                    </a:cubicBezTo>
                    <a:cubicBezTo>
                      <a:pt x="1477010" y="2076450"/>
                      <a:pt x="1469390" y="2082800"/>
                      <a:pt x="1459230" y="2085340"/>
                    </a:cubicBezTo>
                    <a:cubicBezTo>
                      <a:pt x="1445260" y="2089150"/>
                      <a:pt x="1417320" y="2087880"/>
                      <a:pt x="1403350" y="2078990"/>
                    </a:cubicBezTo>
                    <a:cubicBezTo>
                      <a:pt x="1389380" y="2068830"/>
                      <a:pt x="1383030" y="2056130"/>
                      <a:pt x="1376680" y="2028190"/>
                    </a:cubicBezTo>
                    <a:cubicBezTo>
                      <a:pt x="1351280" y="1924050"/>
                      <a:pt x="1358900" y="1338580"/>
                      <a:pt x="1376680" y="1242060"/>
                    </a:cubicBezTo>
                    <a:cubicBezTo>
                      <a:pt x="1380490" y="1220470"/>
                      <a:pt x="1384300" y="1211580"/>
                      <a:pt x="1391920" y="1202690"/>
                    </a:cubicBezTo>
                    <a:cubicBezTo>
                      <a:pt x="1398270" y="1193800"/>
                      <a:pt x="1405890" y="1188720"/>
                      <a:pt x="1416050" y="1186180"/>
                    </a:cubicBezTo>
                    <a:cubicBezTo>
                      <a:pt x="1427480" y="1182370"/>
                      <a:pt x="1446530" y="1181100"/>
                      <a:pt x="1459230" y="1186180"/>
                    </a:cubicBezTo>
                    <a:cubicBezTo>
                      <a:pt x="1471930" y="1189990"/>
                      <a:pt x="1482090" y="1195070"/>
                      <a:pt x="1490980" y="1214120"/>
                    </a:cubicBezTo>
                    <a:cubicBezTo>
                      <a:pt x="1525270" y="1290320"/>
                      <a:pt x="1524000" y="1797050"/>
                      <a:pt x="1499870" y="1894840"/>
                    </a:cubicBezTo>
                    <a:cubicBezTo>
                      <a:pt x="1493520" y="1922780"/>
                      <a:pt x="1485900" y="1936750"/>
                      <a:pt x="1473200" y="1946910"/>
                    </a:cubicBezTo>
                    <a:cubicBezTo>
                      <a:pt x="1461770" y="1955800"/>
                      <a:pt x="1443990" y="1958340"/>
                      <a:pt x="1430020" y="1957070"/>
                    </a:cubicBezTo>
                    <a:cubicBezTo>
                      <a:pt x="1416050" y="1955800"/>
                      <a:pt x="1399540" y="1946910"/>
                      <a:pt x="1390650" y="1936750"/>
                    </a:cubicBezTo>
                    <a:cubicBezTo>
                      <a:pt x="1380490" y="1925320"/>
                      <a:pt x="1376680" y="1913890"/>
                      <a:pt x="1374140" y="1894840"/>
                    </a:cubicBezTo>
                    <a:cubicBezTo>
                      <a:pt x="1369060" y="1852930"/>
                      <a:pt x="1394460" y="1769110"/>
                      <a:pt x="1399540" y="1692910"/>
                    </a:cubicBezTo>
                    <a:cubicBezTo>
                      <a:pt x="1405890" y="1596390"/>
                      <a:pt x="1385570" y="1414780"/>
                      <a:pt x="1403350" y="1360170"/>
                    </a:cubicBezTo>
                    <a:cubicBezTo>
                      <a:pt x="1409700" y="1339850"/>
                      <a:pt x="1417320" y="1330960"/>
                      <a:pt x="1430020" y="1323340"/>
                    </a:cubicBezTo>
                    <a:cubicBezTo>
                      <a:pt x="1441450" y="1315720"/>
                      <a:pt x="1459230" y="1310640"/>
                      <a:pt x="1473200" y="1313180"/>
                    </a:cubicBezTo>
                    <a:cubicBezTo>
                      <a:pt x="1488440" y="1314450"/>
                      <a:pt x="1504950" y="1324610"/>
                      <a:pt x="1513840" y="1334770"/>
                    </a:cubicBezTo>
                    <a:cubicBezTo>
                      <a:pt x="1521460" y="1342390"/>
                      <a:pt x="1524000" y="1346200"/>
                      <a:pt x="1527810" y="1361440"/>
                    </a:cubicBezTo>
                    <a:cubicBezTo>
                      <a:pt x="1541780" y="1418590"/>
                      <a:pt x="1548130" y="1729740"/>
                      <a:pt x="1534160" y="1788160"/>
                    </a:cubicBezTo>
                    <a:cubicBezTo>
                      <a:pt x="1530350" y="1805940"/>
                      <a:pt x="1526540" y="1809750"/>
                      <a:pt x="1518920" y="1818640"/>
                    </a:cubicBezTo>
                    <a:cubicBezTo>
                      <a:pt x="1508760" y="1828800"/>
                      <a:pt x="1489710" y="1840230"/>
                      <a:pt x="1474470" y="1841500"/>
                    </a:cubicBezTo>
                    <a:cubicBezTo>
                      <a:pt x="1459230" y="1844040"/>
                      <a:pt x="1437640" y="1837690"/>
                      <a:pt x="1426210" y="1830070"/>
                    </a:cubicBezTo>
                    <a:cubicBezTo>
                      <a:pt x="1416050" y="1823720"/>
                      <a:pt x="1410970" y="1817370"/>
                      <a:pt x="1403350" y="1804670"/>
                    </a:cubicBezTo>
                    <a:cubicBezTo>
                      <a:pt x="1388110" y="1779270"/>
                      <a:pt x="1350010" y="1706880"/>
                      <a:pt x="1357630" y="1675130"/>
                    </a:cubicBezTo>
                    <a:cubicBezTo>
                      <a:pt x="1363980" y="1649730"/>
                      <a:pt x="1409700" y="1614170"/>
                      <a:pt x="1419860" y="1619250"/>
                    </a:cubicBezTo>
                    <a:cubicBezTo>
                      <a:pt x="1436370" y="1628140"/>
                      <a:pt x="1421130" y="1762760"/>
                      <a:pt x="1399540" y="1812290"/>
                    </a:cubicBezTo>
                    <a:cubicBezTo>
                      <a:pt x="1383030" y="1850390"/>
                      <a:pt x="1353820" y="1894840"/>
                      <a:pt x="1325880" y="1899920"/>
                    </a:cubicBezTo>
                    <a:cubicBezTo>
                      <a:pt x="1300480" y="1905000"/>
                      <a:pt x="1262380" y="1885950"/>
                      <a:pt x="1238250" y="1854200"/>
                    </a:cubicBezTo>
                    <a:cubicBezTo>
                      <a:pt x="1189990" y="1785620"/>
                      <a:pt x="1168400" y="1490980"/>
                      <a:pt x="1168400" y="1419860"/>
                    </a:cubicBezTo>
                    <a:cubicBezTo>
                      <a:pt x="1169670" y="1397000"/>
                      <a:pt x="1169670" y="1386840"/>
                      <a:pt x="1177290" y="1374140"/>
                    </a:cubicBezTo>
                    <a:cubicBezTo>
                      <a:pt x="1184910" y="1361440"/>
                      <a:pt x="1201420" y="1350010"/>
                      <a:pt x="1214120" y="1346200"/>
                    </a:cubicBezTo>
                    <a:cubicBezTo>
                      <a:pt x="1224280" y="1342390"/>
                      <a:pt x="1235710" y="1342390"/>
                      <a:pt x="1245870" y="1343660"/>
                    </a:cubicBezTo>
                    <a:cubicBezTo>
                      <a:pt x="1256030" y="1346200"/>
                      <a:pt x="1266190" y="1350010"/>
                      <a:pt x="1273810" y="1356360"/>
                    </a:cubicBezTo>
                    <a:cubicBezTo>
                      <a:pt x="1283970" y="1365250"/>
                      <a:pt x="1292860" y="1375410"/>
                      <a:pt x="1297940" y="1397000"/>
                    </a:cubicBezTo>
                    <a:cubicBezTo>
                      <a:pt x="1315720" y="1463040"/>
                      <a:pt x="1295400" y="1775460"/>
                      <a:pt x="1278890" y="1835150"/>
                    </a:cubicBezTo>
                    <a:cubicBezTo>
                      <a:pt x="1273810" y="1851660"/>
                      <a:pt x="1271270" y="1856740"/>
                      <a:pt x="1263650" y="1864360"/>
                    </a:cubicBezTo>
                    <a:cubicBezTo>
                      <a:pt x="1253490" y="1874520"/>
                      <a:pt x="1234440" y="1885950"/>
                      <a:pt x="1219200" y="1887220"/>
                    </a:cubicBezTo>
                    <a:cubicBezTo>
                      <a:pt x="1200150" y="1888490"/>
                      <a:pt x="1170940" y="1877060"/>
                      <a:pt x="1158240" y="1863090"/>
                    </a:cubicBezTo>
                    <a:cubicBezTo>
                      <a:pt x="1146810" y="1851660"/>
                      <a:pt x="1145540" y="1840230"/>
                      <a:pt x="1141730" y="1817370"/>
                    </a:cubicBezTo>
                    <a:cubicBezTo>
                      <a:pt x="1129030" y="1750060"/>
                      <a:pt x="1122680" y="1489710"/>
                      <a:pt x="1143000" y="1427480"/>
                    </a:cubicBezTo>
                    <a:cubicBezTo>
                      <a:pt x="1149350" y="1404620"/>
                      <a:pt x="1159510" y="1395730"/>
                      <a:pt x="1170940" y="1386840"/>
                    </a:cubicBezTo>
                    <a:cubicBezTo>
                      <a:pt x="1179830" y="1379220"/>
                      <a:pt x="1191260" y="1375410"/>
                      <a:pt x="1202690" y="1374140"/>
                    </a:cubicBezTo>
                    <a:cubicBezTo>
                      <a:pt x="1216660" y="1374140"/>
                      <a:pt x="1238250" y="1377950"/>
                      <a:pt x="1250950" y="1386840"/>
                    </a:cubicBezTo>
                    <a:cubicBezTo>
                      <a:pt x="1263650" y="1395730"/>
                      <a:pt x="1272540" y="1408430"/>
                      <a:pt x="1278890" y="1427480"/>
                    </a:cubicBezTo>
                    <a:cubicBezTo>
                      <a:pt x="1289050" y="1456690"/>
                      <a:pt x="1289050" y="1522730"/>
                      <a:pt x="1282700" y="1554480"/>
                    </a:cubicBezTo>
                    <a:cubicBezTo>
                      <a:pt x="1280160" y="1574800"/>
                      <a:pt x="1276350" y="1591310"/>
                      <a:pt x="1264920" y="1602740"/>
                    </a:cubicBezTo>
                    <a:cubicBezTo>
                      <a:pt x="1250950" y="1616710"/>
                      <a:pt x="1221740" y="1628140"/>
                      <a:pt x="1202690" y="1626870"/>
                    </a:cubicBezTo>
                    <a:cubicBezTo>
                      <a:pt x="1186180" y="1625600"/>
                      <a:pt x="1167130" y="1612900"/>
                      <a:pt x="1156970" y="1602740"/>
                    </a:cubicBezTo>
                    <a:cubicBezTo>
                      <a:pt x="1148080" y="1593850"/>
                      <a:pt x="1145540" y="1588770"/>
                      <a:pt x="1140460" y="1572260"/>
                    </a:cubicBezTo>
                    <a:cubicBezTo>
                      <a:pt x="1126490" y="1513840"/>
                      <a:pt x="1178560" y="1289050"/>
                      <a:pt x="1140460" y="1163320"/>
                    </a:cubicBezTo>
                    <a:cubicBezTo>
                      <a:pt x="1101090" y="1033780"/>
                      <a:pt x="947420" y="895350"/>
                      <a:pt x="902970" y="806450"/>
                    </a:cubicBezTo>
                    <a:cubicBezTo>
                      <a:pt x="878840" y="759460"/>
                      <a:pt x="862330" y="721360"/>
                      <a:pt x="859790" y="690880"/>
                    </a:cubicBezTo>
                    <a:cubicBezTo>
                      <a:pt x="858520" y="669290"/>
                      <a:pt x="862330" y="651510"/>
                      <a:pt x="869950" y="637540"/>
                    </a:cubicBezTo>
                    <a:cubicBezTo>
                      <a:pt x="876300" y="626110"/>
                      <a:pt x="885190" y="618490"/>
                      <a:pt x="896620" y="612140"/>
                    </a:cubicBezTo>
                    <a:cubicBezTo>
                      <a:pt x="910590" y="605790"/>
                      <a:pt x="933450" y="600710"/>
                      <a:pt x="949960" y="603250"/>
                    </a:cubicBezTo>
                    <a:cubicBezTo>
                      <a:pt x="966470" y="607060"/>
                      <a:pt x="986790" y="623570"/>
                      <a:pt x="995680" y="632460"/>
                    </a:cubicBezTo>
                    <a:cubicBezTo>
                      <a:pt x="1000760" y="637540"/>
                      <a:pt x="1003300" y="640080"/>
                      <a:pt x="1004570" y="647700"/>
                    </a:cubicBezTo>
                    <a:cubicBezTo>
                      <a:pt x="1005840" y="665480"/>
                      <a:pt x="976630" y="703580"/>
                      <a:pt x="970280" y="737870"/>
                    </a:cubicBezTo>
                    <a:cubicBezTo>
                      <a:pt x="963930" y="781050"/>
                      <a:pt x="981710" y="834390"/>
                      <a:pt x="976630" y="887730"/>
                    </a:cubicBezTo>
                    <a:cubicBezTo>
                      <a:pt x="970280" y="953770"/>
                      <a:pt x="944880" y="1065530"/>
                      <a:pt x="928370" y="1102360"/>
                    </a:cubicBezTo>
                    <a:cubicBezTo>
                      <a:pt x="920750" y="1116330"/>
                      <a:pt x="916940" y="1122680"/>
                      <a:pt x="906780" y="1130300"/>
                    </a:cubicBezTo>
                    <a:cubicBezTo>
                      <a:pt x="894080" y="1139190"/>
                      <a:pt x="873760" y="1146810"/>
                      <a:pt x="857250" y="1146810"/>
                    </a:cubicBezTo>
                    <a:cubicBezTo>
                      <a:pt x="840740" y="1145540"/>
                      <a:pt x="820420" y="1135380"/>
                      <a:pt x="808990" y="1126490"/>
                    </a:cubicBezTo>
                    <a:cubicBezTo>
                      <a:pt x="800100" y="1117600"/>
                      <a:pt x="796290" y="1112520"/>
                      <a:pt x="791210" y="1096010"/>
                    </a:cubicBezTo>
                    <a:cubicBezTo>
                      <a:pt x="775970" y="1050290"/>
                      <a:pt x="778510" y="913130"/>
                      <a:pt x="777240" y="801370"/>
                    </a:cubicBezTo>
                    <a:cubicBezTo>
                      <a:pt x="773430" y="654050"/>
                      <a:pt x="791210" y="429260"/>
                      <a:pt x="779780" y="292100"/>
                    </a:cubicBezTo>
                    <a:cubicBezTo>
                      <a:pt x="772160" y="198120"/>
                      <a:pt x="732790" y="102870"/>
                      <a:pt x="739140" y="57150"/>
                    </a:cubicBezTo>
                    <a:cubicBezTo>
                      <a:pt x="742950" y="38100"/>
                      <a:pt x="751840" y="26670"/>
                      <a:pt x="760730" y="17780"/>
                    </a:cubicBezTo>
                    <a:cubicBezTo>
                      <a:pt x="768350" y="10160"/>
                      <a:pt x="777240" y="3810"/>
                      <a:pt x="787400" y="2540"/>
                    </a:cubicBezTo>
                    <a:cubicBezTo>
                      <a:pt x="803910" y="1270"/>
                      <a:pt x="833120" y="6350"/>
                      <a:pt x="845820" y="17780"/>
                    </a:cubicBezTo>
                    <a:cubicBezTo>
                      <a:pt x="857250" y="26670"/>
                      <a:pt x="867410" y="41910"/>
                      <a:pt x="867410" y="57150"/>
                    </a:cubicBezTo>
                    <a:cubicBezTo>
                      <a:pt x="867410" y="78740"/>
                      <a:pt x="834390" y="105410"/>
                      <a:pt x="825500" y="132080"/>
                    </a:cubicBezTo>
                    <a:cubicBezTo>
                      <a:pt x="815340" y="162560"/>
                      <a:pt x="820420" y="193040"/>
                      <a:pt x="812800" y="231140"/>
                    </a:cubicBezTo>
                    <a:cubicBezTo>
                      <a:pt x="800100" y="287020"/>
                      <a:pt x="768350" y="355600"/>
                      <a:pt x="749300" y="435610"/>
                    </a:cubicBezTo>
                    <a:cubicBezTo>
                      <a:pt x="721360" y="547370"/>
                      <a:pt x="688340" y="723900"/>
                      <a:pt x="671830" y="840740"/>
                    </a:cubicBezTo>
                    <a:cubicBezTo>
                      <a:pt x="660400" y="928370"/>
                      <a:pt x="669290" y="1017270"/>
                      <a:pt x="654050" y="1075690"/>
                    </a:cubicBezTo>
                    <a:cubicBezTo>
                      <a:pt x="643890" y="1112520"/>
                      <a:pt x="636270" y="1143000"/>
                      <a:pt x="612140" y="1162050"/>
                    </a:cubicBezTo>
                    <a:cubicBezTo>
                      <a:pt x="586740" y="1181100"/>
                      <a:pt x="533400" y="1188720"/>
                      <a:pt x="500380" y="1182370"/>
                    </a:cubicBezTo>
                    <a:cubicBezTo>
                      <a:pt x="468630" y="1176020"/>
                      <a:pt x="444500" y="1155700"/>
                      <a:pt x="416560" y="1129030"/>
                    </a:cubicBezTo>
                    <a:cubicBezTo>
                      <a:pt x="374650" y="1089660"/>
                      <a:pt x="325120" y="971550"/>
                      <a:pt x="292100" y="951230"/>
                    </a:cubicBezTo>
                    <a:cubicBezTo>
                      <a:pt x="276860" y="942340"/>
                      <a:pt x="265430" y="951230"/>
                      <a:pt x="252730" y="946150"/>
                    </a:cubicBezTo>
                    <a:cubicBezTo>
                      <a:pt x="240030" y="941070"/>
                      <a:pt x="223520" y="930910"/>
                      <a:pt x="215900" y="918210"/>
                    </a:cubicBezTo>
                    <a:cubicBezTo>
                      <a:pt x="207010" y="905510"/>
                      <a:pt x="200660" y="889000"/>
                      <a:pt x="201930" y="872490"/>
                    </a:cubicBezTo>
                    <a:cubicBezTo>
                      <a:pt x="204470" y="853440"/>
                      <a:pt x="220980" y="824230"/>
                      <a:pt x="237490" y="812800"/>
                    </a:cubicBezTo>
                    <a:cubicBezTo>
                      <a:pt x="255270" y="802640"/>
                      <a:pt x="288290" y="800100"/>
                      <a:pt x="307340" y="808990"/>
                    </a:cubicBezTo>
                    <a:cubicBezTo>
                      <a:pt x="326390" y="817880"/>
                      <a:pt x="344170" y="845820"/>
                      <a:pt x="349250" y="863600"/>
                    </a:cubicBezTo>
                    <a:cubicBezTo>
                      <a:pt x="353060" y="880110"/>
                      <a:pt x="350520" y="897890"/>
                      <a:pt x="341630" y="910590"/>
                    </a:cubicBezTo>
                    <a:cubicBezTo>
                      <a:pt x="331470" y="927100"/>
                      <a:pt x="304800" y="947420"/>
                      <a:pt x="284480" y="949960"/>
                    </a:cubicBezTo>
                    <a:cubicBezTo>
                      <a:pt x="264160" y="952500"/>
                      <a:pt x="233680" y="938530"/>
                      <a:pt x="219710" y="924560"/>
                    </a:cubicBezTo>
                    <a:cubicBezTo>
                      <a:pt x="209550" y="913130"/>
                      <a:pt x="203200" y="895350"/>
                      <a:pt x="203200" y="881380"/>
                    </a:cubicBezTo>
                    <a:cubicBezTo>
                      <a:pt x="201930" y="866140"/>
                      <a:pt x="207010" y="847090"/>
                      <a:pt x="214630" y="835660"/>
                    </a:cubicBezTo>
                    <a:cubicBezTo>
                      <a:pt x="223520" y="822960"/>
                      <a:pt x="238760" y="811530"/>
                      <a:pt x="252730" y="806450"/>
                    </a:cubicBezTo>
                    <a:cubicBezTo>
                      <a:pt x="266700" y="801370"/>
                      <a:pt x="281940" y="801370"/>
                      <a:pt x="299720" y="806450"/>
                    </a:cubicBezTo>
                    <a:cubicBezTo>
                      <a:pt x="331470" y="815340"/>
                      <a:pt x="381000" y="843280"/>
                      <a:pt x="416560" y="878840"/>
                    </a:cubicBezTo>
                    <a:cubicBezTo>
                      <a:pt x="459740" y="923290"/>
                      <a:pt x="502920" y="1070610"/>
                      <a:pt x="530860" y="1065530"/>
                    </a:cubicBezTo>
                    <a:cubicBezTo>
                      <a:pt x="572770" y="1056640"/>
                      <a:pt x="560070" y="750570"/>
                      <a:pt x="588010" y="603250"/>
                    </a:cubicBezTo>
                    <a:cubicBezTo>
                      <a:pt x="613410" y="464820"/>
                      <a:pt x="655320" y="309880"/>
                      <a:pt x="687070" y="203200"/>
                    </a:cubicBezTo>
                    <a:cubicBezTo>
                      <a:pt x="708660" y="133350"/>
                      <a:pt x="726440" y="59690"/>
                      <a:pt x="750570" y="29210"/>
                    </a:cubicBezTo>
                    <a:cubicBezTo>
                      <a:pt x="762000" y="13970"/>
                      <a:pt x="773430" y="5080"/>
                      <a:pt x="787400" y="2540"/>
                    </a:cubicBezTo>
                    <a:cubicBezTo>
                      <a:pt x="805180" y="0"/>
                      <a:pt x="830580" y="2540"/>
                      <a:pt x="845820" y="17780"/>
                    </a:cubicBezTo>
                    <a:cubicBezTo>
                      <a:pt x="869950" y="39370"/>
                      <a:pt x="878840" y="102870"/>
                      <a:pt x="889000" y="148590"/>
                    </a:cubicBezTo>
                    <a:cubicBezTo>
                      <a:pt x="899160" y="194310"/>
                      <a:pt x="901700" y="223520"/>
                      <a:pt x="906780" y="290830"/>
                    </a:cubicBezTo>
                    <a:cubicBezTo>
                      <a:pt x="919480" y="449580"/>
                      <a:pt x="957580" y="984250"/>
                      <a:pt x="932180" y="1084580"/>
                    </a:cubicBezTo>
                    <a:cubicBezTo>
                      <a:pt x="925830" y="1111250"/>
                      <a:pt x="919480" y="1120140"/>
                      <a:pt x="906780" y="1130300"/>
                    </a:cubicBezTo>
                    <a:cubicBezTo>
                      <a:pt x="894080" y="1140460"/>
                      <a:pt x="873760" y="1146810"/>
                      <a:pt x="857250" y="1146810"/>
                    </a:cubicBezTo>
                    <a:cubicBezTo>
                      <a:pt x="840740" y="1145540"/>
                      <a:pt x="820420" y="1135380"/>
                      <a:pt x="808990" y="1126490"/>
                    </a:cubicBezTo>
                    <a:cubicBezTo>
                      <a:pt x="800100" y="1117600"/>
                      <a:pt x="793750" y="1112520"/>
                      <a:pt x="791210" y="1096010"/>
                    </a:cubicBezTo>
                    <a:cubicBezTo>
                      <a:pt x="781050" y="1041400"/>
                      <a:pt x="859790" y="778510"/>
                      <a:pt x="864870" y="707390"/>
                    </a:cubicBezTo>
                    <a:cubicBezTo>
                      <a:pt x="866140" y="681990"/>
                      <a:pt x="858520" y="669290"/>
                      <a:pt x="862330" y="654050"/>
                    </a:cubicBezTo>
                    <a:cubicBezTo>
                      <a:pt x="866140" y="641350"/>
                      <a:pt x="872490" y="631190"/>
                      <a:pt x="881380" y="623570"/>
                    </a:cubicBezTo>
                    <a:cubicBezTo>
                      <a:pt x="894080" y="613410"/>
                      <a:pt x="914400" y="601980"/>
                      <a:pt x="930910" y="601980"/>
                    </a:cubicBezTo>
                    <a:cubicBezTo>
                      <a:pt x="951230" y="601980"/>
                      <a:pt x="979170" y="614680"/>
                      <a:pt x="995680" y="632460"/>
                    </a:cubicBezTo>
                    <a:cubicBezTo>
                      <a:pt x="1014730" y="654050"/>
                      <a:pt x="1012190" y="692150"/>
                      <a:pt x="1028700" y="727710"/>
                    </a:cubicBezTo>
                    <a:cubicBezTo>
                      <a:pt x="1052830" y="778510"/>
                      <a:pt x="1093470" y="847090"/>
                      <a:pt x="1131570" y="899160"/>
                    </a:cubicBezTo>
                    <a:cubicBezTo>
                      <a:pt x="1169670" y="951230"/>
                      <a:pt x="1233170" y="991870"/>
                      <a:pt x="1257300" y="1041400"/>
                    </a:cubicBezTo>
                    <a:cubicBezTo>
                      <a:pt x="1277620" y="1080770"/>
                      <a:pt x="1276350" y="1109980"/>
                      <a:pt x="1281430" y="1163320"/>
                    </a:cubicBezTo>
                    <a:cubicBezTo>
                      <a:pt x="1290320" y="1258570"/>
                      <a:pt x="1301750" y="1507490"/>
                      <a:pt x="1281430" y="1572260"/>
                    </a:cubicBezTo>
                    <a:cubicBezTo>
                      <a:pt x="1273810" y="1595120"/>
                      <a:pt x="1264920" y="1605280"/>
                      <a:pt x="1252220" y="1614170"/>
                    </a:cubicBezTo>
                    <a:cubicBezTo>
                      <a:pt x="1238250" y="1623060"/>
                      <a:pt x="1217930" y="1628140"/>
                      <a:pt x="1202690" y="1626870"/>
                    </a:cubicBezTo>
                    <a:cubicBezTo>
                      <a:pt x="1186180" y="1624330"/>
                      <a:pt x="1167130" y="1614170"/>
                      <a:pt x="1156970" y="1602740"/>
                    </a:cubicBezTo>
                    <a:cubicBezTo>
                      <a:pt x="1146810" y="1591310"/>
                      <a:pt x="1141730" y="1574800"/>
                      <a:pt x="1139190" y="1554480"/>
                    </a:cubicBezTo>
                    <a:cubicBezTo>
                      <a:pt x="1132840" y="1522730"/>
                      <a:pt x="1135380" y="1454150"/>
                      <a:pt x="1143000" y="1427480"/>
                    </a:cubicBezTo>
                    <a:cubicBezTo>
                      <a:pt x="1146810" y="1413510"/>
                      <a:pt x="1149350" y="1405890"/>
                      <a:pt x="1158240" y="1398270"/>
                    </a:cubicBezTo>
                    <a:cubicBezTo>
                      <a:pt x="1170940" y="1386840"/>
                      <a:pt x="1200150" y="1371600"/>
                      <a:pt x="1219200" y="1374140"/>
                    </a:cubicBezTo>
                    <a:cubicBezTo>
                      <a:pt x="1238250" y="1376680"/>
                      <a:pt x="1259840" y="1386840"/>
                      <a:pt x="1272540" y="1412240"/>
                    </a:cubicBezTo>
                    <a:cubicBezTo>
                      <a:pt x="1306830" y="1474470"/>
                      <a:pt x="1292860" y="1776730"/>
                      <a:pt x="1278890" y="1835150"/>
                    </a:cubicBezTo>
                    <a:cubicBezTo>
                      <a:pt x="1275080" y="1851660"/>
                      <a:pt x="1271270" y="1856740"/>
                      <a:pt x="1263650" y="1864360"/>
                    </a:cubicBezTo>
                    <a:cubicBezTo>
                      <a:pt x="1253490" y="1874520"/>
                      <a:pt x="1234440" y="1885950"/>
                      <a:pt x="1219200" y="1887220"/>
                    </a:cubicBezTo>
                    <a:cubicBezTo>
                      <a:pt x="1200150" y="1888490"/>
                      <a:pt x="1170940" y="1877060"/>
                      <a:pt x="1158240" y="1863090"/>
                    </a:cubicBezTo>
                    <a:cubicBezTo>
                      <a:pt x="1146810" y="1851660"/>
                      <a:pt x="1145540" y="1838960"/>
                      <a:pt x="1141730" y="1817370"/>
                    </a:cubicBezTo>
                    <a:cubicBezTo>
                      <a:pt x="1132840" y="1764030"/>
                      <a:pt x="1139190" y="1626870"/>
                      <a:pt x="1146810" y="1548130"/>
                    </a:cubicBezTo>
                    <a:cubicBezTo>
                      <a:pt x="1153160" y="1483360"/>
                      <a:pt x="1155700" y="1407160"/>
                      <a:pt x="1177290" y="1374140"/>
                    </a:cubicBezTo>
                    <a:cubicBezTo>
                      <a:pt x="1191260" y="1355090"/>
                      <a:pt x="1214120" y="1346200"/>
                      <a:pt x="1229360" y="1342390"/>
                    </a:cubicBezTo>
                    <a:cubicBezTo>
                      <a:pt x="1240790" y="1341120"/>
                      <a:pt x="1250950" y="1343660"/>
                      <a:pt x="1261110" y="1348740"/>
                    </a:cubicBezTo>
                    <a:cubicBezTo>
                      <a:pt x="1272540" y="1355090"/>
                      <a:pt x="1282700" y="1362710"/>
                      <a:pt x="1294130" y="1381760"/>
                    </a:cubicBezTo>
                    <a:cubicBezTo>
                      <a:pt x="1323340" y="1436370"/>
                      <a:pt x="1365250" y="1659890"/>
                      <a:pt x="1371600" y="1739900"/>
                    </a:cubicBezTo>
                    <a:cubicBezTo>
                      <a:pt x="1374140" y="1778000"/>
                      <a:pt x="1380490" y="1814830"/>
                      <a:pt x="1365250" y="1826260"/>
                    </a:cubicBezTo>
                    <a:cubicBezTo>
                      <a:pt x="1346200" y="1838960"/>
                      <a:pt x="1275080" y="1823720"/>
                      <a:pt x="1257300" y="1798320"/>
                    </a:cubicBezTo>
                    <a:cubicBezTo>
                      <a:pt x="1234440" y="1764030"/>
                      <a:pt x="1263650" y="1662430"/>
                      <a:pt x="1281430" y="1611630"/>
                    </a:cubicBezTo>
                    <a:cubicBezTo>
                      <a:pt x="1295400" y="1570990"/>
                      <a:pt x="1314450" y="1530350"/>
                      <a:pt x="1339850" y="1508760"/>
                    </a:cubicBezTo>
                    <a:cubicBezTo>
                      <a:pt x="1360170" y="1492250"/>
                      <a:pt x="1390650" y="1474470"/>
                      <a:pt x="1412240" y="1483360"/>
                    </a:cubicBezTo>
                    <a:cubicBezTo>
                      <a:pt x="1445260" y="1496060"/>
                      <a:pt x="1473200" y="1592580"/>
                      <a:pt x="1494790" y="1644650"/>
                    </a:cubicBezTo>
                    <a:cubicBezTo>
                      <a:pt x="1512570" y="1689100"/>
                      <a:pt x="1536700" y="1739900"/>
                      <a:pt x="1536700" y="1771650"/>
                    </a:cubicBezTo>
                    <a:cubicBezTo>
                      <a:pt x="1535430" y="1791970"/>
                      <a:pt x="1529080" y="1807210"/>
                      <a:pt x="1518920" y="1818640"/>
                    </a:cubicBezTo>
                    <a:cubicBezTo>
                      <a:pt x="1508760" y="1830070"/>
                      <a:pt x="1489710" y="1840230"/>
                      <a:pt x="1474470" y="1841500"/>
                    </a:cubicBezTo>
                    <a:cubicBezTo>
                      <a:pt x="1459230" y="1844040"/>
                      <a:pt x="1438910" y="1838960"/>
                      <a:pt x="1426210" y="1830070"/>
                    </a:cubicBezTo>
                    <a:cubicBezTo>
                      <a:pt x="1412240" y="1821180"/>
                      <a:pt x="1404620" y="1811020"/>
                      <a:pt x="1397000" y="1788160"/>
                    </a:cubicBezTo>
                    <a:cubicBezTo>
                      <a:pt x="1376680" y="1723390"/>
                      <a:pt x="1388110" y="1441450"/>
                      <a:pt x="1400810" y="1375410"/>
                    </a:cubicBezTo>
                    <a:cubicBezTo>
                      <a:pt x="1405890" y="1353820"/>
                      <a:pt x="1408430" y="1343660"/>
                      <a:pt x="1417320" y="1333500"/>
                    </a:cubicBezTo>
                    <a:cubicBezTo>
                      <a:pt x="1427480" y="1323340"/>
                      <a:pt x="1443990" y="1314450"/>
                      <a:pt x="1457960" y="1313180"/>
                    </a:cubicBezTo>
                    <a:cubicBezTo>
                      <a:pt x="1471930" y="1310640"/>
                      <a:pt x="1490980" y="1315720"/>
                      <a:pt x="1502410" y="1324610"/>
                    </a:cubicBezTo>
                    <a:cubicBezTo>
                      <a:pt x="1513840" y="1332230"/>
                      <a:pt x="1521460" y="1341120"/>
                      <a:pt x="1527810" y="1361440"/>
                    </a:cubicBezTo>
                    <a:cubicBezTo>
                      <a:pt x="1544320" y="1417320"/>
                      <a:pt x="1527810" y="1598930"/>
                      <a:pt x="1521460" y="1699260"/>
                    </a:cubicBezTo>
                    <a:cubicBezTo>
                      <a:pt x="1517650" y="1776730"/>
                      <a:pt x="1513840" y="1869440"/>
                      <a:pt x="1498600" y="1910080"/>
                    </a:cubicBezTo>
                    <a:cubicBezTo>
                      <a:pt x="1492250" y="1927860"/>
                      <a:pt x="1484630" y="1938020"/>
                      <a:pt x="1473200" y="1946910"/>
                    </a:cubicBezTo>
                    <a:cubicBezTo>
                      <a:pt x="1461770" y="1954530"/>
                      <a:pt x="1443990" y="1958340"/>
                      <a:pt x="1430020" y="1957070"/>
                    </a:cubicBezTo>
                    <a:cubicBezTo>
                      <a:pt x="1416050" y="1955800"/>
                      <a:pt x="1399540" y="1946910"/>
                      <a:pt x="1390650" y="1936750"/>
                    </a:cubicBezTo>
                    <a:cubicBezTo>
                      <a:pt x="1380490" y="1925320"/>
                      <a:pt x="1377950" y="1917700"/>
                      <a:pt x="1374140" y="1894840"/>
                    </a:cubicBezTo>
                    <a:cubicBezTo>
                      <a:pt x="1358900" y="1807210"/>
                      <a:pt x="1361440" y="1328420"/>
                      <a:pt x="1376680" y="1242060"/>
                    </a:cubicBezTo>
                    <a:cubicBezTo>
                      <a:pt x="1380490" y="1220470"/>
                      <a:pt x="1384300" y="1211580"/>
                      <a:pt x="1391920" y="1202690"/>
                    </a:cubicBezTo>
                    <a:cubicBezTo>
                      <a:pt x="1398270" y="1193800"/>
                      <a:pt x="1405890" y="1188720"/>
                      <a:pt x="1416050" y="1186180"/>
                    </a:cubicBezTo>
                    <a:cubicBezTo>
                      <a:pt x="1427480" y="1182370"/>
                      <a:pt x="1446530" y="1181100"/>
                      <a:pt x="1459230" y="1186180"/>
                    </a:cubicBezTo>
                    <a:cubicBezTo>
                      <a:pt x="1471930" y="1189990"/>
                      <a:pt x="1482090" y="1195070"/>
                      <a:pt x="1490980" y="1214120"/>
                    </a:cubicBezTo>
                    <a:cubicBezTo>
                      <a:pt x="1529080" y="1299210"/>
                      <a:pt x="1507490" y="1943100"/>
                      <a:pt x="1498600" y="2028190"/>
                    </a:cubicBezTo>
                    <a:cubicBezTo>
                      <a:pt x="1496060" y="2044700"/>
                      <a:pt x="1496060" y="2048510"/>
                      <a:pt x="1490980" y="2056130"/>
                    </a:cubicBezTo>
                    <a:cubicBezTo>
                      <a:pt x="1484630" y="2067560"/>
                      <a:pt x="1471930" y="2081530"/>
                      <a:pt x="1459230" y="2085340"/>
                    </a:cubicBezTo>
                    <a:cubicBezTo>
                      <a:pt x="1443990" y="2090420"/>
                      <a:pt x="1417320" y="2087880"/>
                      <a:pt x="1403350" y="2078990"/>
                    </a:cubicBezTo>
                    <a:cubicBezTo>
                      <a:pt x="1389380" y="2068830"/>
                      <a:pt x="1383030" y="2056130"/>
                      <a:pt x="1376680" y="2028190"/>
                    </a:cubicBezTo>
                    <a:cubicBezTo>
                      <a:pt x="1352550" y="1932940"/>
                      <a:pt x="1353820" y="1437640"/>
                      <a:pt x="1372870" y="1350010"/>
                    </a:cubicBezTo>
                    <a:cubicBezTo>
                      <a:pt x="1377950" y="1328420"/>
                      <a:pt x="1381760" y="1319530"/>
                      <a:pt x="1390650" y="1310640"/>
                    </a:cubicBezTo>
                    <a:cubicBezTo>
                      <a:pt x="1400810" y="1300480"/>
                      <a:pt x="1417320" y="1292860"/>
                      <a:pt x="1431290" y="1291590"/>
                    </a:cubicBezTo>
                    <a:cubicBezTo>
                      <a:pt x="1445260" y="1291590"/>
                      <a:pt x="1463040" y="1297940"/>
                      <a:pt x="1473200" y="1305560"/>
                    </a:cubicBezTo>
                    <a:cubicBezTo>
                      <a:pt x="1482090" y="1311910"/>
                      <a:pt x="1488440" y="1314450"/>
                      <a:pt x="1492250" y="1328420"/>
                    </a:cubicBezTo>
                    <a:cubicBezTo>
                      <a:pt x="1507490" y="1379220"/>
                      <a:pt x="1487170" y="1610360"/>
                      <a:pt x="1464310" y="1719580"/>
                    </a:cubicBezTo>
                    <a:cubicBezTo>
                      <a:pt x="1447800" y="1800860"/>
                      <a:pt x="1412240" y="1896110"/>
                      <a:pt x="1393190" y="1929130"/>
                    </a:cubicBezTo>
                    <a:cubicBezTo>
                      <a:pt x="1385570" y="1940560"/>
                      <a:pt x="1383030" y="1945640"/>
                      <a:pt x="1374140" y="1950720"/>
                    </a:cubicBezTo>
                    <a:cubicBezTo>
                      <a:pt x="1363980" y="1957070"/>
                      <a:pt x="1346200" y="1963420"/>
                      <a:pt x="1333500" y="1960880"/>
                    </a:cubicBezTo>
                    <a:cubicBezTo>
                      <a:pt x="1318260" y="1958340"/>
                      <a:pt x="1299210" y="1948180"/>
                      <a:pt x="1287780" y="1929130"/>
                    </a:cubicBezTo>
                    <a:cubicBezTo>
                      <a:pt x="1266190" y="1892300"/>
                      <a:pt x="1270000" y="1808480"/>
                      <a:pt x="1264920" y="1718310"/>
                    </a:cubicBezTo>
                    <a:cubicBezTo>
                      <a:pt x="1254760" y="1562100"/>
                      <a:pt x="1238250" y="1168400"/>
                      <a:pt x="1261110" y="1074420"/>
                    </a:cubicBezTo>
                    <a:cubicBezTo>
                      <a:pt x="1267460" y="1046480"/>
                      <a:pt x="1273810" y="1032510"/>
                      <a:pt x="1287780" y="1022350"/>
                    </a:cubicBezTo>
                    <a:cubicBezTo>
                      <a:pt x="1303020" y="1013460"/>
                      <a:pt x="1330960" y="1009650"/>
                      <a:pt x="1346200" y="1016000"/>
                    </a:cubicBezTo>
                    <a:cubicBezTo>
                      <a:pt x="1362710" y="1022350"/>
                      <a:pt x="1375410" y="1033780"/>
                      <a:pt x="1385570" y="1059180"/>
                    </a:cubicBezTo>
                    <a:cubicBezTo>
                      <a:pt x="1416050" y="1140460"/>
                      <a:pt x="1409700" y="1537970"/>
                      <a:pt x="1388110" y="1625600"/>
                    </a:cubicBezTo>
                    <a:cubicBezTo>
                      <a:pt x="1381760" y="1653540"/>
                      <a:pt x="1374140" y="1667510"/>
                      <a:pt x="1360170" y="1677670"/>
                    </a:cubicBezTo>
                    <a:cubicBezTo>
                      <a:pt x="1348740" y="1686560"/>
                      <a:pt x="1330960" y="1690370"/>
                      <a:pt x="1316990" y="1689100"/>
                    </a:cubicBezTo>
                    <a:cubicBezTo>
                      <a:pt x="1303020" y="1686560"/>
                      <a:pt x="1285240" y="1678940"/>
                      <a:pt x="1276350" y="1667510"/>
                    </a:cubicBezTo>
                    <a:cubicBezTo>
                      <a:pt x="1267460" y="1657350"/>
                      <a:pt x="1264920" y="1649730"/>
                      <a:pt x="1259840" y="1625600"/>
                    </a:cubicBezTo>
                    <a:cubicBezTo>
                      <a:pt x="1239520" y="1507490"/>
                      <a:pt x="1252220" y="675640"/>
                      <a:pt x="1276350" y="561340"/>
                    </a:cubicBezTo>
                    <a:cubicBezTo>
                      <a:pt x="1281430" y="538480"/>
                      <a:pt x="1285240" y="530860"/>
                      <a:pt x="1292860" y="521970"/>
                    </a:cubicBezTo>
                    <a:cubicBezTo>
                      <a:pt x="1299210" y="514350"/>
                      <a:pt x="1309370" y="509270"/>
                      <a:pt x="1318260" y="505460"/>
                    </a:cubicBezTo>
                    <a:cubicBezTo>
                      <a:pt x="1327150" y="502920"/>
                      <a:pt x="1337310" y="501650"/>
                      <a:pt x="1347470" y="502920"/>
                    </a:cubicBezTo>
                    <a:cubicBezTo>
                      <a:pt x="1358900" y="505460"/>
                      <a:pt x="1374140" y="513080"/>
                      <a:pt x="1384300" y="524510"/>
                    </a:cubicBezTo>
                    <a:cubicBezTo>
                      <a:pt x="1398270" y="538480"/>
                      <a:pt x="1404620" y="560070"/>
                      <a:pt x="1413510" y="588010"/>
                    </a:cubicBezTo>
                    <a:cubicBezTo>
                      <a:pt x="1430020" y="636270"/>
                      <a:pt x="1445260" y="708660"/>
                      <a:pt x="1457960" y="796290"/>
                    </a:cubicBezTo>
                    <a:cubicBezTo>
                      <a:pt x="1478280" y="937260"/>
                      <a:pt x="1492250" y="1183640"/>
                      <a:pt x="1499870" y="1360170"/>
                    </a:cubicBezTo>
                    <a:cubicBezTo>
                      <a:pt x="1506220" y="1515110"/>
                      <a:pt x="1517650" y="1729740"/>
                      <a:pt x="1504950" y="1799590"/>
                    </a:cubicBezTo>
                    <a:cubicBezTo>
                      <a:pt x="1501140" y="1823720"/>
                      <a:pt x="1498600" y="1833880"/>
                      <a:pt x="1488440" y="1845310"/>
                    </a:cubicBezTo>
                    <a:cubicBezTo>
                      <a:pt x="1478280" y="1855470"/>
                      <a:pt x="1460500" y="1865630"/>
                      <a:pt x="1445260" y="1866900"/>
                    </a:cubicBezTo>
                    <a:cubicBezTo>
                      <a:pt x="1431290" y="1868170"/>
                      <a:pt x="1410970" y="1864360"/>
                      <a:pt x="1399540" y="1855470"/>
                    </a:cubicBezTo>
                    <a:cubicBezTo>
                      <a:pt x="1386840" y="1846580"/>
                      <a:pt x="1377950" y="1835150"/>
                      <a:pt x="1371600" y="1816100"/>
                    </a:cubicBezTo>
                    <a:cubicBezTo>
                      <a:pt x="1358900" y="1772920"/>
                      <a:pt x="1362710" y="1639570"/>
                      <a:pt x="1375410" y="1597660"/>
                    </a:cubicBezTo>
                    <a:cubicBezTo>
                      <a:pt x="1380490" y="1577340"/>
                      <a:pt x="1386840" y="1567180"/>
                      <a:pt x="1397000" y="1558290"/>
                    </a:cubicBezTo>
                    <a:cubicBezTo>
                      <a:pt x="1408430" y="1548130"/>
                      <a:pt x="1426210" y="1543050"/>
                      <a:pt x="1440180" y="1543050"/>
                    </a:cubicBezTo>
                    <a:cubicBezTo>
                      <a:pt x="1455420" y="1543050"/>
                      <a:pt x="1473200" y="1551940"/>
                      <a:pt x="1482090" y="1560830"/>
                    </a:cubicBezTo>
                    <a:cubicBezTo>
                      <a:pt x="1490980" y="1567180"/>
                      <a:pt x="1494790" y="1574800"/>
                      <a:pt x="1499870" y="1586230"/>
                    </a:cubicBezTo>
                    <a:cubicBezTo>
                      <a:pt x="1507490" y="1607820"/>
                      <a:pt x="1515110" y="1653540"/>
                      <a:pt x="1512570" y="1677670"/>
                    </a:cubicBezTo>
                    <a:cubicBezTo>
                      <a:pt x="1510030" y="1694180"/>
                      <a:pt x="1506220" y="1709420"/>
                      <a:pt x="1496060" y="1719580"/>
                    </a:cubicBezTo>
                    <a:cubicBezTo>
                      <a:pt x="1487170" y="1729740"/>
                      <a:pt x="1470660" y="1738630"/>
                      <a:pt x="1456690" y="1739900"/>
                    </a:cubicBezTo>
                    <a:cubicBezTo>
                      <a:pt x="1442720" y="1742440"/>
                      <a:pt x="1424940" y="1737360"/>
                      <a:pt x="1413510" y="1729740"/>
                    </a:cubicBezTo>
                    <a:cubicBezTo>
                      <a:pt x="1402080" y="1722120"/>
                      <a:pt x="1391920" y="1708150"/>
                      <a:pt x="1388110" y="1692910"/>
                    </a:cubicBezTo>
                    <a:cubicBezTo>
                      <a:pt x="1384300" y="1671320"/>
                      <a:pt x="1400810" y="1649730"/>
                      <a:pt x="1404620" y="1611630"/>
                    </a:cubicBezTo>
                    <a:cubicBezTo>
                      <a:pt x="1413510" y="1526540"/>
                      <a:pt x="1388110" y="1248410"/>
                      <a:pt x="1408430" y="1187450"/>
                    </a:cubicBezTo>
                    <a:cubicBezTo>
                      <a:pt x="1414780" y="1167130"/>
                      <a:pt x="1421130" y="1159510"/>
                      <a:pt x="1432560" y="1151890"/>
                    </a:cubicBezTo>
                    <a:cubicBezTo>
                      <a:pt x="1442720" y="1144270"/>
                      <a:pt x="1460500" y="1140460"/>
                      <a:pt x="1473200" y="1141730"/>
                    </a:cubicBezTo>
                    <a:cubicBezTo>
                      <a:pt x="1485900" y="1144270"/>
                      <a:pt x="1501140" y="1151890"/>
                      <a:pt x="1510030" y="1162050"/>
                    </a:cubicBezTo>
                    <a:cubicBezTo>
                      <a:pt x="1518920" y="1170940"/>
                      <a:pt x="1521460" y="1178560"/>
                      <a:pt x="1525270" y="1201420"/>
                    </a:cubicBezTo>
                    <a:cubicBezTo>
                      <a:pt x="1544320" y="1306830"/>
                      <a:pt x="1549400" y="2021840"/>
                      <a:pt x="1530350" y="2131060"/>
                    </a:cubicBezTo>
                    <a:cubicBezTo>
                      <a:pt x="1525270" y="2155190"/>
                      <a:pt x="1524000" y="2162810"/>
                      <a:pt x="1513840" y="2172970"/>
                    </a:cubicBezTo>
                    <a:cubicBezTo>
                      <a:pt x="1504950" y="2184400"/>
                      <a:pt x="1488440" y="2193290"/>
                      <a:pt x="1473200" y="2194560"/>
                    </a:cubicBezTo>
                    <a:cubicBezTo>
                      <a:pt x="1459230" y="2197100"/>
                      <a:pt x="1441450" y="2193290"/>
                      <a:pt x="1428750" y="2184400"/>
                    </a:cubicBezTo>
                    <a:cubicBezTo>
                      <a:pt x="1416050" y="2174240"/>
                      <a:pt x="1408430" y="2160270"/>
                      <a:pt x="1400810" y="2131060"/>
                    </a:cubicBezTo>
                    <a:cubicBezTo>
                      <a:pt x="1376680" y="2038350"/>
                      <a:pt x="1363980" y="1579880"/>
                      <a:pt x="1390650" y="1499870"/>
                    </a:cubicBezTo>
                    <a:cubicBezTo>
                      <a:pt x="1398270" y="1477010"/>
                      <a:pt x="1409700" y="1469390"/>
                      <a:pt x="1421130" y="1461770"/>
                    </a:cubicBezTo>
                    <a:cubicBezTo>
                      <a:pt x="1430020" y="1455420"/>
                      <a:pt x="1441450" y="1452880"/>
                      <a:pt x="1451610" y="1452880"/>
                    </a:cubicBezTo>
                    <a:cubicBezTo>
                      <a:pt x="1461770" y="1451610"/>
                      <a:pt x="1473200" y="1452880"/>
                      <a:pt x="1483360" y="1459230"/>
                    </a:cubicBezTo>
                    <a:cubicBezTo>
                      <a:pt x="1496060" y="1465580"/>
                      <a:pt x="1511300" y="1479550"/>
                      <a:pt x="1517650" y="1492250"/>
                    </a:cubicBezTo>
                    <a:cubicBezTo>
                      <a:pt x="1522730" y="1506220"/>
                      <a:pt x="1522730" y="1521460"/>
                      <a:pt x="1520190" y="1540510"/>
                    </a:cubicBezTo>
                    <a:cubicBezTo>
                      <a:pt x="1513840" y="1574800"/>
                      <a:pt x="1488440" y="1633220"/>
                      <a:pt x="1468120" y="1677670"/>
                    </a:cubicBezTo>
                    <a:cubicBezTo>
                      <a:pt x="1449070" y="1720850"/>
                      <a:pt x="1423670" y="1780540"/>
                      <a:pt x="1400810" y="1804670"/>
                    </a:cubicBezTo>
                    <a:cubicBezTo>
                      <a:pt x="1388110" y="1817370"/>
                      <a:pt x="1372870" y="1822450"/>
                      <a:pt x="1360170" y="1824990"/>
                    </a:cubicBezTo>
                    <a:cubicBezTo>
                      <a:pt x="1350010" y="1827530"/>
                      <a:pt x="1338580" y="1824990"/>
                      <a:pt x="1329690" y="1821180"/>
                    </a:cubicBezTo>
                    <a:cubicBezTo>
                      <a:pt x="1320800" y="1818640"/>
                      <a:pt x="1310640" y="1812290"/>
                      <a:pt x="1304290" y="1804670"/>
                    </a:cubicBezTo>
                    <a:cubicBezTo>
                      <a:pt x="1296670" y="1793240"/>
                      <a:pt x="1292860" y="1784350"/>
                      <a:pt x="1287780" y="1761490"/>
                    </a:cubicBezTo>
                    <a:cubicBezTo>
                      <a:pt x="1272540" y="1675130"/>
                      <a:pt x="1266190" y="1221740"/>
                      <a:pt x="1285240" y="1136650"/>
                    </a:cubicBezTo>
                    <a:cubicBezTo>
                      <a:pt x="1290320" y="1113790"/>
                      <a:pt x="1296670" y="1104900"/>
                      <a:pt x="1305560" y="1094740"/>
                    </a:cubicBezTo>
                    <a:cubicBezTo>
                      <a:pt x="1313180" y="1087120"/>
                      <a:pt x="1322070" y="1082040"/>
                      <a:pt x="1332230" y="1079500"/>
                    </a:cubicBezTo>
                    <a:cubicBezTo>
                      <a:pt x="1346200" y="1076960"/>
                      <a:pt x="1366520" y="1078230"/>
                      <a:pt x="1379220" y="1084580"/>
                    </a:cubicBezTo>
                    <a:cubicBezTo>
                      <a:pt x="1391920" y="1090930"/>
                      <a:pt x="1403350" y="1098550"/>
                      <a:pt x="1410970" y="1117600"/>
                    </a:cubicBezTo>
                    <a:cubicBezTo>
                      <a:pt x="1430020" y="1173480"/>
                      <a:pt x="1407160" y="1427480"/>
                      <a:pt x="1385570" y="1483360"/>
                    </a:cubicBezTo>
                    <a:cubicBezTo>
                      <a:pt x="1377950" y="1503680"/>
                      <a:pt x="1370330" y="1511300"/>
                      <a:pt x="1357630" y="1518920"/>
                    </a:cubicBezTo>
                    <a:cubicBezTo>
                      <a:pt x="1346200" y="1525270"/>
                      <a:pt x="1328420" y="1529080"/>
                      <a:pt x="1314450" y="1526540"/>
                    </a:cubicBezTo>
                    <a:cubicBezTo>
                      <a:pt x="1301750" y="1524000"/>
                      <a:pt x="1285240" y="1513840"/>
                      <a:pt x="1277620" y="1503680"/>
                    </a:cubicBezTo>
                    <a:cubicBezTo>
                      <a:pt x="1268730" y="1492250"/>
                      <a:pt x="1266190" y="1483360"/>
                      <a:pt x="1263650" y="1461770"/>
                    </a:cubicBezTo>
                    <a:cubicBezTo>
                      <a:pt x="1257300" y="1390650"/>
                      <a:pt x="1295400" y="1121410"/>
                      <a:pt x="1323340" y="999490"/>
                    </a:cubicBezTo>
                    <a:cubicBezTo>
                      <a:pt x="1342390" y="916940"/>
                      <a:pt x="1365250" y="830580"/>
                      <a:pt x="1390650" y="796290"/>
                    </a:cubicBezTo>
                    <a:cubicBezTo>
                      <a:pt x="1402080" y="781050"/>
                      <a:pt x="1414780" y="774700"/>
                      <a:pt x="1427480" y="770890"/>
                    </a:cubicBezTo>
                    <a:cubicBezTo>
                      <a:pt x="1441450" y="768350"/>
                      <a:pt x="1460500" y="769620"/>
                      <a:pt x="1473200" y="777240"/>
                    </a:cubicBezTo>
                    <a:cubicBezTo>
                      <a:pt x="1487170" y="786130"/>
                      <a:pt x="1497330" y="801370"/>
                      <a:pt x="1506220" y="825500"/>
                    </a:cubicBezTo>
                    <a:cubicBezTo>
                      <a:pt x="1524000" y="875030"/>
                      <a:pt x="1522730" y="974090"/>
                      <a:pt x="1529080" y="1073150"/>
                    </a:cubicBezTo>
                    <a:cubicBezTo>
                      <a:pt x="1539240" y="1221740"/>
                      <a:pt x="1573530" y="1554480"/>
                      <a:pt x="1545590" y="1626870"/>
                    </a:cubicBezTo>
                    <a:cubicBezTo>
                      <a:pt x="1537970" y="1648460"/>
                      <a:pt x="1526540" y="1656080"/>
                      <a:pt x="1512570" y="1662430"/>
                    </a:cubicBezTo>
                    <a:cubicBezTo>
                      <a:pt x="1498600" y="1668780"/>
                      <a:pt x="1479550" y="1670050"/>
                      <a:pt x="1464310" y="1666240"/>
                    </a:cubicBezTo>
                    <a:cubicBezTo>
                      <a:pt x="1450340" y="1662430"/>
                      <a:pt x="1433830" y="1651000"/>
                      <a:pt x="1424940" y="1637030"/>
                    </a:cubicBezTo>
                    <a:cubicBezTo>
                      <a:pt x="1417320" y="1624330"/>
                      <a:pt x="1413510" y="1607820"/>
                      <a:pt x="1414780" y="1590040"/>
                    </a:cubicBezTo>
                    <a:cubicBezTo>
                      <a:pt x="1417320" y="1563370"/>
                      <a:pt x="1449070" y="1537970"/>
                      <a:pt x="1457960" y="1492250"/>
                    </a:cubicBezTo>
                    <a:cubicBezTo>
                      <a:pt x="1477010" y="1395730"/>
                      <a:pt x="1440180" y="1092200"/>
                      <a:pt x="1452880" y="1031240"/>
                    </a:cubicBezTo>
                    <a:cubicBezTo>
                      <a:pt x="1455420" y="1016000"/>
                      <a:pt x="1457960" y="1012190"/>
                      <a:pt x="1465580" y="1003300"/>
                    </a:cubicBezTo>
                    <a:cubicBezTo>
                      <a:pt x="1474470" y="994410"/>
                      <a:pt x="1489710" y="982980"/>
                      <a:pt x="1503680" y="980440"/>
                    </a:cubicBezTo>
                    <a:cubicBezTo>
                      <a:pt x="1517650" y="977900"/>
                      <a:pt x="1536700" y="982980"/>
                      <a:pt x="1549400" y="988060"/>
                    </a:cubicBezTo>
                    <a:cubicBezTo>
                      <a:pt x="1558290" y="993140"/>
                      <a:pt x="1565910" y="1000760"/>
                      <a:pt x="1570990" y="1010920"/>
                    </a:cubicBezTo>
                    <a:cubicBezTo>
                      <a:pt x="1576070" y="1022350"/>
                      <a:pt x="1578610" y="1032510"/>
                      <a:pt x="1578610" y="1055370"/>
                    </a:cubicBezTo>
                    <a:cubicBezTo>
                      <a:pt x="1576070" y="1117600"/>
                      <a:pt x="1521460" y="1362710"/>
                      <a:pt x="1490980" y="1414780"/>
                    </a:cubicBezTo>
                    <a:cubicBezTo>
                      <a:pt x="1480820" y="1431290"/>
                      <a:pt x="1470660" y="1437640"/>
                      <a:pt x="1459230" y="1442720"/>
                    </a:cubicBezTo>
                    <a:cubicBezTo>
                      <a:pt x="1449070" y="1446530"/>
                      <a:pt x="1440180" y="1447800"/>
                      <a:pt x="1430020" y="1446530"/>
                    </a:cubicBezTo>
                    <a:cubicBezTo>
                      <a:pt x="1418590" y="1443990"/>
                      <a:pt x="1400810" y="1436370"/>
                      <a:pt x="1391920" y="1426210"/>
                    </a:cubicBezTo>
                    <a:cubicBezTo>
                      <a:pt x="1383030" y="1416050"/>
                      <a:pt x="1380490" y="1408430"/>
                      <a:pt x="1376680" y="1386840"/>
                    </a:cubicBezTo>
                    <a:cubicBezTo>
                      <a:pt x="1360170" y="1296670"/>
                      <a:pt x="1338580" y="770890"/>
                      <a:pt x="1365250" y="685800"/>
                    </a:cubicBezTo>
                    <a:cubicBezTo>
                      <a:pt x="1372870" y="664210"/>
                      <a:pt x="1380490" y="657860"/>
                      <a:pt x="1391920" y="650240"/>
                    </a:cubicBezTo>
                    <a:cubicBezTo>
                      <a:pt x="1403350" y="642620"/>
                      <a:pt x="1422400" y="638810"/>
                      <a:pt x="1435100" y="640080"/>
                    </a:cubicBezTo>
                    <a:cubicBezTo>
                      <a:pt x="1446530" y="641350"/>
                      <a:pt x="1455420" y="645160"/>
                      <a:pt x="1463040" y="651510"/>
                    </a:cubicBezTo>
                    <a:cubicBezTo>
                      <a:pt x="1473200" y="659130"/>
                      <a:pt x="1484630" y="668020"/>
                      <a:pt x="1488440" y="688340"/>
                    </a:cubicBezTo>
                    <a:cubicBezTo>
                      <a:pt x="1498600" y="751840"/>
                      <a:pt x="1422400" y="1000760"/>
                      <a:pt x="1389380" y="1109980"/>
                    </a:cubicBezTo>
                    <a:cubicBezTo>
                      <a:pt x="1369060" y="1181100"/>
                      <a:pt x="1346200" y="1231900"/>
                      <a:pt x="1325880" y="1283970"/>
                    </a:cubicBezTo>
                    <a:cubicBezTo>
                      <a:pt x="1308100" y="1325880"/>
                      <a:pt x="1295400" y="1376680"/>
                      <a:pt x="1275080" y="1398270"/>
                    </a:cubicBezTo>
                    <a:cubicBezTo>
                      <a:pt x="1262380" y="1412240"/>
                      <a:pt x="1247140" y="1417320"/>
                      <a:pt x="1234440" y="1419860"/>
                    </a:cubicBezTo>
                    <a:cubicBezTo>
                      <a:pt x="1224280" y="1421130"/>
                      <a:pt x="1214120" y="1419860"/>
                      <a:pt x="1205230" y="1416050"/>
                    </a:cubicBezTo>
                    <a:cubicBezTo>
                      <a:pt x="1192530" y="1410970"/>
                      <a:pt x="1179830" y="1399540"/>
                      <a:pt x="1170940" y="1385570"/>
                    </a:cubicBezTo>
                    <a:cubicBezTo>
                      <a:pt x="1159510" y="1369060"/>
                      <a:pt x="1154430" y="1353820"/>
                      <a:pt x="1149350" y="1318260"/>
                    </a:cubicBezTo>
                    <a:cubicBezTo>
                      <a:pt x="1127760" y="1188720"/>
                      <a:pt x="1115060" y="510540"/>
                      <a:pt x="1137920" y="422910"/>
                    </a:cubicBezTo>
                    <a:cubicBezTo>
                      <a:pt x="1141730" y="405130"/>
                      <a:pt x="1145540" y="402590"/>
                      <a:pt x="1153160" y="394970"/>
                    </a:cubicBezTo>
                    <a:cubicBezTo>
                      <a:pt x="1163320" y="386080"/>
                      <a:pt x="1182370" y="375920"/>
                      <a:pt x="1196340" y="374650"/>
                    </a:cubicBezTo>
                    <a:cubicBezTo>
                      <a:pt x="1206500" y="372110"/>
                      <a:pt x="1216660" y="374650"/>
                      <a:pt x="1226820" y="379730"/>
                    </a:cubicBezTo>
                    <a:cubicBezTo>
                      <a:pt x="1239520" y="384810"/>
                      <a:pt x="1254760" y="398780"/>
                      <a:pt x="1261110" y="411480"/>
                    </a:cubicBezTo>
                    <a:cubicBezTo>
                      <a:pt x="1267460" y="425450"/>
                      <a:pt x="1267460" y="435610"/>
                      <a:pt x="1264920" y="458470"/>
                    </a:cubicBezTo>
                    <a:cubicBezTo>
                      <a:pt x="1261110" y="521970"/>
                      <a:pt x="1212850" y="751840"/>
                      <a:pt x="1188720" y="807720"/>
                    </a:cubicBezTo>
                    <a:cubicBezTo>
                      <a:pt x="1179830" y="828040"/>
                      <a:pt x="1173480" y="836930"/>
                      <a:pt x="1162050" y="845820"/>
                    </a:cubicBezTo>
                    <a:cubicBezTo>
                      <a:pt x="1154430" y="852170"/>
                      <a:pt x="1144270" y="855980"/>
                      <a:pt x="1134110" y="857250"/>
                    </a:cubicBezTo>
                    <a:cubicBezTo>
                      <a:pt x="1121410" y="857250"/>
                      <a:pt x="1101090" y="854710"/>
                      <a:pt x="1089660" y="845820"/>
                    </a:cubicBezTo>
                    <a:cubicBezTo>
                      <a:pt x="1078230" y="838200"/>
                      <a:pt x="1069340" y="829310"/>
                      <a:pt x="1062990" y="808990"/>
                    </a:cubicBezTo>
                    <a:cubicBezTo>
                      <a:pt x="1045210" y="749300"/>
                      <a:pt x="1043940" y="488950"/>
                      <a:pt x="1064260" y="433070"/>
                    </a:cubicBezTo>
                    <a:cubicBezTo>
                      <a:pt x="1071880" y="414020"/>
                      <a:pt x="1083310" y="406400"/>
                      <a:pt x="1093470" y="400050"/>
                    </a:cubicBezTo>
                    <a:cubicBezTo>
                      <a:pt x="1102360" y="394970"/>
                      <a:pt x="1112520" y="392430"/>
                      <a:pt x="1122680" y="392430"/>
                    </a:cubicBezTo>
                    <a:cubicBezTo>
                      <a:pt x="1135380" y="393700"/>
                      <a:pt x="1154430" y="401320"/>
                      <a:pt x="1163320" y="408940"/>
                    </a:cubicBezTo>
                    <a:cubicBezTo>
                      <a:pt x="1172210" y="415290"/>
                      <a:pt x="1177290" y="419100"/>
                      <a:pt x="1181100" y="433070"/>
                    </a:cubicBezTo>
                    <a:cubicBezTo>
                      <a:pt x="1191260" y="476250"/>
                      <a:pt x="1158240" y="633730"/>
                      <a:pt x="1140460" y="726440"/>
                    </a:cubicBezTo>
                    <a:cubicBezTo>
                      <a:pt x="1125220" y="810260"/>
                      <a:pt x="1107440" y="885190"/>
                      <a:pt x="1082040" y="965200"/>
                    </a:cubicBezTo>
                    <a:cubicBezTo>
                      <a:pt x="1055370" y="1051560"/>
                      <a:pt x="1012190" y="1184910"/>
                      <a:pt x="982980" y="1228090"/>
                    </a:cubicBezTo>
                    <a:cubicBezTo>
                      <a:pt x="971550" y="1244600"/>
                      <a:pt x="961390" y="1252220"/>
                      <a:pt x="949960" y="1257300"/>
                    </a:cubicBezTo>
                    <a:cubicBezTo>
                      <a:pt x="941070" y="1262380"/>
                      <a:pt x="930910" y="1263650"/>
                      <a:pt x="920750" y="1261110"/>
                    </a:cubicBezTo>
                    <a:cubicBezTo>
                      <a:pt x="908050" y="1259840"/>
                      <a:pt x="890270" y="1250950"/>
                      <a:pt x="880110" y="1240790"/>
                    </a:cubicBezTo>
                    <a:cubicBezTo>
                      <a:pt x="873760" y="1234440"/>
                      <a:pt x="869950" y="1230630"/>
                      <a:pt x="866140" y="1215390"/>
                    </a:cubicBezTo>
                    <a:cubicBezTo>
                      <a:pt x="849630" y="1148080"/>
                      <a:pt x="881380" y="744220"/>
                      <a:pt x="858520" y="642620"/>
                    </a:cubicBezTo>
                    <a:cubicBezTo>
                      <a:pt x="849630" y="603250"/>
                      <a:pt x="822960" y="584200"/>
                      <a:pt x="824230" y="565150"/>
                    </a:cubicBezTo>
                    <a:cubicBezTo>
                      <a:pt x="824230" y="552450"/>
                      <a:pt x="831850" y="543560"/>
                      <a:pt x="840740" y="535940"/>
                    </a:cubicBezTo>
                    <a:cubicBezTo>
                      <a:pt x="850900" y="527050"/>
                      <a:pt x="868680" y="516890"/>
                      <a:pt x="883920" y="515620"/>
                    </a:cubicBezTo>
                    <a:cubicBezTo>
                      <a:pt x="899160" y="515620"/>
                      <a:pt x="918210" y="520700"/>
                      <a:pt x="929640" y="529590"/>
                    </a:cubicBezTo>
                    <a:cubicBezTo>
                      <a:pt x="942340" y="538480"/>
                      <a:pt x="952500" y="553720"/>
                      <a:pt x="955040" y="570230"/>
                    </a:cubicBezTo>
                    <a:cubicBezTo>
                      <a:pt x="960120" y="595630"/>
                      <a:pt x="948690" y="627380"/>
                      <a:pt x="938530" y="666750"/>
                    </a:cubicBezTo>
                    <a:cubicBezTo>
                      <a:pt x="923290" y="727710"/>
                      <a:pt x="889000" y="859790"/>
                      <a:pt x="862330" y="899160"/>
                    </a:cubicBezTo>
                    <a:cubicBezTo>
                      <a:pt x="850900" y="918210"/>
                      <a:pt x="840740" y="927100"/>
                      <a:pt x="826770" y="932180"/>
                    </a:cubicBezTo>
                    <a:cubicBezTo>
                      <a:pt x="810260" y="937260"/>
                      <a:pt x="779780" y="934720"/>
                      <a:pt x="764540" y="924560"/>
                    </a:cubicBezTo>
                    <a:cubicBezTo>
                      <a:pt x="749300" y="914400"/>
                      <a:pt x="739140" y="868680"/>
                      <a:pt x="735330" y="868680"/>
                    </a:cubicBezTo>
                    <a:cubicBezTo>
                      <a:pt x="732790" y="869950"/>
                      <a:pt x="734060" y="883920"/>
                      <a:pt x="732790" y="883920"/>
                    </a:cubicBezTo>
                    <a:cubicBezTo>
                      <a:pt x="731520" y="883920"/>
                      <a:pt x="723900" y="835660"/>
                      <a:pt x="720090" y="795020"/>
                    </a:cubicBezTo>
                    <a:cubicBezTo>
                      <a:pt x="712470" y="709930"/>
                      <a:pt x="688340" y="457200"/>
                      <a:pt x="703580" y="393700"/>
                    </a:cubicBezTo>
                    <a:cubicBezTo>
                      <a:pt x="709930" y="372110"/>
                      <a:pt x="717550" y="363220"/>
                      <a:pt x="728980" y="354330"/>
                    </a:cubicBezTo>
                    <a:cubicBezTo>
                      <a:pt x="740410" y="345440"/>
                      <a:pt x="758190" y="339090"/>
                      <a:pt x="773430" y="340360"/>
                    </a:cubicBezTo>
                    <a:cubicBezTo>
                      <a:pt x="787400" y="341630"/>
                      <a:pt x="805180" y="349250"/>
                      <a:pt x="815340" y="359410"/>
                    </a:cubicBezTo>
                    <a:cubicBezTo>
                      <a:pt x="825500" y="369570"/>
                      <a:pt x="833120" y="383540"/>
                      <a:pt x="834390" y="402590"/>
                    </a:cubicBezTo>
                    <a:cubicBezTo>
                      <a:pt x="836930" y="435610"/>
                      <a:pt x="801370" y="480060"/>
                      <a:pt x="792480" y="547370"/>
                    </a:cubicBezTo>
                    <a:cubicBezTo>
                      <a:pt x="770890" y="694690"/>
                      <a:pt x="815340" y="1172210"/>
                      <a:pt x="798830" y="1268730"/>
                    </a:cubicBezTo>
                    <a:cubicBezTo>
                      <a:pt x="793750" y="1292860"/>
                      <a:pt x="791210" y="1303020"/>
                      <a:pt x="781050" y="1314450"/>
                    </a:cubicBezTo>
                    <a:cubicBezTo>
                      <a:pt x="770890" y="1324610"/>
                      <a:pt x="753110" y="1334770"/>
                      <a:pt x="737870" y="1336040"/>
                    </a:cubicBezTo>
                    <a:cubicBezTo>
                      <a:pt x="722630" y="1337310"/>
                      <a:pt x="702310" y="1333500"/>
                      <a:pt x="690880" y="1324610"/>
                    </a:cubicBezTo>
                    <a:cubicBezTo>
                      <a:pt x="678180" y="1315720"/>
                      <a:pt x="669290" y="1305560"/>
                      <a:pt x="662940" y="1283970"/>
                    </a:cubicBezTo>
                    <a:cubicBezTo>
                      <a:pt x="646430" y="1226820"/>
                      <a:pt x="661670" y="1038860"/>
                      <a:pt x="670560" y="947420"/>
                    </a:cubicBezTo>
                    <a:cubicBezTo>
                      <a:pt x="675640" y="885190"/>
                      <a:pt x="679450" y="824230"/>
                      <a:pt x="697230" y="789940"/>
                    </a:cubicBezTo>
                    <a:cubicBezTo>
                      <a:pt x="707390" y="769620"/>
                      <a:pt x="720090" y="754380"/>
                      <a:pt x="735330" y="749300"/>
                    </a:cubicBezTo>
                    <a:cubicBezTo>
                      <a:pt x="750570" y="744220"/>
                      <a:pt x="777240" y="749300"/>
                      <a:pt x="791210" y="758190"/>
                    </a:cubicBezTo>
                    <a:cubicBezTo>
                      <a:pt x="802640" y="765810"/>
                      <a:pt x="806450" y="777240"/>
                      <a:pt x="814070" y="793750"/>
                    </a:cubicBezTo>
                    <a:cubicBezTo>
                      <a:pt x="826770" y="824230"/>
                      <a:pt x="834390" y="869950"/>
                      <a:pt x="848360" y="928370"/>
                    </a:cubicBezTo>
                    <a:cubicBezTo>
                      <a:pt x="873760" y="1033780"/>
                      <a:pt x="938530" y="1277620"/>
                      <a:pt x="953770" y="1371600"/>
                    </a:cubicBezTo>
                    <a:cubicBezTo>
                      <a:pt x="961390" y="1416050"/>
                      <a:pt x="966470" y="1468120"/>
                      <a:pt x="962660" y="1469390"/>
                    </a:cubicBezTo>
                    <a:cubicBezTo>
                      <a:pt x="960120" y="1469390"/>
                      <a:pt x="939800" y="1422400"/>
                      <a:pt x="939800" y="1391920"/>
                    </a:cubicBezTo>
                    <a:cubicBezTo>
                      <a:pt x="939800" y="1350010"/>
                      <a:pt x="974090" y="1305560"/>
                      <a:pt x="990600" y="1240790"/>
                    </a:cubicBezTo>
                    <a:cubicBezTo>
                      <a:pt x="1019810" y="1127760"/>
                      <a:pt x="1040130" y="877570"/>
                      <a:pt x="1076960" y="767080"/>
                    </a:cubicBezTo>
                    <a:cubicBezTo>
                      <a:pt x="1097280" y="703580"/>
                      <a:pt x="1117600" y="643890"/>
                      <a:pt x="1146810" y="622300"/>
                    </a:cubicBezTo>
                    <a:cubicBezTo>
                      <a:pt x="1164590" y="610870"/>
                      <a:pt x="1188720" y="609600"/>
                      <a:pt x="1205230" y="615950"/>
                    </a:cubicBezTo>
                    <a:cubicBezTo>
                      <a:pt x="1221740" y="622300"/>
                      <a:pt x="1234440" y="633730"/>
                      <a:pt x="1243330" y="659130"/>
                    </a:cubicBezTo>
                    <a:cubicBezTo>
                      <a:pt x="1275080" y="740410"/>
                      <a:pt x="1268730" y="1158240"/>
                      <a:pt x="1245870" y="1235710"/>
                    </a:cubicBezTo>
                    <a:cubicBezTo>
                      <a:pt x="1238250" y="1257300"/>
                      <a:pt x="1230630" y="1264920"/>
                      <a:pt x="1219200" y="1273810"/>
                    </a:cubicBezTo>
                    <a:cubicBezTo>
                      <a:pt x="1207770" y="1281430"/>
                      <a:pt x="1188720" y="1286510"/>
                      <a:pt x="1174750" y="1283970"/>
                    </a:cubicBezTo>
                    <a:cubicBezTo>
                      <a:pt x="1160780" y="1282700"/>
                      <a:pt x="1144270" y="1273810"/>
                      <a:pt x="1134110" y="1262380"/>
                    </a:cubicBezTo>
                    <a:cubicBezTo>
                      <a:pt x="1125220" y="1252220"/>
                      <a:pt x="1121410" y="1243330"/>
                      <a:pt x="1117600" y="1220470"/>
                    </a:cubicBezTo>
                    <a:cubicBezTo>
                      <a:pt x="1102360" y="1134110"/>
                      <a:pt x="1098550" y="671830"/>
                      <a:pt x="1123950" y="593090"/>
                    </a:cubicBezTo>
                    <a:cubicBezTo>
                      <a:pt x="1130300" y="572770"/>
                      <a:pt x="1137920" y="565150"/>
                      <a:pt x="1148080" y="557530"/>
                    </a:cubicBezTo>
                    <a:cubicBezTo>
                      <a:pt x="1155700" y="551180"/>
                      <a:pt x="1164590" y="548640"/>
                      <a:pt x="1174750" y="547370"/>
                    </a:cubicBezTo>
                    <a:cubicBezTo>
                      <a:pt x="1187450" y="547370"/>
                      <a:pt x="1206500" y="549910"/>
                      <a:pt x="1216660" y="557530"/>
                    </a:cubicBezTo>
                    <a:cubicBezTo>
                      <a:pt x="1228090" y="565150"/>
                      <a:pt x="1234440" y="571500"/>
                      <a:pt x="1240790" y="593090"/>
                    </a:cubicBezTo>
                    <a:cubicBezTo>
                      <a:pt x="1278890" y="716280"/>
                      <a:pt x="1271270" y="1667510"/>
                      <a:pt x="1239520" y="1924050"/>
                    </a:cubicBezTo>
                    <a:cubicBezTo>
                      <a:pt x="1225550" y="2030730"/>
                      <a:pt x="1197610" y="2068830"/>
                      <a:pt x="1182370" y="2146300"/>
                    </a:cubicBezTo>
                    <a:cubicBezTo>
                      <a:pt x="1165860" y="2228850"/>
                      <a:pt x="1156970" y="2305050"/>
                      <a:pt x="1145540" y="2404110"/>
                    </a:cubicBezTo>
                    <a:cubicBezTo>
                      <a:pt x="1131570" y="2541270"/>
                      <a:pt x="1144270" y="2886710"/>
                      <a:pt x="1112520" y="2895600"/>
                    </a:cubicBezTo>
                    <a:cubicBezTo>
                      <a:pt x="1096010" y="2899410"/>
                      <a:pt x="1056640" y="2844800"/>
                      <a:pt x="1050290" y="2801620"/>
                    </a:cubicBezTo>
                    <a:cubicBezTo>
                      <a:pt x="1038860" y="2725420"/>
                      <a:pt x="1115060" y="2505710"/>
                      <a:pt x="1151890" y="2461260"/>
                    </a:cubicBezTo>
                    <a:cubicBezTo>
                      <a:pt x="1165860" y="2444750"/>
                      <a:pt x="1182370" y="2442210"/>
                      <a:pt x="1195070" y="2439670"/>
                    </a:cubicBezTo>
                    <a:cubicBezTo>
                      <a:pt x="1206500" y="2438400"/>
                      <a:pt x="1216660" y="2439670"/>
                      <a:pt x="1226820" y="2444750"/>
                    </a:cubicBezTo>
                    <a:cubicBezTo>
                      <a:pt x="1239520" y="2449830"/>
                      <a:pt x="1256030" y="2465070"/>
                      <a:pt x="1262380" y="2476500"/>
                    </a:cubicBezTo>
                    <a:cubicBezTo>
                      <a:pt x="1268730" y="2486660"/>
                      <a:pt x="1270000" y="2490470"/>
                      <a:pt x="1270000" y="2508250"/>
                    </a:cubicBezTo>
                    <a:cubicBezTo>
                      <a:pt x="1270000" y="2598420"/>
                      <a:pt x="1151890" y="3239770"/>
                      <a:pt x="1092200" y="3328670"/>
                    </a:cubicBezTo>
                    <a:cubicBezTo>
                      <a:pt x="1076960" y="3351530"/>
                      <a:pt x="1060450" y="3355340"/>
                      <a:pt x="1045210" y="3359150"/>
                    </a:cubicBezTo>
                    <a:cubicBezTo>
                      <a:pt x="1032510" y="3362960"/>
                      <a:pt x="1019810" y="3362960"/>
                      <a:pt x="1007110" y="3359150"/>
                    </a:cubicBezTo>
                    <a:cubicBezTo>
                      <a:pt x="991870" y="3354070"/>
                      <a:pt x="971550" y="3340100"/>
                      <a:pt x="961390" y="3327400"/>
                    </a:cubicBezTo>
                    <a:cubicBezTo>
                      <a:pt x="952500" y="3315970"/>
                      <a:pt x="948690" y="3309620"/>
                      <a:pt x="948690" y="3290570"/>
                    </a:cubicBezTo>
                    <a:cubicBezTo>
                      <a:pt x="947420" y="3225800"/>
                      <a:pt x="1050290" y="2900680"/>
                      <a:pt x="1089660" y="2848610"/>
                    </a:cubicBezTo>
                    <a:cubicBezTo>
                      <a:pt x="1101090" y="2833370"/>
                      <a:pt x="1109980" y="2830830"/>
                      <a:pt x="1122680" y="2828290"/>
                    </a:cubicBezTo>
                    <a:cubicBezTo>
                      <a:pt x="1139190" y="2823210"/>
                      <a:pt x="1163320" y="2823210"/>
                      <a:pt x="1179830" y="2829560"/>
                    </a:cubicBezTo>
                    <a:cubicBezTo>
                      <a:pt x="1196340" y="2835910"/>
                      <a:pt x="1214120" y="2852420"/>
                      <a:pt x="1221740" y="2868930"/>
                    </a:cubicBezTo>
                    <a:cubicBezTo>
                      <a:pt x="1229360" y="2885440"/>
                      <a:pt x="1231900" y="2907030"/>
                      <a:pt x="1226820" y="2926080"/>
                    </a:cubicBezTo>
                    <a:cubicBezTo>
                      <a:pt x="1221740" y="2950210"/>
                      <a:pt x="1201420" y="2981960"/>
                      <a:pt x="1187450" y="2998470"/>
                    </a:cubicBezTo>
                    <a:cubicBezTo>
                      <a:pt x="1177290" y="3009900"/>
                      <a:pt x="1168400" y="3016250"/>
                      <a:pt x="1155700" y="3020060"/>
                    </a:cubicBezTo>
                    <a:cubicBezTo>
                      <a:pt x="1139190" y="3025140"/>
                      <a:pt x="1113790" y="3026410"/>
                      <a:pt x="1098550" y="3021330"/>
                    </a:cubicBezTo>
                    <a:cubicBezTo>
                      <a:pt x="1084580" y="3017520"/>
                      <a:pt x="1074420" y="3008630"/>
                      <a:pt x="1065530" y="2999740"/>
                    </a:cubicBezTo>
                    <a:cubicBezTo>
                      <a:pt x="1057910" y="2990850"/>
                      <a:pt x="1052830" y="2981960"/>
                      <a:pt x="1047750" y="2965450"/>
                    </a:cubicBezTo>
                    <a:cubicBezTo>
                      <a:pt x="1037590" y="2929890"/>
                      <a:pt x="1022350" y="2825750"/>
                      <a:pt x="1033780" y="2781300"/>
                    </a:cubicBezTo>
                    <a:cubicBezTo>
                      <a:pt x="1040130" y="2754630"/>
                      <a:pt x="1054100" y="2730500"/>
                      <a:pt x="1073150" y="2719070"/>
                    </a:cubicBezTo>
                    <a:cubicBezTo>
                      <a:pt x="1092200" y="2708910"/>
                      <a:pt x="1126490" y="2706370"/>
                      <a:pt x="1146810" y="2716530"/>
                    </a:cubicBezTo>
                    <a:cubicBezTo>
                      <a:pt x="1165860" y="2725420"/>
                      <a:pt x="1184910" y="2745740"/>
                      <a:pt x="1191260" y="2774950"/>
                    </a:cubicBezTo>
                    <a:cubicBezTo>
                      <a:pt x="1203960" y="2833370"/>
                      <a:pt x="1156970" y="3008630"/>
                      <a:pt x="1134110" y="3063240"/>
                    </a:cubicBezTo>
                    <a:cubicBezTo>
                      <a:pt x="1123950" y="3086100"/>
                      <a:pt x="1116330" y="3098800"/>
                      <a:pt x="1102360" y="3108960"/>
                    </a:cubicBezTo>
                    <a:cubicBezTo>
                      <a:pt x="1088390" y="3119120"/>
                      <a:pt x="1065530" y="3124200"/>
                      <a:pt x="1047750" y="3122930"/>
                    </a:cubicBezTo>
                    <a:cubicBezTo>
                      <a:pt x="1029970" y="3120390"/>
                      <a:pt x="1010920" y="3108960"/>
                      <a:pt x="998220" y="3096260"/>
                    </a:cubicBezTo>
                    <a:cubicBezTo>
                      <a:pt x="984250" y="3082290"/>
                      <a:pt x="975360" y="3069590"/>
                      <a:pt x="967740" y="3040380"/>
                    </a:cubicBezTo>
                    <a:cubicBezTo>
                      <a:pt x="947420" y="2962910"/>
                      <a:pt x="942340" y="2653030"/>
                      <a:pt x="963930" y="2580640"/>
                    </a:cubicBezTo>
                    <a:cubicBezTo>
                      <a:pt x="971550" y="2555240"/>
                      <a:pt x="981710" y="2545080"/>
                      <a:pt x="995680" y="2534920"/>
                    </a:cubicBezTo>
                    <a:cubicBezTo>
                      <a:pt x="1010920" y="2524760"/>
                      <a:pt x="1033780" y="2519680"/>
                      <a:pt x="1050290" y="2522220"/>
                    </a:cubicBezTo>
                    <a:cubicBezTo>
                      <a:pt x="1068070" y="2523490"/>
                      <a:pt x="1088390" y="2534920"/>
                      <a:pt x="1099820" y="2547620"/>
                    </a:cubicBezTo>
                    <a:cubicBezTo>
                      <a:pt x="1111250" y="2560320"/>
                      <a:pt x="1116330" y="2579370"/>
                      <a:pt x="1120140" y="2599690"/>
                    </a:cubicBezTo>
                    <a:cubicBezTo>
                      <a:pt x="1125220" y="2628900"/>
                      <a:pt x="1123950" y="2682240"/>
                      <a:pt x="1116330" y="2707640"/>
                    </a:cubicBezTo>
                    <a:cubicBezTo>
                      <a:pt x="1112520" y="2721610"/>
                      <a:pt x="1108710" y="2730500"/>
                      <a:pt x="1099820" y="2740660"/>
                    </a:cubicBezTo>
                    <a:cubicBezTo>
                      <a:pt x="1088390" y="2752090"/>
                      <a:pt x="1068070" y="2764790"/>
                      <a:pt x="1050290" y="2766060"/>
                    </a:cubicBezTo>
                    <a:cubicBezTo>
                      <a:pt x="1029970" y="2767330"/>
                      <a:pt x="996950" y="2754630"/>
                      <a:pt x="982980" y="2740660"/>
                    </a:cubicBezTo>
                    <a:cubicBezTo>
                      <a:pt x="970280" y="2727960"/>
                      <a:pt x="967740" y="2712720"/>
                      <a:pt x="962660" y="2688590"/>
                    </a:cubicBezTo>
                    <a:cubicBezTo>
                      <a:pt x="953770" y="2639060"/>
                      <a:pt x="947420" y="2499360"/>
                      <a:pt x="967740" y="2451100"/>
                    </a:cubicBezTo>
                    <a:cubicBezTo>
                      <a:pt x="979170" y="2424430"/>
                      <a:pt x="998220" y="2407920"/>
                      <a:pt x="1016000" y="2400300"/>
                    </a:cubicBezTo>
                    <a:cubicBezTo>
                      <a:pt x="1032510" y="2393950"/>
                      <a:pt x="1055370" y="2397760"/>
                      <a:pt x="1070610" y="2402840"/>
                    </a:cubicBezTo>
                    <a:cubicBezTo>
                      <a:pt x="1082040" y="2407920"/>
                      <a:pt x="1090930" y="2415540"/>
                      <a:pt x="1098550" y="2425700"/>
                    </a:cubicBezTo>
                    <a:cubicBezTo>
                      <a:pt x="1107440" y="2438400"/>
                      <a:pt x="1112520" y="2451100"/>
                      <a:pt x="1115060" y="2476500"/>
                    </a:cubicBezTo>
                    <a:cubicBezTo>
                      <a:pt x="1123950" y="2546350"/>
                      <a:pt x="1103630" y="2772410"/>
                      <a:pt x="1082040" y="2882900"/>
                    </a:cubicBezTo>
                    <a:cubicBezTo>
                      <a:pt x="1066800" y="2960370"/>
                      <a:pt x="1045210" y="3045460"/>
                      <a:pt x="1022350" y="3078480"/>
                    </a:cubicBezTo>
                    <a:cubicBezTo>
                      <a:pt x="1013460" y="3093720"/>
                      <a:pt x="1004570" y="3098800"/>
                      <a:pt x="993140" y="3105150"/>
                    </a:cubicBezTo>
                    <a:cubicBezTo>
                      <a:pt x="981710" y="3111500"/>
                      <a:pt x="966470" y="3114040"/>
                      <a:pt x="953770" y="3114040"/>
                    </a:cubicBezTo>
                    <a:cubicBezTo>
                      <a:pt x="941070" y="3114040"/>
                      <a:pt x="927100" y="3110230"/>
                      <a:pt x="915670" y="3105150"/>
                    </a:cubicBezTo>
                    <a:cubicBezTo>
                      <a:pt x="904240" y="3098800"/>
                      <a:pt x="894080" y="3091180"/>
                      <a:pt x="885190" y="3077210"/>
                    </a:cubicBezTo>
                    <a:cubicBezTo>
                      <a:pt x="869950" y="3053080"/>
                      <a:pt x="873760" y="2999740"/>
                      <a:pt x="849630" y="2954020"/>
                    </a:cubicBezTo>
                    <a:cubicBezTo>
                      <a:pt x="811530" y="2884170"/>
                      <a:pt x="735330" y="2783840"/>
                      <a:pt x="647700" y="2716530"/>
                    </a:cubicBezTo>
                    <a:cubicBezTo>
                      <a:pt x="542290" y="2635250"/>
                      <a:pt x="326390" y="2592070"/>
                      <a:pt x="245110" y="2522220"/>
                    </a:cubicBezTo>
                    <a:cubicBezTo>
                      <a:pt x="196850" y="2480310"/>
                      <a:pt x="170180" y="2432050"/>
                      <a:pt x="157480" y="2390140"/>
                    </a:cubicBezTo>
                    <a:cubicBezTo>
                      <a:pt x="147320" y="2359660"/>
                      <a:pt x="151130" y="2301240"/>
                      <a:pt x="153670" y="2299970"/>
                    </a:cubicBezTo>
                    <a:cubicBezTo>
                      <a:pt x="156210" y="2299970"/>
                      <a:pt x="176530" y="2373630"/>
                      <a:pt x="172720" y="2374900"/>
                    </a:cubicBezTo>
                    <a:cubicBezTo>
                      <a:pt x="170180" y="2376170"/>
                      <a:pt x="154940" y="2355850"/>
                      <a:pt x="149860" y="2341880"/>
                    </a:cubicBezTo>
                    <a:cubicBezTo>
                      <a:pt x="144780" y="2325370"/>
                      <a:pt x="144780" y="2298700"/>
                      <a:pt x="149860" y="2282190"/>
                    </a:cubicBezTo>
                    <a:cubicBezTo>
                      <a:pt x="154940" y="2269490"/>
                      <a:pt x="161290" y="2258060"/>
                      <a:pt x="172720" y="2249170"/>
                    </a:cubicBezTo>
                    <a:cubicBezTo>
                      <a:pt x="186690" y="2239010"/>
                      <a:pt x="209550" y="2228850"/>
                      <a:pt x="228600" y="2228850"/>
                    </a:cubicBezTo>
                    <a:cubicBezTo>
                      <a:pt x="247650" y="2228850"/>
                      <a:pt x="266700" y="2235200"/>
                      <a:pt x="284480" y="2249170"/>
                    </a:cubicBezTo>
                    <a:cubicBezTo>
                      <a:pt x="309880" y="2270760"/>
                      <a:pt x="313690" y="2330450"/>
                      <a:pt x="353060" y="2360930"/>
                    </a:cubicBezTo>
                    <a:cubicBezTo>
                      <a:pt x="415290" y="2406650"/>
                      <a:pt x="601980" y="2402840"/>
                      <a:pt x="659130" y="2444750"/>
                    </a:cubicBezTo>
                    <a:cubicBezTo>
                      <a:pt x="690880" y="2467610"/>
                      <a:pt x="692150" y="2501900"/>
                      <a:pt x="711200" y="2526030"/>
                    </a:cubicBezTo>
                    <a:cubicBezTo>
                      <a:pt x="730250" y="2550160"/>
                      <a:pt x="758190" y="2565400"/>
                      <a:pt x="774700" y="2590800"/>
                    </a:cubicBezTo>
                    <a:cubicBezTo>
                      <a:pt x="792480" y="2617470"/>
                      <a:pt x="795020" y="2659380"/>
                      <a:pt x="814070" y="2683510"/>
                    </a:cubicBezTo>
                    <a:cubicBezTo>
                      <a:pt x="831850" y="2706370"/>
                      <a:pt x="875030" y="2715260"/>
                      <a:pt x="886460" y="2736850"/>
                    </a:cubicBezTo>
                    <a:cubicBezTo>
                      <a:pt x="896620" y="2753360"/>
                      <a:pt x="896620" y="2777490"/>
                      <a:pt x="891540" y="2795270"/>
                    </a:cubicBezTo>
                    <a:cubicBezTo>
                      <a:pt x="885190" y="2813050"/>
                      <a:pt x="868680" y="2832100"/>
                      <a:pt x="854710" y="2842260"/>
                    </a:cubicBezTo>
                    <a:cubicBezTo>
                      <a:pt x="843280" y="2849880"/>
                      <a:pt x="830580" y="2853690"/>
                      <a:pt x="816610" y="2853690"/>
                    </a:cubicBezTo>
                    <a:cubicBezTo>
                      <a:pt x="800100" y="2853690"/>
                      <a:pt x="774700" y="2846070"/>
                      <a:pt x="760730" y="2837180"/>
                    </a:cubicBezTo>
                    <a:cubicBezTo>
                      <a:pt x="749300" y="2829560"/>
                      <a:pt x="736600" y="2816860"/>
                      <a:pt x="735330" y="2805430"/>
                    </a:cubicBezTo>
                    <a:cubicBezTo>
                      <a:pt x="734060" y="2795270"/>
                      <a:pt x="753110" y="2785110"/>
                      <a:pt x="750570" y="2772410"/>
                    </a:cubicBezTo>
                    <a:cubicBezTo>
                      <a:pt x="745490" y="2750820"/>
                      <a:pt x="706120" y="2725420"/>
                      <a:pt x="668020" y="2697480"/>
                    </a:cubicBezTo>
                    <a:cubicBezTo>
                      <a:pt x="601980" y="2647950"/>
                      <a:pt x="447040" y="2562860"/>
                      <a:pt x="370840" y="2523490"/>
                    </a:cubicBezTo>
                    <a:cubicBezTo>
                      <a:pt x="325120" y="2500630"/>
                      <a:pt x="280670" y="2493010"/>
                      <a:pt x="257810" y="2475230"/>
                    </a:cubicBezTo>
                    <a:cubicBezTo>
                      <a:pt x="243840" y="2466340"/>
                      <a:pt x="237490" y="2456180"/>
                      <a:pt x="231140" y="2444750"/>
                    </a:cubicBezTo>
                    <a:cubicBezTo>
                      <a:pt x="226060" y="2433320"/>
                      <a:pt x="222250" y="2418080"/>
                      <a:pt x="222250" y="2405380"/>
                    </a:cubicBezTo>
                    <a:cubicBezTo>
                      <a:pt x="222250" y="2392680"/>
                      <a:pt x="227330" y="2377440"/>
                      <a:pt x="233680" y="2366010"/>
                    </a:cubicBezTo>
                    <a:cubicBezTo>
                      <a:pt x="240030" y="2354580"/>
                      <a:pt x="250190" y="2343150"/>
                      <a:pt x="260350" y="2336800"/>
                    </a:cubicBezTo>
                    <a:cubicBezTo>
                      <a:pt x="271780" y="2329180"/>
                      <a:pt x="285750" y="2324100"/>
                      <a:pt x="298450" y="2322830"/>
                    </a:cubicBezTo>
                    <a:cubicBezTo>
                      <a:pt x="312420" y="2321560"/>
                      <a:pt x="327660" y="2324100"/>
                      <a:pt x="339090" y="2329180"/>
                    </a:cubicBezTo>
                    <a:cubicBezTo>
                      <a:pt x="349250" y="2332990"/>
                      <a:pt x="358140" y="2335530"/>
                      <a:pt x="367030" y="2346960"/>
                    </a:cubicBezTo>
                    <a:cubicBezTo>
                      <a:pt x="384810" y="2367280"/>
                      <a:pt x="421640" y="2454910"/>
                      <a:pt x="414020" y="2462530"/>
                    </a:cubicBezTo>
                    <a:cubicBezTo>
                      <a:pt x="407670" y="2467610"/>
                      <a:pt x="368300" y="2415540"/>
                      <a:pt x="346710" y="2415540"/>
                    </a:cubicBezTo>
                    <a:cubicBezTo>
                      <a:pt x="323850" y="2415540"/>
                      <a:pt x="289560" y="2467610"/>
                      <a:pt x="279400" y="2462530"/>
                    </a:cubicBezTo>
                    <a:cubicBezTo>
                      <a:pt x="270510" y="2457450"/>
                      <a:pt x="281940" y="2406650"/>
                      <a:pt x="290830" y="2381250"/>
                    </a:cubicBezTo>
                    <a:cubicBezTo>
                      <a:pt x="299720" y="2355850"/>
                      <a:pt x="312420" y="2327910"/>
                      <a:pt x="334010" y="2310130"/>
                    </a:cubicBezTo>
                    <a:cubicBezTo>
                      <a:pt x="355600" y="2292350"/>
                      <a:pt x="392430" y="2277110"/>
                      <a:pt x="422910" y="2280920"/>
                    </a:cubicBezTo>
                    <a:cubicBezTo>
                      <a:pt x="458470" y="2284730"/>
                      <a:pt x="505460" y="2320290"/>
                      <a:pt x="533400" y="2348230"/>
                    </a:cubicBezTo>
                    <a:cubicBezTo>
                      <a:pt x="558800" y="2372360"/>
                      <a:pt x="577850" y="2402840"/>
                      <a:pt x="586740" y="2433320"/>
                    </a:cubicBezTo>
                    <a:cubicBezTo>
                      <a:pt x="595630" y="2461260"/>
                      <a:pt x="598170" y="2500630"/>
                      <a:pt x="589280" y="2522220"/>
                    </a:cubicBezTo>
                    <a:cubicBezTo>
                      <a:pt x="581660" y="2540000"/>
                      <a:pt x="561340" y="2553970"/>
                      <a:pt x="546100" y="2560320"/>
                    </a:cubicBezTo>
                    <a:cubicBezTo>
                      <a:pt x="533400" y="2565400"/>
                      <a:pt x="520700" y="2566670"/>
                      <a:pt x="508000" y="2564130"/>
                    </a:cubicBezTo>
                    <a:cubicBezTo>
                      <a:pt x="491490" y="2561590"/>
                      <a:pt x="468630" y="2552700"/>
                      <a:pt x="457200" y="2537460"/>
                    </a:cubicBezTo>
                    <a:cubicBezTo>
                      <a:pt x="444500" y="2520950"/>
                      <a:pt x="439420" y="2481580"/>
                      <a:pt x="440690" y="2465070"/>
                    </a:cubicBezTo>
                    <a:cubicBezTo>
                      <a:pt x="440690" y="2457450"/>
                      <a:pt x="441960" y="2452370"/>
                      <a:pt x="447040" y="2447290"/>
                    </a:cubicBezTo>
                    <a:cubicBezTo>
                      <a:pt x="457200" y="2435860"/>
                      <a:pt x="497840" y="2432050"/>
                      <a:pt x="509270" y="2413000"/>
                    </a:cubicBezTo>
                    <a:cubicBezTo>
                      <a:pt x="524510" y="2387600"/>
                      <a:pt x="506730" y="2327910"/>
                      <a:pt x="513080" y="2302510"/>
                    </a:cubicBezTo>
                    <a:cubicBezTo>
                      <a:pt x="518160" y="2287270"/>
                      <a:pt x="523240" y="2278380"/>
                      <a:pt x="530860" y="2269490"/>
                    </a:cubicBezTo>
                    <a:cubicBezTo>
                      <a:pt x="538480" y="2260600"/>
                      <a:pt x="548640" y="2252980"/>
                      <a:pt x="561340" y="2249170"/>
                    </a:cubicBezTo>
                    <a:cubicBezTo>
                      <a:pt x="576580" y="2245360"/>
                      <a:pt x="600710" y="2244090"/>
                      <a:pt x="615950" y="2250440"/>
                    </a:cubicBezTo>
                    <a:cubicBezTo>
                      <a:pt x="631190" y="2256790"/>
                      <a:pt x="647700" y="2273300"/>
                      <a:pt x="656590" y="2286000"/>
                    </a:cubicBezTo>
                    <a:cubicBezTo>
                      <a:pt x="662940" y="2297430"/>
                      <a:pt x="662940" y="2305050"/>
                      <a:pt x="664210" y="2322830"/>
                    </a:cubicBezTo>
                    <a:cubicBezTo>
                      <a:pt x="668020" y="2364740"/>
                      <a:pt x="664210" y="2504440"/>
                      <a:pt x="648970" y="2548890"/>
                    </a:cubicBezTo>
                    <a:cubicBezTo>
                      <a:pt x="640080" y="2570480"/>
                      <a:pt x="631190" y="2583180"/>
                      <a:pt x="617220" y="2592070"/>
                    </a:cubicBezTo>
                    <a:cubicBezTo>
                      <a:pt x="603250" y="2600960"/>
                      <a:pt x="582930" y="2607310"/>
                      <a:pt x="565150" y="2603500"/>
                    </a:cubicBezTo>
                    <a:cubicBezTo>
                      <a:pt x="546100" y="2599690"/>
                      <a:pt x="521970" y="2583180"/>
                      <a:pt x="509270" y="2562860"/>
                    </a:cubicBezTo>
                    <a:cubicBezTo>
                      <a:pt x="492760" y="2536190"/>
                      <a:pt x="491490" y="2490470"/>
                      <a:pt x="488950" y="2449830"/>
                    </a:cubicBezTo>
                    <a:cubicBezTo>
                      <a:pt x="486410" y="2400300"/>
                      <a:pt x="483870" y="2330450"/>
                      <a:pt x="500380" y="2288540"/>
                    </a:cubicBezTo>
                    <a:cubicBezTo>
                      <a:pt x="513080" y="2256790"/>
                      <a:pt x="557530" y="2236470"/>
                      <a:pt x="562610" y="2216150"/>
                    </a:cubicBezTo>
                    <a:cubicBezTo>
                      <a:pt x="565150" y="2203450"/>
                      <a:pt x="552450" y="2194560"/>
                      <a:pt x="552450" y="2181860"/>
                    </a:cubicBezTo>
                    <a:cubicBezTo>
                      <a:pt x="552450" y="2166620"/>
                      <a:pt x="558800" y="2145030"/>
                      <a:pt x="568960" y="2132330"/>
                    </a:cubicBezTo>
                    <a:cubicBezTo>
                      <a:pt x="580390" y="2120900"/>
                      <a:pt x="598170" y="2109470"/>
                      <a:pt x="614680" y="2106930"/>
                    </a:cubicBezTo>
                    <a:cubicBezTo>
                      <a:pt x="631190" y="2104390"/>
                      <a:pt x="652780" y="2110740"/>
                      <a:pt x="665480" y="2118360"/>
                    </a:cubicBezTo>
                    <a:cubicBezTo>
                      <a:pt x="675640" y="2124710"/>
                      <a:pt x="680720" y="2128520"/>
                      <a:pt x="689610" y="2143760"/>
                    </a:cubicBezTo>
                    <a:cubicBezTo>
                      <a:pt x="717550" y="2186940"/>
                      <a:pt x="789940" y="2363470"/>
                      <a:pt x="811530" y="2440940"/>
                    </a:cubicBezTo>
                    <a:cubicBezTo>
                      <a:pt x="824230" y="2486660"/>
                      <a:pt x="828040" y="2517140"/>
                      <a:pt x="829310" y="2553970"/>
                    </a:cubicBezTo>
                    <a:cubicBezTo>
                      <a:pt x="831850" y="2586990"/>
                      <a:pt x="835660" y="2622550"/>
                      <a:pt x="826770" y="2649220"/>
                    </a:cubicBezTo>
                    <a:cubicBezTo>
                      <a:pt x="820420" y="2670810"/>
                      <a:pt x="803910" y="2693670"/>
                      <a:pt x="789940" y="2703830"/>
                    </a:cubicBezTo>
                    <a:cubicBezTo>
                      <a:pt x="779780" y="2710180"/>
                      <a:pt x="768350" y="2712720"/>
                      <a:pt x="756920" y="2711450"/>
                    </a:cubicBezTo>
                    <a:cubicBezTo>
                      <a:pt x="742950" y="2710180"/>
                      <a:pt x="721360" y="2706370"/>
                      <a:pt x="709930" y="2693670"/>
                    </a:cubicBezTo>
                    <a:cubicBezTo>
                      <a:pt x="695960" y="2679700"/>
                      <a:pt x="676910" y="2640330"/>
                      <a:pt x="687070" y="2623820"/>
                    </a:cubicBezTo>
                    <a:cubicBezTo>
                      <a:pt x="699770" y="2599690"/>
                      <a:pt x="811530" y="2578100"/>
                      <a:pt x="821690" y="2590800"/>
                    </a:cubicBezTo>
                    <a:cubicBezTo>
                      <a:pt x="828040" y="2598420"/>
                      <a:pt x="815340" y="2625090"/>
                      <a:pt x="805180" y="2636520"/>
                    </a:cubicBezTo>
                    <a:cubicBezTo>
                      <a:pt x="795020" y="2647950"/>
                      <a:pt x="777240" y="2659380"/>
                      <a:pt x="760730" y="2659380"/>
                    </a:cubicBezTo>
                    <a:cubicBezTo>
                      <a:pt x="742950" y="2660650"/>
                      <a:pt x="713740" y="2650490"/>
                      <a:pt x="701040" y="2636520"/>
                    </a:cubicBezTo>
                    <a:cubicBezTo>
                      <a:pt x="689610" y="2626360"/>
                      <a:pt x="676910" y="2598420"/>
                      <a:pt x="683260" y="2590800"/>
                    </a:cubicBezTo>
                    <a:cubicBezTo>
                      <a:pt x="693420" y="2578100"/>
                      <a:pt x="806450" y="2592070"/>
                      <a:pt x="815340" y="2611120"/>
                    </a:cubicBezTo>
                    <a:cubicBezTo>
                      <a:pt x="822960" y="2625090"/>
                      <a:pt x="801370" y="2658110"/>
                      <a:pt x="786130" y="2669540"/>
                    </a:cubicBezTo>
                    <a:cubicBezTo>
                      <a:pt x="769620" y="2679700"/>
                      <a:pt x="739140" y="2682240"/>
                      <a:pt x="721360" y="2677160"/>
                    </a:cubicBezTo>
                    <a:cubicBezTo>
                      <a:pt x="706120" y="2672080"/>
                      <a:pt x="693420" y="2660650"/>
                      <a:pt x="684530" y="2644140"/>
                    </a:cubicBezTo>
                    <a:cubicBezTo>
                      <a:pt x="670560" y="2621280"/>
                      <a:pt x="665480" y="2590800"/>
                      <a:pt x="660400" y="2546350"/>
                    </a:cubicBezTo>
                    <a:cubicBezTo>
                      <a:pt x="650240" y="2452370"/>
                      <a:pt x="633730" y="2174240"/>
                      <a:pt x="661670" y="2101850"/>
                    </a:cubicBezTo>
                    <a:cubicBezTo>
                      <a:pt x="671830" y="2073910"/>
                      <a:pt x="689610" y="2061210"/>
                      <a:pt x="704850" y="2052320"/>
                    </a:cubicBezTo>
                    <a:cubicBezTo>
                      <a:pt x="715010" y="2047240"/>
                      <a:pt x="726440" y="2047240"/>
                      <a:pt x="737870" y="2048510"/>
                    </a:cubicBezTo>
                    <a:cubicBezTo>
                      <a:pt x="751840" y="2051050"/>
                      <a:pt x="772160" y="2059940"/>
                      <a:pt x="782320" y="2072640"/>
                    </a:cubicBezTo>
                    <a:cubicBezTo>
                      <a:pt x="792480" y="2084070"/>
                      <a:pt x="796290" y="2095500"/>
                      <a:pt x="800100" y="2118360"/>
                    </a:cubicBezTo>
                    <a:cubicBezTo>
                      <a:pt x="811530" y="2184400"/>
                      <a:pt x="819150" y="2443480"/>
                      <a:pt x="798830" y="2504440"/>
                    </a:cubicBezTo>
                    <a:cubicBezTo>
                      <a:pt x="791210" y="2527300"/>
                      <a:pt x="782320" y="2536190"/>
                      <a:pt x="768350" y="2545080"/>
                    </a:cubicBezTo>
                    <a:cubicBezTo>
                      <a:pt x="755650" y="2553970"/>
                      <a:pt x="734060" y="2556510"/>
                      <a:pt x="718820" y="2555240"/>
                    </a:cubicBezTo>
                    <a:cubicBezTo>
                      <a:pt x="707390" y="2553970"/>
                      <a:pt x="697230" y="2550160"/>
                      <a:pt x="687070" y="2542540"/>
                    </a:cubicBezTo>
                    <a:cubicBezTo>
                      <a:pt x="676910" y="2532380"/>
                      <a:pt x="665480" y="2519680"/>
                      <a:pt x="660400" y="2499360"/>
                    </a:cubicBezTo>
                    <a:cubicBezTo>
                      <a:pt x="650240" y="2461260"/>
                      <a:pt x="659130" y="2371090"/>
                      <a:pt x="669290" y="2317750"/>
                    </a:cubicBezTo>
                    <a:cubicBezTo>
                      <a:pt x="678180" y="2273300"/>
                      <a:pt x="692150" y="2227580"/>
                      <a:pt x="709930" y="2198370"/>
                    </a:cubicBezTo>
                    <a:cubicBezTo>
                      <a:pt x="722630" y="2179320"/>
                      <a:pt x="737870" y="2160270"/>
                      <a:pt x="756920" y="2156460"/>
                    </a:cubicBezTo>
                    <a:cubicBezTo>
                      <a:pt x="774700" y="2151380"/>
                      <a:pt x="801370" y="2156460"/>
                      <a:pt x="817880" y="2169160"/>
                    </a:cubicBezTo>
                    <a:cubicBezTo>
                      <a:pt x="840740" y="2186940"/>
                      <a:pt x="849630" y="2227580"/>
                      <a:pt x="862330" y="2269490"/>
                    </a:cubicBezTo>
                    <a:cubicBezTo>
                      <a:pt x="882650" y="2335530"/>
                      <a:pt x="902970" y="2443480"/>
                      <a:pt x="913130" y="2528570"/>
                    </a:cubicBezTo>
                    <a:cubicBezTo>
                      <a:pt x="920750" y="2611120"/>
                      <a:pt x="918210" y="2698750"/>
                      <a:pt x="916940" y="2771140"/>
                    </a:cubicBezTo>
                    <a:cubicBezTo>
                      <a:pt x="916940" y="2829560"/>
                      <a:pt x="928370" y="2898140"/>
                      <a:pt x="908050" y="2928620"/>
                    </a:cubicBezTo>
                    <a:cubicBezTo>
                      <a:pt x="895350" y="2948940"/>
                      <a:pt x="867410" y="2960370"/>
                      <a:pt x="847090" y="2960370"/>
                    </a:cubicBezTo>
                    <a:cubicBezTo>
                      <a:pt x="826770" y="2959100"/>
                      <a:pt x="797560" y="2942590"/>
                      <a:pt x="786130" y="2927350"/>
                    </a:cubicBezTo>
                    <a:cubicBezTo>
                      <a:pt x="775970" y="2913380"/>
                      <a:pt x="774700" y="2895600"/>
                      <a:pt x="774700" y="2875280"/>
                    </a:cubicBezTo>
                    <a:cubicBezTo>
                      <a:pt x="774700" y="2848610"/>
                      <a:pt x="793750" y="2821940"/>
                      <a:pt x="801370" y="2778760"/>
                    </a:cubicBezTo>
                    <a:cubicBezTo>
                      <a:pt x="815340" y="2692400"/>
                      <a:pt x="800100" y="2453640"/>
                      <a:pt x="821690" y="2387600"/>
                    </a:cubicBezTo>
                    <a:cubicBezTo>
                      <a:pt x="830580" y="2363470"/>
                      <a:pt x="839470" y="2352040"/>
                      <a:pt x="854710" y="2341880"/>
                    </a:cubicBezTo>
                    <a:cubicBezTo>
                      <a:pt x="868680" y="2331720"/>
                      <a:pt x="891540" y="2326640"/>
                      <a:pt x="909320" y="2327910"/>
                    </a:cubicBezTo>
                    <a:cubicBezTo>
                      <a:pt x="927100" y="2330450"/>
                      <a:pt x="947420" y="2341880"/>
                      <a:pt x="958850" y="2354580"/>
                    </a:cubicBezTo>
                    <a:cubicBezTo>
                      <a:pt x="970280" y="2367280"/>
                      <a:pt x="974090" y="2378710"/>
                      <a:pt x="979170" y="2406650"/>
                    </a:cubicBezTo>
                    <a:cubicBezTo>
                      <a:pt x="996950" y="2506980"/>
                      <a:pt x="990600" y="2994660"/>
                      <a:pt x="979170" y="3111500"/>
                    </a:cubicBezTo>
                    <a:cubicBezTo>
                      <a:pt x="975360" y="3150870"/>
                      <a:pt x="979170" y="3168650"/>
                      <a:pt x="963930" y="3188970"/>
                    </a:cubicBezTo>
                    <a:cubicBezTo>
                      <a:pt x="942340" y="3214370"/>
                      <a:pt x="880110" y="3243580"/>
                      <a:pt x="848360" y="3237230"/>
                    </a:cubicBezTo>
                    <a:cubicBezTo>
                      <a:pt x="820420" y="3232150"/>
                      <a:pt x="805180" y="3204210"/>
                      <a:pt x="778510" y="3172460"/>
                    </a:cubicBezTo>
                    <a:cubicBezTo>
                      <a:pt x="727710" y="3110230"/>
                      <a:pt x="646430" y="2922270"/>
                      <a:pt x="589280" y="2875280"/>
                    </a:cubicBezTo>
                    <a:cubicBezTo>
                      <a:pt x="562610" y="2853690"/>
                      <a:pt x="537210" y="2861310"/>
                      <a:pt x="511810" y="2846070"/>
                    </a:cubicBezTo>
                    <a:cubicBezTo>
                      <a:pt x="483870" y="2828290"/>
                      <a:pt x="466090" y="2795270"/>
                      <a:pt x="430530" y="2773680"/>
                    </a:cubicBezTo>
                    <a:cubicBezTo>
                      <a:pt x="379730" y="2744470"/>
                      <a:pt x="270510" y="2729230"/>
                      <a:pt x="224790" y="2701290"/>
                    </a:cubicBezTo>
                    <a:cubicBezTo>
                      <a:pt x="198120" y="2684780"/>
                      <a:pt x="185420" y="2669540"/>
                      <a:pt x="166370" y="2646680"/>
                    </a:cubicBezTo>
                    <a:cubicBezTo>
                      <a:pt x="143510" y="2618740"/>
                      <a:pt x="123190" y="2581910"/>
                      <a:pt x="101600" y="2541270"/>
                    </a:cubicBezTo>
                    <a:cubicBezTo>
                      <a:pt x="74930" y="2490470"/>
                      <a:pt x="36830" y="2435860"/>
                      <a:pt x="22860" y="2360930"/>
                    </a:cubicBezTo>
                    <a:cubicBezTo>
                      <a:pt x="0" y="2249170"/>
                      <a:pt x="10160" y="2042160"/>
                      <a:pt x="30480" y="1930400"/>
                    </a:cubicBezTo>
                    <a:cubicBezTo>
                      <a:pt x="45720" y="1855470"/>
                      <a:pt x="74930" y="1778000"/>
                      <a:pt x="99060" y="1747520"/>
                    </a:cubicBezTo>
                    <a:cubicBezTo>
                      <a:pt x="110490" y="1733550"/>
                      <a:pt x="120650" y="1728470"/>
                      <a:pt x="133350" y="1723390"/>
                    </a:cubicBezTo>
                    <a:cubicBezTo>
                      <a:pt x="144780" y="1719580"/>
                      <a:pt x="160020" y="1717040"/>
                      <a:pt x="172720" y="1719580"/>
                    </a:cubicBezTo>
                    <a:cubicBezTo>
                      <a:pt x="186690" y="1720850"/>
                      <a:pt x="200660" y="1725930"/>
                      <a:pt x="212090" y="1733550"/>
                    </a:cubicBezTo>
                    <a:cubicBezTo>
                      <a:pt x="222250" y="1741170"/>
                      <a:pt x="232410" y="1746250"/>
                      <a:pt x="238760" y="1764030"/>
                    </a:cubicBezTo>
                    <a:cubicBezTo>
                      <a:pt x="257810" y="1811020"/>
                      <a:pt x="217170" y="1969770"/>
                      <a:pt x="248920" y="2065020"/>
                    </a:cubicBezTo>
                    <a:cubicBezTo>
                      <a:pt x="283210" y="2166620"/>
                      <a:pt x="434340" y="2287270"/>
                      <a:pt x="449580" y="2349500"/>
                    </a:cubicBezTo>
                    <a:cubicBezTo>
                      <a:pt x="455930" y="2374900"/>
                      <a:pt x="449580" y="2392680"/>
                      <a:pt x="440690" y="2410460"/>
                    </a:cubicBezTo>
                    <a:cubicBezTo>
                      <a:pt x="431800" y="2426970"/>
                      <a:pt x="410210" y="2442210"/>
                      <a:pt x="393700" y="2449830"/>
                    </a:cubicBezTo>
                    <a:cubicBezTo>
                      <a:pt x="381000" y="2454910"/>
                      <a:pt x="368300" y="2456180"/>
                      <a:pt x="353060" y="2453640"/>
                    </a:cubicBezTo>
                    <a:cubicBezTo>
                      <a:pt x="332740" y="2451100"/>
                      <a:pt x="304800" y="2439670"/>
                      <a:pt x="283210" y="2426970"/>
                    </a:cubicBezTo>
                    <a:cubicBezTo>
                      <a:pt x="260350" y="2413000"/>
                      <a:pt x="234950" y="2396490"/>
                      <a:pt x="219710" y="2373630"/>
                    </a:cubicBezTo>
                    <a:cubicBezTo>
                      <a:pt x="203200" y="2345690"/>
                      <a:pt x="196850" y="2316480"/>
                      <a:pt x="190500" y="2270760"/>
                    </a:cubicBezTo>
                    <a:cubicBezTo>
                      <a:pt x="177800" y="2180590"/>
                      <a:pt x="177800" y="1929130"/>
                      <a:pt x="193040" y="1868170"/>
                    </a:cubicBezTo>
                    <a:cubicBezTo>
                      <a:pt x="198120" y="1849120"/>
                      <a:pt x="201930" y="1842770"/>
                      <a:pt x="212090" y="1832610"/>
                    </a:cubicBezTo>
                    <a:cubicBezTo>
                      <a:pt x="224790" y="1819910"/>
                      <a:pt x="247650" y="1805940"/>
                      <a:pt x="266700" y="1804670"/>
                    </a:cubicBezTo>
                    <a:cubicBezTo>
                      <a:pt x="284480" y="1802130"/>
                      <a:pt x="309880" y="1807210"/>
                      <a:pt x="325120" y="1818640"/>
                    </a:cubicBezTo>
                    <a:cubicBezTo>
                      <a:pt x="340360" y="1828800"/>
                      <a:pt x="351790" y="1842770"/>
                      <a:pt x="359410" y="1868170"/>
                    </a:cubicBezTo>
                    <a:cubicBezTo>
                      <a:pt x="375920" y="1922780"/>
                      <a:pt x="340360" y="2084070"/>
                      <a:pt x="360680" y="2148840"/>
                    </a:cubicBezTo>
                    <a:cubicBezTo>
                      <a:pt x="373380" y="2189480"/>
                      <a:pt x="410210" y="2203450"/>
                      <a:pt x="424180" y="2237740"/>
                    </a:cubicBezTo>
                    <a:cubicBezTo>
                      <a:pt x="438150" y="2278380"/>
                      <a:pt x="444500" y="2346960"/>
                      <a:pt x="438150" y="2382520"/>
                    </a:cubicBezTo>
                    <a:cubicBezTo>
                      <a:pt x="433070" y="2405380"/>
                      <a:pt x="422910" y="2423160"/>
                      <a:pt x="410210" y="2434590"/>
                    </a:cubicBezTo>
                    <a:cubicBezTo>
                      <a:pt x="401320" y="2444750"/>
                      <a:pt x="388620" y="2451100"/>
                      <a:pt x="375920" y="2453640"/>
                    </a:cubicBezTo>
                    <a:cubicBezTo>
                      <a:pt x="363220" y="2457450"/>
                      <a:pt x="349250" y="2457450"/>
                      <a:pt x="335280" y="2453640"/>
                    </a:cubicBezTo>
                    <a:cubicBezTo>
                      <a:pt x="318770" y="2448560"/>
                      <a:pt x="302260" y="2437130"/>
                      <a:pt x="287020" y="2420620"/>
                    </a:cubicBezTo>
                    <a:cubicBezTo>
                      <a:pt x="262890" y="2395220"/>
                      <a:pt x="231140" y="2344420"/>
                      <a:pt x="215900" y="2308860"/>
                    </a:cubicBezTo>
                    <a:cubicBezTo>
                      <a:pt x="203200" y="2279650"/>
                      <a:pt x="196850" y="2259330"/>
                      <a:pt x="194310" y="2226310"/>
                    </a:cubicBezTo>
                    <a:cubicBezTo>
                      <a:pt x="189230" y="2178050"/>
                      <a:pt x="193040" y="2108200"/>
                      <a:pt x="204470" y="2045970"/>
                    </a:cubicBezTo>
                    <a:cubicBezTo>
                      <a:pt x="217170" y="1978660"/>
                      <a:pt x="238760" y="1880870"/>
                      <a:pt x="273050" y="1836420"/>
                    </a:cubicBezTo>
                    <a:cubicBezTo>
                      <a:pt x="295910" y="1807210"/>
                      <a:pt x="325120" y="1805940"/>
                      <a:pt x="355600" y="1780540"/>
                    </a:cubicBezTo>
                    <a:cubicBezTo>
                      <a:pt x="401320" y="1743710"/>
                      <a:pt x="469900" y="1668780"/>
                      <a:pt x="513080" y="1624330"/>
                    </a:cubicBezTo>
                    <a:cubicBezTo>
                      <a:pt x="544830" y="1591310"/>
                      <a:pt x="570230" y="1569720"/>
                      <a:pt x="594360" y="1539240"/>
                    </a:cubicBezTo>
                    <a:cubicBezTo>
                      <a:pt x="619760" y="1507490"/>
                      <a:pt x="635000" y="1452880"/>
                      <a:pt x="662940" y="1436370"/>
                    </a:cubicBezTo>
                    <a:cubicBezTo>
                      <a:pt x="684530" y="1423670"/>
                      <a:pt x="718820" y="1426210"/>
                      <a:pt x="736600" y="1431290"/>
                    </a:cubicBezTo>
                    <a:cubicBezTo>
                      <a:pt x="750570" y="1435100"/>
                      <a:pt x="759460" y="1443990"/>
                      <a:pt x="767080" y="1454150"/>
                    </a:cubicBezTo>
                    <a:cubicBezTo>
                      <a:pt x="777240" y="1468120"/>
                      <a:pt x="784860" y="1492250"/>
                      <a:pt x="784860" y="1508760"/>
                    </a:cubicBezTo>
                    <a:cubicBezTo>
                      <a:pt x="784860" y="1521460"/>
                      <a:pt x="781050" y="1530350"/>
                      <a:pt x="773430" y="1545590"/>
                    </a:cubicBezTo>
                    <a:cubicBezTo>
                      <a:pt x="755650" y="1579880"/>
                      <a:pt x="678180" y="1656080"/>
                      <a:pt x="657860" y="1695450"/>
                    </a:cubicBezTo>
                    <a:cubicBezTo>
                      <a:pt x="646430" y="1717040"/>
                      <a:pt x="648970" y="1737360"/>
                      <a:pt x="638810" y="1751330"/>
                    </a:cubicBezTo>
                    <a:cubicBezTo>
                      <a:pt x="631190" y="1762760"/>
                      <a:pt x="621030" y="1770380"/>
                      <a:pt x="607060" y="1774190"/>
                    </a:cubicBezTo>
                    <a:cubicBezTo>
                      <a:pt x="591820" y="1780540"/>
                      <a:pt x="565150" y="1781810"/>
                      <a:pt x="548640" y="1776730"/>
                    </a:cubicBezTo>
                    <a:cubicBezTo>
                      <a:pt x="535940" y="1772920"/>
                      <a:pt x="524510" y="1765300"/>
                      <a:pt x="515620" y="1756410"/>
                    </a:cubicBezTo>
                    <a:cubicBezTo>
                      <a:pt x="506730" y="1746250"/>
                      <a:pt x="500380" y="1736090"/>
                      <a:pt x="496570" y="1722120"/>
                    </a:cubicBezTo>
                    <a:cubicBezTo>
                      <a:pt x="487680" y="1696720"/>
                      <a:pt x="471170" y="1628140"/>
                      <a:pt x="483870" y="1617980"/>
                    </a:cubicBezTo>
                    <a:cubicBezTo>
                      <a:pt x="495300" y="1610360"/>
                      <a:pt x="546100" y="1628140"/>
                      <a:pt x="556260" y="1652270"/>
                    </a:cubicBezTo>
                    <a:cubicBezTo>
                      <a:pt x="577850" y="1704340"/>
                      <a:pt x="473710" y="1916430"/>
                      <a:pt x="443230" y="1974850"/>
                    </a:cubicBezTo>
                    <a:cubicBezTo>
                      <a:pt x="430530" y="2000250"/>
                      <a:pt x="421640" y="2012950"/>
                      <a:pt x="407670" y="2023110"/>
                    </a:cubicBezTo>
                    <a:cubicBezTo>
                      <a:pt x="396240" y="2032000"/>
                      <a:pt x="382270" y="2035810"/>
                      <a:pt x="369570" y="2037080"/>
                    </a:cubicBezTo>
                    <a:cubicBezTo>
                      <a:pt x="356870" y="2038350"/>
                      <a:pt x="342900" y="2037080"/>
                      <a:pt x="330200" y="2030730"/>
                    </a:cubicBezTo>
                    <a:cubicBezTo>
                      <a:pt x="314960" y="2023110"/>
                      <a:pt x="294640" y="2007870"/>
                      <a:pt x="285750" y="1990090"/>
                    </a:cubicBezTo>
                    <a:cubicBezTo>
                      <a:pt x="275590" y="1969770"/>
                      <a:pt x="278130" y="1943100"/>
                      <a:pt x="278130" y="1912620"/>
                    </a:cubicBezTo>
                    <a:cubicBezTo>
                      <a:pt x="279400" y="1870710"/>
                      <a:pt x="280670" y="1790700"/>
                      <a:pt x="298450" y="1757680"/>
                    </a:cubicBezTo>
                    <a:cubicBezTo>
                      <a:pt x="308610" y="1737360"/>
                      <a:pt x="327660" y="1724660"/>
                      <a:pt x="342900" y="1718310"/>
                    </a:cubicBezTo>
                    <a:cubicBezTo>
                      <a:pt x="355600" y="1711960"/>
                      <a:pt x="369570" y="1710690"/>
                      <a:pt x="382270" y="1713230"/>
                    </a:cubicBezTo>
                    <a:cubicBezTo>
                      <a:pt x="396240" y="1714500"/>
                      <a:pt x="408940" y="1718310"/>
                      <a:pt x="420370" y="1725930"/>
                    </a:cubicBezTo>
                    <a:cubicBezTo>
                      <a:pt x="434340" y="1737360"/>
                      <a:pt x="448310" y="1755140"/>
                      <a:pt x="454660" y="1775460"/>
                    </a:cubicBezTo>
                    <a:cubicBezTo>
                      <a:pt x="464820" y="1802130"/>
                      <a:pt x="452120" y="1842770"/>
                      <a:pt x="458470" y="1875790"/>
                    </a:cubicBezTo>
                    <a:cubicBezTo>
                      <a:pt x="466090" y="1910080"/>
                      <a:pt x="494030" y="1945640"/>
                      <a:pt x="501650" y="1978660"/>
                    </a:cubicBezTo>
                    <a:cubicBezTo>
                      <a:pt x="506730" y="2005330"/>
                      <a:pt x="496570" y="2024380"/>
                      <a:pt x="501650" y="2056130"/>
                    </a:cubicBezTo>
                    <a:cubicBezTo>
                      <a:pt x="509270" y="2104390"/>
                      <a:pt x="557530" y="2195830"/>
                      <a:pt x="556260" y="2239010"/>
                    </a:cubicBezTo>
                    <a:cubicBezTo>
                      <a:pt x="554990" y="2261870"/>
                      <a:pt x="548640" y="2279650"/>
                      <a:pt x="535940" y="2292350"/>
                    </a:cubicBezTo>
                    <a:cubicBezTo>
                      <a:pt x="520700" y="2307590"/>
                      <a:pt x="486410" y="2320290"/>
                      <a:pt x="464820" y="2319020"/>
                    </a:cubicBezTo>
                    <a:cubicBezTo>
                      <a:pt x="445770" y="2317750"/>
                      <a:pt x="425450" y="2303780"/>
                      <a:pt x="414020" y="2292350"/>
                    </a:cubicBezTo>
                    <a:cubicBezTo>
                      <a:pt x="403860" y="2283460"/>
                      <a:pt x="400050" y="2277110"/>
                      <a:pt x="396240" y="2258060"/>
                    </a:cubicBezTo>
                    <a:cubicBezTo>
                      <a:pt x="382270" y="2199640"/>
                      <a:pt x="394970" y="1944370"/>
                      <a:pt x="408940" y="1865630"/>
                    </a:cubicBezTo>
                    <a:cubicBezTo>
                      <a:pt x="415290" y="1828800"/>
                      <a:pt x="421640" y="1812290"/>
                      <a:pt x="433070" y="1789430"/>
                    </a:cubicBezTo>
                    <a:cubicBezTo>
                      <a:pt x="444500" y="1766570"/>
                      <a:pt x="462280" y="1738630"/>
                      <a:pt x="478790" y="1724660"/>
                    </a:cubicBezTo>
                    <a:cubicBezTo>
                      <a:pt x="488950" y="1715770"/>
                      <a:pt x="499110" y="1709420"/>
                      <a:pt x="511810" y="1706880"/>
                    </a:cubicBezTo>
                    <a:cubicBezTo>
                      <a:pt x="523240" y="1704340"/>
                      <a:pt x="535940" y="1703070"/>
                      <a:pt x="548640" y="1706880"/>
                    </a:cubicBezTo>
                    <a:cubicBezTo>
                      <a:pt x="563880" y="1710690"/>
                      <a:pt x="585470" y="1724660"/>
                      <a:pt x="595630" y="1737360"/>
                    </a:cubicBezTo>
                    <a:cubicBezTo>
                      <a:pt x="603250" y="1747520"/>
                      <a:pt x="608330" y="1758950"/>
                      <a:pt x="608330" y="1771650"/>
                    </a:cubicBezTo>
                    <a:cubicBezTo>
                      <a:pt x="609600" y="1788160"/>
                      <a:pt x="596900" y="1826260"/>
                      <a:pt x="596900" y="1826260"/>
                    </a:cubicBezTo>
                  </a:path>
                </a:pathLst>
              </a:custGeom>
              <a:solidFill>
                <a:srgbClr val="7ED957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30" name="Group 30"/>
            <p:cNvGrpSpPr/>
            <p:nvPr/>
          </p:nvGrpSpPr>
          <p:grpSpPr>
            <a:xfrm>
              <a:off x="223642" y="600103"/>
              <a:ext cx="1029418" cy="554616"/>
              <a:chOff x="0" y="0"/>
              <a:chExt cx="2882900" cy="1553210"/>
            </a:xfrm>
          </p:grpSpPr>
          <p:sp>
            <p:nvSpPr>
              <p:cNvPr id="31" name="Freeform 31"/>
              <p:cNvSpPr/>
              <p:nvPr/>
            </p:nvSpPr>
            <p:spPr>
              <a:xfrm>
                <a:off x="44450" y="44450"/>
                <a:ext cx="2797810" cy="1459230"/>
              </a:xfrm>
              <a:custGeom>
                <a:avLst/>
                <a:gdLst/>
                <a:ahLst/>
                <a:cxnLst/>
                <a:rect l="l" t="t" r="r" b="b"/>
                <a:pathLst>
                  <a:path w="2797810" h="1459230">
                    <a:moveTo>
                      <a:pt x="2609850" y="394970"/>
                    </a:moveTo>
                    <a:cubicBezTo>
                      <a:pt x="2719070" y="806450"/>
                      <a:pt x="2724150" y="1235710"/>
                      <a:pt x="2747010" y="1336040"/>
                    </a:cubicBezTo>
                    <a:cubicBezTo>
                      <a:pt x="2753360" y="1365250"/>
                      <a:pt x="2766060" y="1372870"/>
                      <a:pt x="2766060" y="1390650"/>
                    </a:cubicBezTo>
                    <a:cubicBezTo>
                      <a:pt x="2766060" y="1405890"/>
                      <a:pt x="2760980" y="1422400"/>
                      <a:pt x="2752090" y="1433830"/>
                    </a:cubicBezTo>
                    <a:cubicBezTo>
                      <a:pt x="2741930" y="1445260"/>
                      <a:pt x="2725420" y="1455420"/>
                      <a:pt x="2711450" y="1456690"/>
                    </a:cubicBezTo>
                    <a:cubicBezTo>
                      <a:pt x="2697480" y="1459230"/>
                      <a:pt x="2678430" y="1455420"/>
                      <a:pt x="2667000" y="1447800"/>
                    </a:cubicBezTo>
                    <a:cubicBezTo>
                      <a:pt x="2654300" y="1440180"/>
                      <a:pt x="2645410" y="1431290"/>
                      <a:pt x="2639060" y="1410970"/>
                    </a:cubicBezTo>
                    <a:cubicBezTo>
                      <a:pt x="2620010" y="1350010"/>
                      <a:pt x="2659380" y="1134110"/>
                      <a:pt x="2653030" y="1005840"/>
                    </a:cubicBezTo>
                    <a:cubicBezTo>
                      <a:pt x="2646680" y="889000"/>
                      <a:pt x="2622550" y="779780"/>
                      <a:pt x="2606040" y="673100"/>
                    </a:cubicBezTo>
                    <a:cubicBezTo>
                      <a:pt x="2589530" y="574040"/>
                      <a:pt x="2579370" y="478790"/>
                      <a:pt x="2553970" y="384810"/>
                    </a:cubicBezTo>
                    <a:cubicBezTo>
                      <a:pt x="2528570" y="289560"/>
                      <a:pt x="2479040" y="105410"/>
                      <a:pt x="2453640" y="107950"/>
                    </a:cubicBezTo>
                    <a:cubicBezTo>
                      <a:pt x="2426970" y="110490"/>
                      <a:pt x="2419350" y="321310"/>
                      <a:pt x="2399030" y="406400"/>
                    </a:cubicBezTo>
                    <a:cubicBezTo>
                      <a:pt x="2385060" y="468630"/>
                      <a:pt x="2363470" y="510540"/>
                      <a:pt x="2352040" y="568960"/>
                    </a:cubicBezTo>
                    <a:cubicBezTo>
                      <a:pt x="2339340" y="633730"/>
                      <a:pt x="2341880" y="725170"/>
                      <a:pt x="2330450" y="778510"/>
                    </a:cubicBezTo>
                    <a:cubicBezTo>
                      <a:pt x="2322830" y="812800"/>
                      <a:pt x="2316480" y="843280"/>
                      <a:pt x="2302510" y="861060"/>
                    </a:cubicBezTo>
                    <a:cubicBezTo>
                      <a:pt x="2292350" y="875030"/>
                      <a:pt x="2277110" y="885190"/>
                      <a:pt x="2265680" y="889000"/>
                    </a:cubicBezTo>
                    <a:cubicBezTo>
                      <a:pt x="2254250" y="892810"/>
                      <a:pt x="2244090" y="894080"/>
                      <a:pt x="2233930" y="890270"/>
                    </a:cubicBezTo>
                    <a:cubicBezTo>
                      <a:pt x="2218690" y="885190"/>
                      <a:pt x="2202180" y="875030"/>
                      <a:pt x="2186940" y="850900"/>
                    </a:cubicBezTo>
                    <a:cubicBezTo>
                      <a:pt x="2152650" y="793750"/>
                      <a:pt x="2133600" y="565150"/>
                      <a:pt x="2106930" y="488950"/>
                    </a:cubicBezTo>
                    <a:cubicBezTo>
                      <a:pt x="2092960" y="450850"/>
                      <a:pt x="2072640" y="429260"/>
                      <a:pt x="2066290" y="407670"/>
                    </a:cubicBezTo>
                    <a:cubicBezTo>
                      <a:pt x="2063750" y="394970"/>
                      <a:pt x="2061210" y="387350"/>
                      <a:pt x="2063750" y="377190"/>
                    </a:cubicBezTo>
                    <a:cubicBezTo>
                      <a:pt x="2067560" y="363220"/>
                      <a:pt x="2076450" y="345440"/>
                      <a:pt x="2087880" y="336550"/>
                    </a:cubicBezTo>
                    <a:cubicBezTo>
                      <a:pt x="2098040" y="327660"/>
                      <a:pt x="2118360" y="322580"/>
                      <a:pt x="2131060" y="322580"/>
                    </a:cubicBezTo>
                    <a:cubicBezTo>
                      <a:pt x="2142490" y="321310"/>
                      <a:pt x="2152650" y="325120"/>
                      <a:pt x="2161540" y="330200"/>
                    </a:cubicBezTo>
                    <a:cubicBezTo>
                      <a:pt x="2172970" y="337820"/>
                      <a:pt x="2183130" y="346710"/>
                      <a:pt x="2190750" y="367030"/>
                    </a:cubicBezTo>
                    <a:cubicBezTo>
                      <a:pt x="2208530" y="417830"/>
                      <a:pt x="2203450" y="624840"/>
                      <a:pt x="2186940" y="678180"/>
                    </a:cubicBezTo>
                    <a:cubicBezTo>
                      <a:pt x="2179320" y="698500"/>
                      <a:pt x="2170430" y="708660"/>
                      <a:pt x="2159000" y="717550"/>
                    </a:cubicBezTo>
                    <a:cubicBezTo>
                      <a:pt x="2146300" y="725170"/>
                      <a:pt x="2124710" y="728980"/>
                      <a:pt x="2110740" y="728980"/>
                    </a:cubicBezTo>
                    <a:cubicBezTo>
                      <a:pt x="2099310" y="727710"/>
                      <a:pt x="2089150" y="723900"/>
                      <a:pt x="2080260" y="716280"/>
                    </a:cubicBezTo>
                    <a:cubicBezTo>
                      <a:pt x="2070100" y="707390"/>
                      <a:pt x="2058670" y="693420"/>
                      <a:pt x="2053590" y="676910"/>
                    </a:cubicBezTo>
                    <a:cubicBezTo>
                      <a:pt x="2044700" y="650240"/>
                      <a:pt x="2042160" y="605790"/>
                      <a:pt x="2049780" y="571500"/>
                    </a:cubicBezTo>
                    <a:cubicBezTo>
                      <a:pt x="2058670" y="534670"/>
                      <a:pt x="2080260" y="474980"/>
                      <a:pt x="2106930" y="464820"/>
                    </a:cubicBezTo>
                    <a:cubicBezTo>
                      <a:pt x="2129790" y="457200"/>
                      <a:pt x="2172970" y="476250"/>
                      <a:pt x="2195830" y="504190"/>
                    </a:cubicBezTo>
                    <a:cubicBezTo>
                      <a:pt x="2231390" y="546100"/>
                      <a:pt x="2233930" y="674370"/>
                      <a:pt x="2254250" y="732790"/>
                    </a:cubicBezTo>
                    <a:cubicBezTo>
                      <a:pt x="2266950" y="769620"/>
                      <a:pt x="2280920" y="783590"/>
                      <a:pt x="2292350" y="820420"/>
                    </a:cubicBezTo>
                    <a:cubicBezTo>
                      <a:pt x="2312670" y="880110"/>
                      <a:pt x="2345690" y="1008380"/>
                      <a:pt x="2345690" y="1057910"/>
                    </a:cubicBezTo>
                    <a:cubicBezTo>
                      <a:pt x="2345690" y="1080770"/>
                      <a:pt x="2341880" y="1094740"/>
                      <a:pt x="2335530" y="1107440"/>
                    </a:cubicBezTo>
                    <a:cubicBezTo>
                      <a:pt x="2329180" y="1117600"/>
                      <a:pt x="2321560" y="1125220"/>
                      <a:pt x="2310130" y="1130300"/>
                    </a:cubicBezTo>
                    <a:cubicBezTo>
                      <a:pt x="2293620" y="1136650"/>
                      <a:pt x="2260600" y="1140460"/>
                      <a:pt x="2242820" y="1131570"/>
                    </a:cubicBezTo>
                    <a:cubicBezTo>
                      <a:pt x="2225040" y="1122680"/>
                      <a:pt x="2205990" y="1098550"/>
                      <a:pt x="2204720" y="1078230"/>
                    </a:cubicBezTo>
                    <a:cubicBezTo>
                      <a:pt x="2202180" y="1054100"/>
                      <a:pt x="2233930" y="1023620"/>
                      <a:pt x="2239010" y="995680"/>
                    </a:cubicBezTo>
                    <a:cubicBezTo>
                      <a:pt x="2245360" y="969010"/>
                      <a:pt x="2235200" y="946150"/>
                      <a:pt x="2239010" y="914400"/>
                    </a:cubicBezTo>
                    <a:cubicBezTo>
                      <a:pt x="2245360" y="867410"/>
                      <a:pt x="2270760" y="805180"/>
                      <a:pt x="2282190" y="744220"/>
                    </a:cubicBezTo>
                    <a:cubicBezTo>
                      <a:pt x="2293620" y="676910"/>
                      <a:pt x="2284730" y="570230"/>
                      <a:pt x="2306320" y="528320"/>
                    </a:cubicBezTo>
                    <a:cubicBezTo>
                      <a:pt x="2317750" y="505460"/>
                      <a:pt x="2335530" y="491490"/>
                      <a:pt x="2353310" y="486410"/>
                    </a:cubicBezTo>
                    <a:cubicBezTo>
                      <a:pt x="2371090" y="482600"/>
                      <a:pt x="2400300" y="490220"/>
                      <a:pt x="2414270" y="501650"/>
                    </a:cubicBezTo>
                    <a:cubicBezTo>
                      <a:pt x="2426970" y="511810"/>
                      <a:pt x="2429510" y="520700"/>
                      <a:pt x="2437130" y="543560"/>
                    </a:cubicBezTo>
                    <a:cubicBezTo>
                      <a:pt x="2458720" y="624840"/>
                      <a:pt x="2494280" y="1045210"/>
                      <a:pt x="2465070" y="1118870"/>
                    </a:cubicBezTo>
                    <a:cubicBezTo>
                      <a:pt x="2457450" y="1140460"/>
                      <a:pt x="2443480" y="1146810"/>
                      <a:pt x="2429510" y="1153160"/>
                    </a:cubicBezTo>
                    <a:cubicBezTo>
                      <a:pt x="2415540" y="1159510"/>
                      <a:pt x="2393950" y="1159510"/>
                      <a:pt x="2379980" y="1155700"/>
                    </a:cubicBezTo>
                    <a:cubicBezTo>
                      <a:pt x="2368550" y="1151890"/>
                      <a:pt x="2359660" y="1146810"/>
                      <a:pt x="2352040" y="1137920"/>
                    </a:cubicBezTo>
                    <a:cubicBezTo>
                      <a:pt x="2341880" y="1126490"/>
                      <a:pt x="2336800" y="1117600"/>
                      <a:pt x="2331720" y="1092200"/>
                    </a:cubicBezTo>
                    <a:cubicBezTo>
                      <a:pt x="2308860" y="977900"/>
                      <a:pt x="2310130" y="242570"/>
                      <a:pt x="2340610" y="123190"/>
                    </a:cubicBezTo>
                    <a:cubicBezTo>
                      <a:pt x="2348230" y="93980"/>
                      <a:pt x="2353310" y="82550"/>
                      <a:pt x="2367280" y="72390"/>
                    </a:cubicBezTo>
                    <a:cubicBezTo>
                      <a:pt x="2381250" y="62230"/>
                      <a:pt x="2409190" y="60960"/>
                      <a:pt x="2424430" y="64770"/>
                    </a:cubicBezTo>
                    <a:cubicBezTo>
                      <a:pt x="2438400" y="69850"/>
                      <a:pt x="2451100" y="83820"/>
                      <a:pt x="2458720" y="95250"/>
                    </a:cubicBezTo>
                    <a:cubicBezTo>
                      <a:pt x="2463800" y="104140"/>
                      <a:pt x="2463800" y="107950"/>
                      <a:pt x="2465070" y="123190"/>
                    </a:cubicBezTo>
                    <a:cubicBezTo>
                      <a:pt x="2475230" y="200660"/>
                      <a:pt x="2485390" y="704850"/>
                      <a:pt x="2468880" y="795020"/>
                    </a:cubicBezTo>
                    <a:cubicBezTo>
                      <a:pt x="2463800" y="817880"/>
                      <a:pt x="2461260" y="826770"/>
                      <a:pt x="2452370" y="838200"/>
                    </a:cubicBezTo>
                    <a:cubicBezTo>
                      <a:pt x="2442210" y="848360"/>
                      <a:pt x="2425700" y="858520"/>
                      <a:pt x="2410460" y="859790"/>
                    </a:cubicBezTo>
                    <a:cubicBezTo>
                      <a:pt x="2396490" y="861060"/>
                      <a:pt x="2377440" y="857250"/>
                      <a:pt x="2366010" y="848360"/>
                    </a:cubicBezTo>
                    <a:cubicBezTo>
                      <a:pt x="2353310" y="840740"/>
                      <a:pt x="2345690" y="829310"/>
                      <a:pt x="2339340" y="810260"/>
                    </a:cubicBezTo>
                    <a:cubicBezTo>
                      <a:pt x="2326640" y="769620"/>
                      <a:pt x="2327910" y="657860"/>
                      <a:pt x="2334260" y="603250"/>
                    </a:cubicBezTo>
                    <a:cubicBezTo>
                      <a:pt x="2338070" y="568960"/>
                      <a:pt x="2344420" y="549910"/>
                      <a:pt x="2355850" y="518160"/>
                    </a:cubicBezTo>
                    <a:cubicBezTo>
                      <a:pt x="2373630" y="471170"/>
                      <a:pt x="2410460" y="378460"/>
                      <a:pt x="2434590" y="353060"/>
                    </a:cubicBezTo>
                    <a:cubicBezTo>
                      <a:pt x="2444750" y="341630"/>
                      <a:pt x="2453640" y="339090"/>
                      <a:pt x="2466340" y="336550"/>
                    </a:cubicBezTo>
                    <a:cubicBezTo>
                      <a:pt x="2481580" y="334010"/>
                      <a:pt x="2504440" y="335280"/>
                      <a:pt x="2518410" y="342900"/>
                    </a:cubicBezTo>
                    <a:cubicBezTo>
                      <a:pt x="2533650" y="351790"/>
                      <a:pt x="2547620" y="368300"/>
                      <a:pt x="2552700" y="383540"/>
                    </a:cubicBezTo>
                    <a:cubicBezTo>
                      <a:pt x="2559050" y="398780"/>
                      <a:pt x="2548890" y="415290"/>
                      <a:pt x="2552700" y="435610"/>
                    </a:cubicBezTo>
                    <a:cubicBezTo>
                      <a:pt x="2557780" y="469900"/>
                      <a:pt x="2588260" y="521970"/>
                      <a:pt x="2597150" y="565150"/>
                    </a:cubicBezTo>
                    <a:cubicBezTo>
                      <a:pt x="2606040" y="605790"/>
                      <a:pt x="2595880" y="646430"/>
                      <a:pt x="2607310" y="688340"/>
                    </a:cubicBezTo>
                    <a:cubicBezTo>
                      <a:pt x="2621280" y="737870"/>
                      <a:pt x="2675890" y="802640"/>
                      <a:pt x="2682240" y="840740"/>
                    </a:cubicBezTo>
                    <a:cubicBezTo>
                      <a:pt x="2686050" y="862330"/>
                      <a:pt x="2686050" y="877570"/>
                      <a:pt x="2677160" y="892810"/>
                    </a:cubicBezTo>
                    <a:cubicBezTo>
                      <a:pt x="2668270" y="909320"/>
                      <a:pt x="2641600" y="928370"/>
                      <a:pt x="2622550" y="932180"/>
                    </a:cubicBezTo>
                    <a:cubicBezTo>
                      <a:pt x="2606040" y="934720"/>
                      <a:pt x="2585720" y="929640"/>
                      <a:pt x="2573020" y="920750"/>
                    </a:cubicBezTo>
                    <a:cubicBezTo>
                      <a:pt x="2559050" y="911860"/>
                      <a:pt x="2548890" y="900430"/>
                      <a:pt x="2542540" y="878840"/>
                    </a:cubicBezTo>
                    <a:cubicBezTo>
                      <a:pt x="2528570" y="826770"/>
                      <a:pt x="2567940" y="689610"/>
                      <a:pt x="2575560" y="588010"/>
                    </a:cubicBezTo>
                    <a:cubicBezTo>
                      <a:pt x="2584450" y="478790"/>
                      <a:pt x="2573020" y="300990"/>
                      <a:pt x="2592070" y="245110"/>
                    </a:cubicBezTo>
                    <a:cubicBezTo>
                      <a:pt x="2599690" y="224790"/>
                      <a:pt x="2608580" y="214630"/>
                      <a:pt x="2620010" y="207010"/>
                    </a:cubicBezTo>
                    <a:cubicBezTo>
                      <a:pt x="2632710" y="199390"/>
                      <a:pt x="2651760" y="194310"/>
                      <a:pt x="2667000" y="196850"/>
                    </a:cubicBezTo>
                    <a:cubicBezTo>
                      <a:pt x="2680970" y="199390"/>
                      <a:pt x="2698750" y="210820"/>
                      <a:pt x="2707640" y="220980"/>
                    </a:cubicBezTo>
                    <a:cubicBezTo>
                      <a:pt x="2715260" y="228600"/>
                      <a:pt x="2717800" y="233680"/>
                      <a:pt x="2721610" y="248920"/>
                    </a:cubicBezTo>
                    <a:cubicBezTo>
                      <a:pt x="2733040" y="293370"/>
                      <a:pt x="2726690" y="458470"/>
                      <a:pt x="2736850" y="524510"/>
                    </a:cubicBezTo>
                    <a:cubicBezTo>
                      <a:pt x="2743200" y="561340"/>
                      <a:pt x="2755900" y="581660"/>
                      <a:pt x="2759710" y="610870"/>
                    </a:cubicBezTo>
                    <a:cubicBezTo>
                      <a:pt x="2763520" y="637540"/>
                      <a:pt x="2754630" y="671830"/>
                      <a:pt x="2760980" y="690880"/>
                    </a:cubicBezTo>
                    <a:cubicBezTo>
                      <a:pt x="2764790" y="702310"/>
                      <a:pt x="2778760" y="706120"/>
                      <a:pt x="2781300" y="717550"/>
                    </a:cubicBezTo>
                    <a:cubicBezTo>
                      <a:pt x="2783840" y="730250"/>
                      <a:pt x="2777490" y="751840"/>
                      <a:pt x="2768600" y="763270"/>
                    </a:cubicBezTo>
                    <a:cubicBezTo>
                      <a:pt x="2759710" y="775970"/>
                      <a:pt x="2743200" y="787400"/>
                      <a:pt x="2727960" y="789940"/>
                    </a:cubicBezTo>
                    <a:cubicBezTo>
                      <a:pt x="2713990" y="793750"/>
                      <a:pt x="2693670" y="791210"/>
                      <a:pt x="2680970" y="783590"/>
                    </a:cubicBezTo>
                    <a:cubicBezTo>
                      <a:pt x="2667000" y="775970"/>
                      <a:pt x="2656840" y="767080"/>
                      <a:pt x="2649220" y="746760"/>
                    </a:cubicBezTo>
                    <a:cubicBezTo>
                      <a:pt x="2631440" y="702310"/>
                      <a:pt x="2658110" y="560070"/>
                      <a:pt x="2641600" y="497840"/>
                    </a:cubicBezTo>
                    <a:cubicBezTo>
                      <a:pt x="2631440" y="457200"/>
                      <a:pt x="2620010" y="422910"/>
                      <a:pt x="2593340" y="403860"/>
                    </a:cubicBezTo>
                    <a:cubicBezTo>
                      <a:pt x="2565400" y="382270"/>
                      <a:pt x="2517140" y="384810"/>
                      <a:pt x="2472690" y="379730"/>
                    </a:cubicBezTo>
                    <a:cubicBezTo>
                      <a:pt x="2420620" y="374650"/>
                      <a:pt x="2350770" y="383540"/>
                      <a:pt x="2297430" y="375920"/>
                    </a:cubicBezTo>
                    <a:cubicBezTo>
                      <a:pt x="2251710" y="369570"/>
                      <a:pt x="2194560" y="364490"/>
                      <a:pt x="2172970" y="341630"/>
                    </a:cubicBezTo>
                    <a:cubicBezTo>
                      <a:pt x="2156460" y="322580"/>
                      <a:pt x="2179320" y="279400"/>
                      <a:pt x="2160270" y="262890"/>
                    </a:cubicBezTo>
                    <a:cubicBezTo>
                      <a:pt x="2128520" y="238760"/>
                      <a:pt x="1949450" y="271780"/>
                      <a:pt x="1949450" y="271780"/>
                    </a:cubicBezTo>
                    <a:cubicBezTo>
                      <a:pt x="1949450" y="273050"/>
                      <a:pt x="2015490" y="256540"/>
                      <a:pt x="2040890" y="270510"/>
                    </a:cubicBezTo>
                    <a:cubicBezTo>
                      <a:pt x="2071370" y="287020"/>
                      <a:pt x="2105660" y="387350"/>
                      <a:pt x="2109470" y="384810"/>
                    </a:cubicBezTo>
                    <a:cubicBezTo>
                      <a:pt x="2113280" y="383540"/>
                      <a:pt x="2087880" y="318770"/>
                      <a:pt x="2091690" y="317500"/>
                    </a:cubicBezTo>
                    <a:cubicBezTo>
                      <a:pt x="2092960" y="316230"/>
                      <a:pt x="2109470" y="335280"/>
                      <a:pt x="2113280" y="349250"/>
                    </a:cubicBezTo>
                    <a:cubicBezTo>
                      <a:pt x="2118360" y="367030"/>
                      <a:pt x="2115820" y="403860"/>
                      <a:pt x="2104390" y="422910"/>
                    </a:cubicBezTo>
                    <a:cubicBezTo>
                      <a:pt x="2095500" y="438150"/>
                      <a:pt x="2073910" y="449580"/>
                      <a:pt x="2058670" y="454660"/>
                    </a:cubicBezTo>
                    <a:cubicBezTo>
                      <a:pt x="2045970" y="459740"/>
                      <a:pt x="2032000" y="458470"/>
                      <a:pt x="2020570" y="455930"/>
                    </a:cubicBezTo>
                    <a:cubicBezTo>
                      <a:pt x="2007870" y="452120"/>
                      <a:pt x="1995170" y="448310"/>
                      <a:pt x="1986280" y="438150"/>
                    </a:cubicBezTo>
                    <a:cubicBezTo>
                      <a:pt x="1972310" y="421640"/>
                      <a:pt x="1977390" y="377190"/>
                      <a:pt x="1957070" y="355600"/>
                    </a:cubicBezTo>
                    <a:cubicBezTo>
                      <a:pt x="1932940" y="330200"/>
                      <a:pt x="1897380" y="318770"/>
                      <a:pt x="1838960" y="306070"/>
                    </a:cubicBezTo>
                    <a:cubicBezTo>
                      <a:pt x="1694180" y="273050"/>
                      <a:pt x="1144270" y="309880"/>
                      <a:pt x="1050290" y="279400"/>
                    </a:cubicBezTo>
                    <a:cubicBezTo>
                      <a:pt x="1027430" y="271780"/>
                      <a:pt x="1021080" y="264160"/>
                      <a:pt x="1012190" y="252730"/>
                    </a:cubicBezTo>
                    <a:cubicBezTo>
                      <a:pt x="1004570" y="240030"/>
                      <a:pt x="999490" y="220980"/>
                      <a:pt x="1002030" y="207010"/>
                    </a:cubicBezTo>
                    <a:cubicBezTo>
                      <a:pt x="1003300" y="193040"/>
                      <a:pt x="1012190" y="175260"/>
                      <a:pt x="1023620" y="165100"/>
                    </a:cubicBezTo>
                    <a:cubicBezTo>
                      <a:pt x="1033780" y="156210"/>
                      <a:pt x="1045210" y="149860"/>
                      <a:pt x="1066800" y="149860"/>
                    </a:cubicBezTo>
                    <a:cubicBezTo>
                      <a:pt x="1134110" y="148590"/>
                      <a:pt x="1419860" y="237490"/>
                      <a:pt x="1473200" y="287020"/>
                    </a:cubicBezTo>
                    <a:cubicBezTo>
                      <a:pt x="1493520" y="306070"/>
                      <a:pt x="1498600" y="326390"/>
                      <a:pt x="1498600" y="344170"/>
                    </a:cubicBezTo>
                    <a:cubicBezTo>
                      <a:pt x="1498600" y="359410"/>
                      <a:pt x="1487170" y="377190"/>
                      <a:pt x="1478280" y="387350"/>
                    </a:cubicBezTo>
                    <a:cubicBezTo>
                      <a:pt x="1470660" y="396240"/>
                      <a:pt x="1464310" y="400050"/>
                      <a:pt x="1450340" y="403860"/>
                    </a:cubicBezTo>
                    <a:cubicBezTo>
                      <a:pt x="1418590" y="414020"/>
                      <a:pt x="1348740" y="419100"/>
                      <a:pt x="1280160" y="420370"/>
                    </a:cubicBezTo>
                    <a:cubicBezTo>
                      <a:pt x="1176020" y="421640"/>
                      <a:pt x="962660" y="408940"/>
                      <a:pt x="882650" y="396240"/>
                    </a:cubicBezTo>
                    <a:cubicBezTo>
                      <a:pt x="847090" y="389890"/>
                      <a:pt x="826770" y="386080"/>
                      <a:pt x="806450" y="375920"/>
                    </a:cubicBezTo>
                    <a:cubicBezTo>
                      <a:pt x="788670" y="365760"/>
                      <a:pt x="772160" y="355600"/>
                      <a:pt x="764540" y="340360"/>
                    </a:cubicBezTo>
                    <a:cubicBezTo>
                      <a:pt x="755650" y="323850"/>
                      <a:pt x="754380" y="294640"/>
                      <a:pt x="760730" y="276860"/>
                    </a:cubicBezTo>
                    <a:cubicBezTo>
                      <a:pt x="765810" y="262890"/>
                      <a:pt x="781050" y="248920"/>
                      <a:pt x="795020" y="242570"/>
                    </a:cubicBezTo>
                    <a:cubicBezTo>
                      <a:pt x="808990" y="237490"/>
                      <a:pt x="834390" y="231140"/>
                      <a:pt x="843280" y="240030"/>
                    </a:cubicBezTo>
                    <a:cubicBezTo>
                      <a:pt x="857250" y="255270"/>
                      <a:pt x="845820" y="361950"/>
                      <a:pt x="831850" y="368300"/>
                    </a:cubicBezTo>
                    <a:cubicBezTo>
                      <a:pt x="822960" y="372110"/>
                      <a:pt x="801370" y="350520"/>
                      <a:pt x="793750" y="337820"/>
                    </a:cubicBezTo>
                    <a:cubicBezTo>
                      <a:pt x="784860" y="325120"/>
                      <a:pt x="782320" y="304800"/>
                      <a:pt x="784860" y="289560"/>
                    </a:cubicBezTo>
                    <a:cubicBezTo>
                      <a:pt x="787400" y="274320"/>
                      <a:pt x="797560" y="257810"/>
                      <a:pt x="810260" y="247650"/>
                    </a:cubicBezTo>
                    <a:cubicBezTo>
                      <a:pt x="821690" y="238760"/>
                      <a:pt x="844550" y="233680"/>
                      <a:pt x="855980" y="233680"/>
                    </a:cubicBezTo>
                    <a:cubicBezTo>
                      <a:pt x="863600" y="233680"/>
                      <a:pt x="869950" y="232410"/>
                      <a:pt x="872490" y="236220"/>
                    </a:cubicBezTo>
                    <a:cubicBezTo>
                      <a:pt x="880110" y="250190"/>
                      <a:pt x="838200" y="354330"/>
                      <a:pt x="812800" y="369570"/>
                    </a:cubicBezTo>
                    <a:cubicBezTo>
                      <a:pt x="798830" y="378460"/>
                      <a:pt x="779780" y="373380"/>
                      <a:pt x="764540" y="367030"/>
                    </a:cubicBezTo>
                    <a:cubicBezTo>
                      <a:pt x="750570" y="361950"/>
                      <a:pt x="732790" y="349250"/>
                      <a:pt x="725170" y="337820"/>
                    </a:cubicBezTo>
                    <a:cubicBezTo>
                      <a:pt x="717550" y="328930"/>
                      <a:pt x="715010" y="317500"/>
                      <a:pt x="713740" y="306070"/>
                    </a:cubicBezTo>
                    <a:cubicBezTo>
                      <a:pt x="713740" y="292100"/>
                      <a:pt x="718820" y="270510"/>
                      <a:pt x="727710" y="259080"/>
                    </a:cubicBezTo>
                    <a:cubicBezTo>
                      <a:pt x="736600" y="246380"/>
                      <a:pt x="749300" y="233680"/>
                      <a:pt x="769620" y="232410"/>
                    </a:cubicBezTo>
                    <a:cubicBezTo>
                      <a:pt x="816610" y="227330"/>
                      <a:pt x="977900" y="292100"/>
                      <a:pt x="1014730" y="331470"/>
                    </a:cubicBezTo>
                    <a:cubicBezTo>
                      <a:pt x="1032510" y="351790"/>
                      <a:pt x="1038860" y="375920"/>
                      <a:pt x="1035050" y="394970"/>
                    </a:cubicBezTo>
                    <a:cubicBezTo>
                      <a:pt x="1032510" y="415290"/>
                      <a:pt x="1019810" y="436880"/>
                      <a:pt x="994410" y="449580"/>
                    </a:cubicBezTo>
                    <a:cubicBezTo>
                      <a:pt x="938530" y="474980"/>
                      <a:pt x="753110" y="439420"/>
                      <a:pt x="648970" y="430530"/>
                    </a:cubicBezTo>
                    <a:cubicBezTo>
                      <a:pt x="565150" y="421640"/>
                      <a:pt x="492760" y="394970"/>
                      <a:pt x="420370" y="401320"/>
                    </a:cubicBezTo>
                    <a:cubicBezTo>
                      <a:pt x="353060" y="406400"/>
                      <a:pt x="278130" y="422910"/>
                      <a:pt x="229870" y="454660"/>
                    </a:cubicBezTo>
                    <a:cubicBezTo>
                      <a:pt x="189230" y="483870"/>
                      <a:pt x="168910" y="546100"/>
                      <a:pt x="143510" y="571500"/>
                    </a:cubicBezTo>
                    <a:cubicBezTo>
                      <a:pt x="129540" y="585470"/>
                      <a:pt x="119380" y="595630"/>
                      <a:pt x="104140" y="600710"/>
                    </a:cubicBezTo>
                    <a:cubicBezTo>
                      <a:pt x="88900" y="604520"/>
                      <a:pt x="69850" y="605790"/>
                      <a:pt x="54610" y="599440"/>
                    </a:cubicBezTo>
                    <a:cubicBezTo>
                      <a:pt x="36830" y="590550"/>
                      <a:pt x="12700" y="565150"/>
                      <a:pt x="6350" y="546100"/>
                    </a:cubicBezTo>
                    <a:cubicBezTo>
                      <a:pt x="0" y="529590"/>
                      <a:pt x="3810" y="510540"/>
                      <a:pt x="10160" y="496570"/>
                    </a:cubicBezTo>
                    <a:cubicBezTo>
                      <a:pt x="15240" y="481330"/>
                      <a:pt x="27940" y="466090"/>
                      <a:pt x="41910" y="459740"/>
                    </a:cubicBezTo>
                    <a:cubicBezTo>
                      <a:pt x="60960" y="450850"/>
                      <a:pt x="95250" y="447040"/>
                      <a:pt x="115570" y="457200"/>
                    </a:cubicBezTo>
                    <a:cubicBezTo>
                      <a:pt x="134620" y="466090"/>
                      <a:pt x="154940" y="494030"/>
                      <a:pt x="157480" y="515620"/>
                    </a:cubicBezTo>
                    <a:cubicBezTo>
                      <a:pt x="161290" y="537210"/>
                      <a:pt x="148590" y="568960"/>
                      <a:pt x="133350" y="584200"/>
                    </a:cubicBezTo>
                    <a:cubicBezTo>
                      <a:pt x="116840" y="598170"/>
                      <a:pt x="83820" y="607060"/>
                      <a:pt x="62230" y="601980"/>
                    </a:cubicBezTo>
                    <a:cubicBezTo>
                      <a:pt x="41910" y="596900"/>
                      <a:pt x="16510" y="571500"/>
                      <a:pt x="8890" y="553720"/>
                    </a:cubicBezTo>
                    <a:cubicBezTo>
                      <a:pt x="1270" y="538480"/>
                      <a:pt x="2540" y="520700"/>
                      <a:pt x="6350" y="504190"/>
                    </a:cubicBezTo>
                    <a:cubicBezTo>
                      <a:pt x="12700" y="481330"/>
                      <a:pt x="34290" y="458470"/>
                      <a:pt x="53340" y="434340"/>
                    </a:cubicBezTo>
                    <a:cubicBezTo>
                      <a:pt x="78740" y="403860"/>
                      <a:pt x="109220" y="360680"/>
                      <a:pt x="149860" y="335280"/>
                    </a:cubicBezTo>
                    <a:cubicBezTo>
                      <a:pt x="195580" y="306070"/>
                      <a:pt x="269240" y="288290"/>
                      <a:pt x="320040" y="276860"/>
                    </a:cubicBezTo>
                    <a:cubicBezTo>
                      <a:pt x="360680" y="266700"/>
                      <a:pt x="379730" y="261620"/>
                      <a:pt x="430530" y="260350"/>
                    </a:cubicBezTo>
                    <a:cubicBezTo>
                      <a:pt x="547370" y="259080"/>
                      <a:pt x="928370" y="281940"/>
                      <a:pt x="1000760" y="321310"/>
                    </a:cubicBezTo>
                    <a:cubicBezTo>
                      <a:pt x="1022350" y="332740"/>
                      <a:pt x="1027430" y="345440"/>
                      <a:pt x="1032510" y="360680"/>
                    </a:cubicBezTo>
                    <a:cubicBezTo>
                      <a:pt x="1037590" y="375920"/>
                      <a:pt x="1036320" y="397510"/>
                      <a:pt x="1031240" y="411480"/>
                    </a:cubicBezTo>
                    <a:cubicBezTo>
                      <a:pt x="1024890" y="426720"/>
                      <a:pt x="1008380" y="441960"/>
                      <a:pt x="994410" y="449580"/>
                    </a:cubicBezTo>
                    <a:cubicBezTo>
                      <a:pt x="984250" y="454660"/>
                      <a:pt x="974090" y="455930"/>
                      <a:pt x="961390" y="455930"/>
                    </a:cubicBezTo>
                    <a:cubicBezTo>
                      <a:pt x="943610" y="455930"/>
                      <a:pt x="924560" y="453390"/>
                      <a:pt x="900430" y="444500"/>
                    </a:cubicBezTo>
                    <a:cubicBezTo>
                      <a:pt x="858520" y="429260"/>
                      <a:pt x="763270" y="384810"/>
                      <a:pt x="735330" y="350520"/>
                    </a:cubicBezTo>
                    <a:cubicBezTo>
                      <a:pt x="720090" y="331470"/>
                      <a:pt x="712470" y="308610"/>
                      <a:pt x="715010" y="289560"/>
                    </a:cubicBezTo>
                    <a:cubicBezTo>
                      <a:pt x="717550" y="270510"/>
                      <a:pt x="736600" y="246380"/>
                      <a:pt x="754380" y="237490"/>
                    </a:cubicBezTo>
                    <a:cubicBezTo>
                      <a:pt x="770890" y="227330"/>
                      <a:pt x="803910" y="220980"/>
                      <a:pt x="817880" y="232410"/>
                    </a:cubicBezTo>
                    <a:cubicBezTo>
                      <a:pt x="838200" y="248920"/>
                      <a:pt x="843280" y="361950"/>
                      <a:pt x="831850" y="368300"/>
                    </a:cubicBezTo>
                    <a:cubicBezTo>
                      <a:pt x="824230" y="372110"/>
                      <a:pt x="801370" y="350520"/>
                      <a:pt x="793750" y="337820"/>
                    </a:cubicBezTo>
                    <a:cubicBezTo>
                      <a:pt x="784860" y="325120"/>
                      <a:pt x="782320" y="304800"/>
                      <a:pt x="784860" y="289560"/>
                    </a:cubicBezTo>
                    <a:cubicBezTo>
                      <a:pt x="787400" y="274320"/>
                      <a:pt x="796290" y="256540"/>
                      <a:pt x="810260" y="247650"/>
                    </a:cubicBezTo>
                    <a:cubicBezTo>
                      <a:pt x="824230" y="237490"/>
                      <a:pt x="866140" y="227330"/>
                      <a:pt x="872490" y="236220"/>
                    </a:cubicBezTo>
                    <a:cubicBezTo>
                      <a:pt x="882650" y="250190"/>
                      <a:pt x="825500" y="365760"/>
                      <a:pt x="802640" y="370840"/>
                    </a:cubicBezTo>
                    <a:cubicBezTo>
                      <a:pt x="788670" y="373380"/>
                      <a:pt x="772160" y="353060"/>
                      <a:pt x="764540" y="340360"/>
                    </a:cubicBezTo>
                    <a:cubicBezTo>
                      <a:pt x="756920" y="327660"/>
                      <a:pt x="754380" y="307340"/>
                      <a:pt x="755650" y="293370"/>
                    </a:cubicBezTo>
                    <a:cubicBezTo>
                      <a:pt x="756920" y="281940"/>
                      <a:pt x="762000" y="271780"/>
                      <a:pt x="769620" y="262890"/>
                    </a:cubicBezTo>
                    <a:cubicBezTo>
                      <a:pt x="778510" y="252730"/>
                      <a:pt x="793750" y="240030"/>
                      <a:pt x="810260" y="238760"/>
                    </a:cubicBezTo>
                    <a:cubicBezTo>
                      <a:pt x="831850" y="236220"/>
                      <a:pt x="850900" y="256540"/>
                      <a:pt x="887730" y="264160"/>
                    </a:cubicBezTo>
                    <a:cubicBezTo>
                      <a:pt x="966470" y="279400"/>
                      <a:pt x="1173480" y="288290"/>
                      <a:pt x="1276350" y="287020"/>
                    </a:cubicBezTo>
                    <a:cubicBezTo>
                      <a:pt x="1343660" y="287020"/>
                      <a:pt x="1408430" y="264160"/>
                      <a:pt x="1443990" y="273050"/>
                    </a:cubicBezTo>
                    <a:cubicBezTo>
                      <a:pt x="1463040" y="278130"/>
                      <a:pt x="1475740" y="288290"/>
                      <a:pt x="1484630" y="298450"/>
                    </a:cubicBezTo>
                    <a:cubicBezTo>
                      <a:pt x="1492250" y="307340"/>
                      <a:pt x="1496060" y="317500"/>
                      <a:pt x="1497330" y="327660"/>
                    </a:cubicBezTo>
                    <a:cubicBezTo>
                      <a:pt x="1498600" y="341630"/>
                      <a:pt x="1496060" y="361950"/>
                      <a:pt x="1488440" y="374650"/>
                    </a:cubicBezTo>
                    <a:cubicBezTo>
                      <a:pt x="1480820" y="387350"/>
                      <a:pt x="1469390" y="400050"/>
                      <a:pt x="1450340" y="403860"/>
                    </a:cubicBezTo>
                    <a:cubicBezTo>
                      <a:pt x="1414780" y="411480"/>
                      <a:pt x="1341120" y="381000"/>
                      <a:pt x="1278890" y="361950"/>
                    </a:cubicBezTo>
                    <a:cubicBezTo>
                      <a:pt x="1205230" y="339090"/>
                      <a:pt x="1076960" y="300990"/>
                      <a:pt x="1036320" y="273050"/>
                    </a:cubicBezTo>
                    <a:cubicBezTo>
                      <a:pt x="1018540" y="261620"/>
                      <a:pt x="1009650" y="251460"/>
                      <a:pt x="1004570" y="238760"/>
                    </a:cubicBezTo>
                    <a:cubicBezTo>
                      <a:pt x="999490" y="224790"/>
                      <a:pt x="1000760" y="204470"/>
                      <a:pt x="1005840" y="191770"/>
                    </a:cubicBezTo>
                    <a:cubicBezTo>
                      <a:pt x="1008380" y="181610"/>
                      <a:pt x="1014730" y="172720"/>
                      <a:pt x="1023620" y="165100"/>
                    </a:cubicBezTo>
                    <a:cubicBezTo>
                      <a:pt x="1033780" y="157480"/>
                      <a:pt x="1042670" y="153670"/>
                      <a:pt x="1066800" y="149860"/>
                    </a:cubicBezTo>
                    <a:cubicBezTo>
                      <a:pt x="1167130" y="132080"/>
                      <a:pt x="1695450" y="138430"/>
                      <a:pt x="1863090" y="156210"/>
                    </a:cubicBezTo>
                    <a:cubicBezTo>
                      <a:pt x="1941830" y="165100"/>
                      <a:pt x="1992630" y="160020"/>
                      <a:pt x="2034540" y="193040"/>
                    </a:cubicBezTo>
                    <a:cubicBezTo>
                      <a:pt x="2078990" y="227330"/>
                      <a:pt x="2113280" y="325120"/>
                      <a:pt x="2118360" y="367030"/>
                    </a:cubicBezTo>
                    <a:cubicBezTo>
                      <a:pt x="2120900" y="389890"/>
                      <a:pt x="2114550" y="407670"/>
                      <a:pt x="2104390" y="422910"/>
                    </a:cubicBezTo>
                    <a:cubicBezTo>
                      <a:pt x="2095500" y="436880"/>
                      <a:pt x="2075180" y="450850"/>
                      <a:pt x="2058670" y="454660"/>
                    </a:cubicBezTo>
                    <a:cubicBezTo>
                      <a:pt x="2040890" y="459740"/>
                      <a:pt x="2015490" y="453390"/>
                      <a:pt x="2002790" y="448310"/>
                    </a:cubicBezTo>
                    <a:cubicBezTo>
                      <a:pt x="1995170" y="445770"/>
                      <a:pt x="1987550" y="443230"/>
                      <a:pt x="1986280" y="438150"/>
                    </a:cubicBezTo>
                    <a:cubicBezTo>
                      <a:pt x="1985010" y="433070"/>
                      <a:pt x="1997710" y="427990"/>
                      <a:pt x="1995170" y="420370"/>
                    </a:cubicBezTo>
                    <a:cubicBezTo>
                      <a:pt x="1990090" y="401320"/>
                      <a:pt x="1891030" y="372110"/>
                      <a:pt x="1863090" y="340360"/>
                    </a:cubicBezTo>
                    <a:cubicBezTo>
                      <a:pt x="1841500" y="314960"/>
                      <a:pt x="1824990" y="284480"/>
                      <a:pt x="1827530" y="254000"/>
                    </a:cubicBezTo>
                    <a:cubicBezTo>
                      <a:pt x="1828800" y="217170"/>
                      <a:pt x="1859280" y="160020"/>
                      <a:pt x="1896110" y="135890"/>
                    </a:cubicBezTo>
                    <a:cubicBezTo>
                      <a:pt x="1938020" y="107950"/>
                      <a:pt x="2025650" y="115570"/>
                      <a:pt x="2077720" y="115570"/>
                    </a:cubicBezTo>
                    <a:cubicBezTo>
                      <a:pt x="2117090" y="115570"/>
                      <a:pt x="2148840" y="111760"/>
                      <a:pt x="2183130" y="125730"/>
                    </a:cubicBezTo>
                    <a:cubicBezTo>
                      <a:pt x="2223770" y="143510"/>
                      <a:pt x="2247900" y="205740"/>
                      <a:pt x="2298700" y="224790"/>
                    </a:cubicBezTo>
                    <a:cubicBezTo>
                      <a:pt x="2364740" y="250190"/>
                      <a:pt x="2489200" y="223520"/>
                      <a:pt x="2556510" y="233680"/>
                    </a:cubicBezTo>
                    <a:cubicBezTo>
                      <a:pt x="2600960" y="241300"/>
                      <a:pt x="2636520" y="243840"/>
                      <a:pt x="2667000" y="265430"/>
                    </a:cubicBezTo>
                    <a:cubicBezTo>
                      <a:pt x="2698750" y="288290"/>
                      <a:pt x="2717800" y="335280"/>
                      <a:pt x="2738120" y="373380"/>
                    </a:cubicBezTo>
                    <a:cubicBezTo>
                      <a:pt x="2758440" y="411480"/>
                      <a:pt x="2778760" y="447040"/>
                      <a:pt x="2786380" y="495300"/>
                    </a:cubicBezTo>
                    <a:cubicBezTo>
                      <a:pt x="2797810" y="561340"/>
                      <a:pt x="2788920" y="692150"/>
                      <a:pt x="2780030" y="732790"/>
                    </a:cubicBezTo>
                    <a:cubicBezTo>
                      <a:pt x="2777490" y="748030"/>
                      <a:pt x="2776220" y="754380"/>
                      <a:pt x="2768600" y="763270"/>
                    </a:cubicBezTo>
                    <a:cubicBezTo>
                      <a:pt x="2759710" y="774700"/>
                      <a:pt x="2743200" y="787400"/>
                      <a:pt x="2727960" y="789940"/>
                    </a:cubicBezTo>
                    <a:cubicBezTo>
                      <a:pt x="2713990" y="793750"/>
                      <a:pt x="2693670" y="791210"/>
                      <a:pt x="2680970" y="783590"/>
                    </a:cubicBezTo>
                    <a:cubicBezTo>
                      <a:pt x="2667000" y="775970"/>
                      <a:pt x="2654300" y="756920"/>
                      <a:pt x="2649220" y="746760"/>
                    </a:cubicBezTo>
                    <a:cubicBezTo>
                      <a:pt x="2646680" y="741680"/>
                      <a:pt x="2644140" y="731520"/>
                      <a:pt x="2645410" y="731520"/>
                    </a:cubicBezTo>
                    <a:cubicBezTo>
                      <a:pt x="2646680" y="730250"/>
                      <a:pt x="2659380" y="756920"/>
                      <a:pt x="2661920" y="755650"/>
                    </a:cubicBezTo>
                    <a:cubicBezTo>
                      <a:pt x="2668270" y="753110"/>
                      <a:pt x="2622550" y="604520"/>
                      <a:pt x="2611120" y="538480"/>
                    </a:cubicBezTo>
                    <a:cubicBezTo>
                      <a:pt x="2600960" y="482600"/>
                      <a:pt x="2594610" y="434340"/>
                      <a:pt x="2592070" y="384810"/>
                    </a:cubicBezTo>
                    <a:cubicBezTo>
                      <a:pt x="2589530" y="336550"/>
                      <a:pt x="2581910" y="275590"/>
                      <a:pt x="2592070" y="245110"/>
                    </a:cubicBezTo>
                    <a:cubicBezTo>
                      <a:pt x="2598420" y="227330"/>
                      <a:pt x="2608580" y="214630"/>
                      <a:pt x="2620010" y="207010"/>
                    </a:cubicBezTo>
                    <a:cubicBezTo>
                      <a:pt x="2632710" y="199390"/>
                      <a:pt x="2651760" y="194310"/>
                      <a:pt x="2667000" y="196850"/>
                    </a:cubicBezTo>
                    <a:cubicBezTo>
                      <a:pt x="2680970" y="199390"/>
                      <a:pt x="2698750" y="210820"/>
                      <a:pt x="2707640" y="220980"/>
                    </a:cubicBezTo>
                    <a:cubicBezTo>
                      <a:pt x="2715260" y="228600"/>
                      <a:pt x="2719070" y="233680"/>
                      <a:pt x="2721610" y="248920"/>
                    </a:cubicBezTo>
                    <a:cubicBezTo>
                      <a:pt x="2733040" y="300990"/>
                      <a:pt x="2716530" y="497840"/>
                      <a:pt x="2710180" y="608330"/>
                    </a:cubicBezTo>
                    <a:cubicBezTo>
                      <a:pt x="2703830" y="703580"/>
                      <a:pt x="2701290" y="825500"/>
                      <a:pt x="2683510" y="876300"/>
                    </a:cubicBezTo>
                    <a:cubicBezTo>
                      <a:pt x="2675890" y="897890"/>
                      <a:pt x="2667000" y="909320"/>
                      <a:pt x="2655570" y="918210"/>
                    </a:cubicBezTo>
                    <a:cubicBezTo>
                      <a:pt x="2645410" y="925830"/>
                      <a:pt x="2635250" y="930910"/>
                      <a:pt x="2622550" y="932180"/>
                    </a:cubicBezTo>
                    <a:cubicBezTo>
                      <a:pt x="2608580" y="933450"/>
                      <a:pt x="2585720" y="929640"/>
                      <a:pt x="2573020" y="920750"/>
                    </a:cubicBezTo>
                    <a:cubicBezTo>
                      <a:pt x="2559050" y="911860"/>
                      <a:pt x="2547620" y="877570"/>
                      <a:pt x="2542540" y="878840"/>
                    </a:cubicBezTo>
                    <a:cubicBezTo>
                      <a:pt x="2540000" y="878840"/>
                      <a:pt x="2541270" y="891540"/>
                      <a:pt x="2538730" y="891540"/>
                    </a:cubicBezTo>
                    <a:cubicBezTo>
                      <a:pt x="2531110" y="891540"/>
                      <a:pt x="2485390" y="774700"/>
                      <a:pt x="2466340" y="702310"/>
                    </a:cubicBezTo>
                    <a:cubicBezTo>
                      <a:pt x="2440940" y="610870"/>
                      <a:pt x="2397760" y="435610"/>
                      <a:pt x="2414270" y="382270"/>
                    </a:cubicBezTo>
                    <a:cubicBezTo>
                      <a:pt x="2420620" y="359410"/>
                      <a:pt x="2433320" y="349250"/>
                      <a:pt x="2449830" y="342900"/>
                    </a:cubicBezTo>
                    <a:cubicBezTo>
                      <a:pt x="2467610" y="335280"/>
                      <a:pt x="2500630" y="335280"/>
                      <a:pt x="2518410" y="342900"/>
                    </a:cubicBezTo>
                    <a:cubicBezTo>
                      <a:pt x="2533650" y="350520"/>
                      <a:pt x="2547620" y="369570"/>
                      <a:pt x="2552700" y="383540"/>
                    </a:cubicBezTo>
                    <a:cubicBezTo>
                      <a:pt x="2557780" y="394970"/>
                      <a:pt x="2557780" y="406400"/>
                      <a:pt x="2556510" y="419100"/>
                    </a:cubicBezTo>
                    <a:cubicBezTo>
                      <a:pt x="2556510" y="434340"/>
                      <a:pt x="2552700" y="450850"/>
                      <a:pt x="2545080" y="468630"/>
                    </a:cubicBezTo>
                    <a:cubicBezTo>
                      <a:pt x="2534920" y="491490"/>
                      <a:pt x="2509520" y="509270"/>
                      <a:pt x="2495550" y="546100"/>
                    </a:cubicBezTo>
                    <a:cubicBezTo>
                      <a:pt x="2473960" y="608330"/>
                      <a:pt x="2479040" y="783590"/>
                      <a:pt x="2461260" y="825500"/>
                    </a:cubicBezTo>
                    <a:cubicBezTo>
                      <a:pt x="2454910" y="838200"/>
                      <a:pt x="2449830" y="843280"/>
                      <a:pt x="2439670" y="848360"/>
                    </a:cubicBezTo>
                    <a:cubicBezTo>
                      <a:pt x="2428240" y="855980"/>
                      <a:pt x="2409190" y="861060"/>
                      <a:pt x="2395220" y="859790"/>
                    </a:cubicBezTo>
                    <a:cubicBezTo>
                      <a:pt x="2381250" y="858520"/>
                      <a:pt x="2363470" y="847090"/>
                      <a:pt x="2353310" y="838200"/>
                    </a:cubicBezTo>
                    <a:cubicBezTo>
                      <a:pt x="2345690" y="830580"/>
                      <a:pt x="2343150" y="826770"/>
                      <a:pt x="2339340" y="810260"/>
                    </a:cubicBezTo>
                    <a:cubicBezTo>
                      <a:pt x="2320290" y="734060"/>
                      <a:pt x="2316480" y="220980"/>
                      <a:pt x="2340610" y="123190"/>
                    </a:cubicBezTo>
                    <a:cubicBezTo>
                      <a:pt x="2348230" y="95250"/>
                      <a:pt x="2353310" y="82550"/>
                      <a:pt x="2367280" y="72390"/>
                    </a:cubicBezTo>
                    <a:cubicBezTo>
                      <a:pt x="2381250" y="62230"/>
                      <a:pt x="2410460" y="62230"/>
                      <a:pt x="2424430" y="64770"/>
                    </a:cubicBezTo>
                    <a:cubicBezTo>
                      <a:pt x="2435860" y="68580"/>
                      <a:pt x="2443480" y="73660"/>
                      <a:pt x="2449830" y="82550"/>
                    </a:cubicBezTo>
                    <a:cubicBezTo>
                      <a:pt x="2457450" y="92710"/>
                      <a:pt x="2461260" y="100330"/>
                      <a:pt x="2465070" y="123190"/>
                    </a:cubicBezTo>
                    <a:cubicBezTo>
                      <a:pt x="2485390" y="233680"/>
                      <a:pt x="2490470" y="970280"/>
                      <a:pt x="2471420" y="1085850"/>
                    </a:cubicBezTo>
                    <a:cubicBezTo>
                      <a:pt x="2467610" y="1112520"/>
                      <a:pt x="2466340" y="1121410"/>
                      <a:pt x="2456180" y="1132840"/>
                    </a:cubicBezTo>
                    <a:cubicBezTo>
                      <a:pt x="2447290" y="1144270"/>
                      <a:pt x="2429510" y="1155700"/>
                      <a:pt x="2414270" y="1158240"/>
                    </a:cubicBezTo>
                    <a:cubicBezTo>
                      <a:pt x="2399030" y="1160780"/>
                      <a:pt x="2378710" y="1156970"/>
                      <a:pt x="2364740" y="1148080"/>
                    </a:cubicBezTo>
                    <a:cubicBezTo>
                      <a:pt x="2352040" y="1140460"/>
                      <a:pt x="2343150" y="1131570"/>
                      <a:pt x="2334260" y="1108710"/>
                    </a:cubicBezTo>
                    <a:cubicBezTo>
                      <a:pt x="2306320" y="1031240"/>
                      <a:pt x="2286000" y="624840"/>
                      <a:pt x="2302510" y="544830"/>
                    </a:cubicBezTo>
                    <a:cubicBezTo>
                      <a:pt x="2307590" y="520700"/>
                      <a:pt x="2313940" y="511810"/>
                      <a:pt x="2325370" y="501650"/>
                    </a:cubicBezTo>
                    <a:cubicBezTo>
                      <a:pt x="2335530" y="491490"/>
                      <a:pt x="2355850" y="486410"/>
                      <a:pt x="2369820" y="485140"/>
                    </a:cubicBezTo>
                    <a:cubicBezTo>
                      <a:pt x="2381250" y="483870"/>
                      <a:pt x="2391410" y="486410"/>
                      <a:pt x="2400300" y="492760"/>
                    </a:cubicBezTo>
                    <a:cubicBezTo>
                      <a:pt x="2413000" y="499110"/>
                      <a:pt x="2425700" y="509270"/>
                      <a:pt x="2432050" y="528320"/>
                    </a:cubicBezTo>
                    <a:cubicBezTo>
                      <a:pt x="2447290" y="571500"/>
                      <a:pt x="2425700" y="687070"/>
                      <a:pt x="2413000" y="774700"/>
                    </a:cubicBezTo>
                    <a:cubicBezTo>
                      <a:pt x="2397760" y="873760"/>
                      <a:pt x="2374900" y="1036320"/>
                      <a:pt x="2343150" y="1092200"/>
                    </a:cubicBezTo>
                    <a:cubicBezTo>
                      <a:pt x="2327910" y="1117600"/>
                      <a:pt x="2311400" y="1131570"/>
                      <a:pt x="2293620" y="1136650"/>
                    </a:cubicBezTo>
                    <a:cubicBezTo>
                      <a:pt x="2278380" y="1141730"/>
                      <a:pt x="2256790" y="1139190"/>
                      <a:pt x="2242820" y="1131570"/>
                    </a:cubicBezTo>
                    <a:cubicBezTo>
                      <a:pt x="2228850" y="1125220"/>
                      <a:pt x="2218690" y="1113790"/>
                      <a:pt x="2208530" y="1094740"/>
                    </a:cubicBezTo>
                    <a:cubicBezTo>
                      <a:pt x="2188210" y="1052830"/>
                      <a:pt x="2184400" y="935990"/>
                      <a:pt x="2165350" y="875030"/>
                    </a:cubicBezTo>
                    <a:cubicBezTo>
                      <a:pt x="2151380" y="830580"/>
                      <a:pt x="2131060" y="806450"/>
                      <a:pt x="2117090" y="762000"/>
                    </a:cubicBezTo>
                    <a:cubicBezTo>
                      <a:pt x="2099310" y="703580"/>
                      <a:pt x="2052320" y="576580"/>
                      <a:pt x="2076450" y="551180"/>
                    </a:cubicBezTo>
                    <a:cubicBezTo>
                      <a:pt x="2094230" y="533400"/>
                      <a:pt x="2171700" y="549910"/>
                      <a:pt x="2189480" y="571500"/>
                    </a:cubicBezTo>
                    <a:cubicBezTo>
                      <a:pt x="2207260" y="593090"/>
                      <a:pt x="2194560" y="651510"/>
                      <a:pt x="2186940" y="678180"/>
                    </a:cubicBezTo>
                    <a:cubicBezTo>
                      <a:pt x="2180590" y="694690"/>
                      <a:pt x="2171700" y="708660"/>
                      <a:pt x="2159000" y="717550"/>
                    </a:cubicBezTo>
                    <a:cubicBezTo>
                      <a:pt x="2142490" y="726440"/>
                      <a:pt x="2113280" y="731520"/>
                      <a:pt x="2095500" y="723900"/>
                    </a:cubicBezTo>
                    <a:cubicBezTo>
                      <a:pt x="2077720" y="717550"/>
                      <a:pt x="2062480" y="702310"/>
                      <a:pt x="2053590" y="676910"/>
                    </a:cubicBezTo>
                    <a:cubicBezTo>
                      <a:pt x="2034540" y="621030"/>
                      <a:pt x="2048510" y="429260"/>
                      <a:pt x="2063750" y="377190"/>
                    </a:cubicBezTo>
                    <a:cubicBezTo>
                      <a:pt x="2070100" y="355600"/>
                      <a:pt x="2076450" y="345440"/>
                      <a:pt x="2087880" y="336550"/>
                    </a:cubicBezTo>
                    <a:cubicBezTo>
                      <a:pt x="2098040" y="327660"/>
                      <a:pt x="2117090" y="321310"/>
                      <a:pt x="2131060" y="322580"/>
                    </a:cubicBezTo>
                    <a:cubicBezTo>
                      <a:pt x="2146300" y="322580"/>
                      <a:pt x="2164080" y="331470"/>
                      <a:pt x="2174240" y="340360"/>
                    </a:cubicBezTo>
                    <a:cubicBezTo>
                      <a:pt x="2181860" y="346710"/>
                      <a:pt x="2184400" y="354330"/>
                      <a:pt x="2190750" y="367030"/>
                    </a:cubicBezTo>
                    <a:cubicBezTo>
                      <a:pt x="2202180" y="388620"/>
                      <a:pt x="2216150" y="417830"/>
                      <a:pt x="2230120" y="461010"/>
                    </a:cubicBezTo>
                    <a:cubicBezTo>
                      <a:pt x="2256790" y="543560"/>
                      <a:pt x="2324100" y="767080"/>
                      <a:pt x="2312670" y="831850"/>
                    </a:cubicBezTo>
                    <a:cubicBezTo>
                      <a:pt x="2307590" y="858520"/>
                      <a:pt x="2294890" y="873760"/>
                      <a:pt x="2279650" y="882650"/>
                    </a:cubicBezTo>
                    <a:cubicBezTo>
                      <a:pt x="2264410" y="891540"/>
                      <a:pt x="2233930" y="890270"/>
                      <a:pt x="2218690" y="885190"/>
                    </a:cubicBezTo>
                    <a:cubicBezTo>
                      <a:pt x="2208530" y="881380"/>
                      <a:pt x="2200910" y="873760"/>
                      <a:pt x="2195830" y="864870"/>
                    </a:cubicBezTo>
                    <a:cubicBezTo>
                      <a:pt x="2188210" y="853440"/>
                      <a:pt x="2181860" y="835660"/>
                      <a:pt x="2183130" y="820420"/>
                    </a:cubicBezTo>
                    <a:cubicBezTo>
                      <a:pt x="2183130" y="803910"/>
                      <a:pt x="2198370" y="791210"/>
                      <a:pt x="2204720" y="765810"/>
                    </a:cubicBezTo>
                    <a:cubicBezTo>
                      <a:pt x="2217420" y="716280"/>
                      <a:pt x="2218690" y="626110"/>
                      <a:pt x="2235200" y="535940"/>
                    </a:cubicBezTo>
                    <a:cubicBezTo>
                      <a:pt x="2258060" y="408940"/>
                      <a:pt x="2286000" y="157480"/>
                      <a:pt x="2338070" y="76200"/>
                    </a:cubicBezTo>
                    <a:cubicBezTo>
                      <a:pt x="2363470" y="35560"/>
                      <a:pt x="2392680" y="12700"/>
                      <a:pt x="2424430" y="6350"/>
                    </a:cubicBezTo>
                    <a:cubicBezTo>
                      <a:pt x="2457450" y="0"/>
                      <a:pt x="2501900" y="7620"/>
                      <a:pt x="2534920" y="35560"/>
                    </a:cubicBezTo>
                    <a:cubicBezTo>
                      <a:pt x="2592070" y="86360"/>
                      <a:pt x="2633980" y="233680"/>
                      <a:pt x="2669540" y="363220"/>
                    </a:cubicBezTo>
                    <a:cubicBezTo>
                      <a:pt x="2720340" y="538480"/>
                      <a:pt x="2760980" y="816610"/>
                      <a:pt x="2773680" y="1005840"/>
                    </a:cubicBezTo>
                    <a:cubicBezTo>
                      <a:pt x="2783840" y="1154430"/>
                      <a:pt x="2777490" y="1351280"/>
                      <a:pt x="2764790" y="1405890"/>
                    </a:cubicBezTo>
                    <a:cubicBezTo>
                      <a:pt x="2760980" y="1421130"/>
                      <a:pt x="2758440" y="1426210"/>
                      <a:pt x="2752090" y="1433830"/>
                    </a:cubicBezTo>
                    <a:cubicBezTo>
                      <a:pt x="2743200" y="1443990"/>
                      <a:pt x="2726690" y="1455420"/>
                      <a:pt x="2711450" y="1456690"/>
                    </a:cubicBezTo>
                    <a:cubicBezTo>
                      <a:pt x="2694940" y="1459230"/>
                      <a:pt x="2669540" y="1452880"/>
                      <a:pt x="2654300" y="1437640"/>
                    </a:cubicBezTo>
                    <a:cubicBezTo>
                      <a:pt x="2635250" y="1419860"/>
                      <a:pt x="2627630" y="1381760"/>
                      <a:pt x="2620010" y="1342390"/>
                    </a:cubicBezTo>
                    <a:cubicBezTo>
                      <a:pt x="2609850" y="1286510"/>
                      <a:pt x="2617470" y="1214120"/>
                      <a:pt x="2611120" y="1131570"/>
                    </a:cubicBezTo>
                    <a:cubicBezTo>
                      <a:pt x="2602230" y="1008380"/>
                      <a:pt x="2589530" y="807720"/>
                      <a:pt x="2561590" y="679450"/>
                    </a:cubicBezTo>
                    <a:cubicBezTo>
                      <a:pt x="2540000" y="577850"/>
                      <a:pt x="2475230" y="467360"/>
                      <a:pt x="2476500" y="415290"/>
                    </a:cubicBezTo>
                    <a:cubicBezTo>
                      <a:pt x="2476500" y="393700"/>
                      <a:pt x="2481580" y="381000"/>
                      <a:pt x="2491740" y="369570"/>
                    </a:cubicBezTo>
                    <a:cubicBezTo>
                      <a:pt x="2501900" y="358140"/>
                      <a:pt x="2518410" y="347980"/>
                      <a:pt x="2533650" y="345440"/>
                    </a:cubicBezTo>
                    <a:cubicBezTo>
                      <a:pt x="2548890" y="342900"/>
                      <a:pt x="2569210" y="346710"/>
                      <a:pt x="2581910" y="355600"/>
                    </a:cubicBezTo>
                    <a:cubicBezTo>
                      <a:pt x="2594610" y="363220"/>
                      <a:pt x="2609850" y="394970"/>
                      <a:pt x="2609850" y="394970"/>
                    </a:cubicBezTo>
                  </a:path>
                </a:pathLst>
              </a:custGeom>
              <a:solidFill>
                <a:srgbClr val="7ED957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32" name="Group 32"/>
            <p:cNvGrpSpPr/>
            <p:nvPr/>
          </p:nvGrpSpPr>
          <p:grpSpPr>
            <a:xfrm>
              <a:off x="928816" y="441836"/>
              <a:ext cx="215407" cy="331953"/>
              <a:chOff x="0" y="0"/>
              <a:chExt cx="603250" cy="929640"/>
            </a:xfrm>
          </p:grpSpPr>
          <p:sp>
            <p:nvSpPr>
              <p:cNvPr id="33" name="Freeform 33"/>
              <p:cNvSpPr/>
              <p:nvPr/>
            </p:nvSpPr>
            <p:spPr>
              <a:xfrm>
                <a:off x="45720" y="48260"/>
                <a:ext cx="516890" cy="843280"/>
              </a:xfrm>
              <a:custGeom>
                <a:avLst/>
                <a:gdLst/>
                <a:ahLst/>
                <a:cxnLst/>
                <a:rect l="l" t="t" r="r" b="b"/>
                <a:pathLst>
                  <a:path w="516890" h="843280">
                    <a:moveTo>
                      <a:pt x="256540" y="816610"/>
                    </a:moveTo>
                    <a:cubicBezTo>
                      <a:pt x="95250" y="806450"/>
                      <a:pt x="81280" y="795020"/>
                      <a:pt x="71120" y="782320"/>
                    </a:cubicBezTo>
                    <a:cubicBezTo>
                      <a:pt x="63500" y="772160"/>
                      <a:pt x="58420" y="760730"/>
                      <a:pt x="58420" y="748030"/>
                    </a:cubicBezTo>
                    <a:cubicBezTo>
                      <a:pt x="57150" y="732790"/>
                      <a:pt x="62230" y="709930"/>
                      <a:pt x="71120" y="695960"/>
                    </a:cubicBezTo>
                    <a:cubicBezTo>
                      <a:pt x="81280" y="681990"/>
                      <a:pt x="95250" y="671830"/>
                      <a:pt x="115570" y="665480"/>
                    </a:cubicBezTo>
                    <a:cubicBezTo>
                      <a:pt x="148590" y="655320"/>
                      <a:pt x="210820" y="660400"/>
                      <a:pt x="254000" y="662940"/>
                    </a:cubicBezTo>
                    <a:cubicBezTo>
                      <a:pt x="293370" y="665480"/>
                      <a:pt x="351790" y="695960"/>
                      <a:pt x="365760" y="681990"/>
                    </a:cubicBezTo>
                    <a:cubicBezTo>
                      <a:pt x="377190" y="669290"/>
                      <a:pt x="368300" y="614680"/>
                      <a:pt x="347980" y="601980"/>
                    </a:cubicBezTo>
                    <a:cubicBezTo>
                      <a:pt x="314960" y="582930"/>
                      <a:pt x="182880" y="668020"/>
                      <a:pt x="135890" y="665480"/>
                    </a:cubicBezTo>
                    <a:cubicBezTo>
                      <a:pt x="111760" y="664210"/>
                      <a:pt x="93980" y="655320"/>
                      <a:pt x="81280" y="643890"/>
                    </a:cubicBezTo>
                    <a:cubicBezTo>
                      <a:pt x="71120" y="636270"/>
                      <a:pt x="63500" y="624840"/>
                      <a:pt x="59690" y="612140"/>
                    </a:cubicBezTo>
                    <a:cubicBezTo>
                      <a:pt x="54610" y="595630"/>
                      <a:pt x="54610" y="568960"/>
                      <a:pt x="59690" y="553720"/>
                    </a:cubicBezTo>
                    <a:cubicBezTo>
                      <a:pt x="64770" y="541020"/>
                      <a:pt x="73660" y="529590"/>
                      <a:pt x="82550" y="521970"/>
                    </a:cubicBezTo>
                    <a:cubicBezTo>
                      <a:pt x="92710" y="513080"/>
                      <a:pt x="100330" y="506730"/>
                      <a:pt x="118110" y="504190"/>
                    </a:cubicBezTo>
                    <a:cubicBezTo>
                      <a:pt x="153670" y="496570"/>
                      <a:pt x="265430" y="537210"/>
                      <a:pt x="295910" y="515620"/>
                    </a:cubicBezTo>
                    <a:cubicBezTo>
                      <a:pt x="317500" y="500380"/>
                      <a:pt x="318770" y="459740"/>
                      <a:pt x="317500" y="431800"/>
                    </a:cubicBezTo>
                    <a:cubicBezTo>
                      <a:pt x="317500" y="403860"/>
                      <a:pt x="304800" y="373380"/>
                      <a:pt x="289560" y="347980"/>
                    </a:cubicBezTo>
                    <a:cubicBezTo>
                      <a:pt x="273050" y="323850"/>
                      <a:pt x="248920" y="302260"/>
                      <a:pt x="222250" y="284480"/>
                    </a:cubicBezTo>
                    <a:cubicBezTo>
                      <a:pt x="194310" y="262890"/>
                      <a:pt x="154940" y="255270"/>
                      <a:pt x="121920" y="232410"/>
                    </a:cubicBezTo>
                    <a:cubicBezTo>
                      <a:pt x="85090" y="205740"/>
                      <a:pt x="27940" y="165100"/>
                      <a:pt x="11430" y="129540"/>
                    </a:cubicBezTo>
                    <a:cubicBezTo>
                      <a:pt x="0" y="102870"/>
                      <a:pt x="0" y="69850"/>
                      <a:pt x="11430" y="49530"/>
                    </a:cubicBezTo>
                    <a:cubicBezTo>
                      <a:pt x="21590" y="27940"/>
                      <a:pt x="53340" y="6350"/>
                      <a:pt x="76200" y="3810"/>
                    </a:cubicBezTo>
                    <a:cubicBezTo>
                      <a:pt x="100330" y="0"/>
                      <a:pt x="135890" y="16510"/>
                      <a:pt x="151130" y="31750"/>
                    </a:cubicBezTo>
                    <a:cubicBezTo>
                      <a:pt x="165100" y="44450"/>
                      <a:pt x="171450" y="64770"/>
                      <a:pt x="172720" y="82550"/>
                    </a:cubicBezTo>
                    <a:cubicBezTo>
                      <a:pt x="173990" y="99060"/>
                      <a:pt x="170180" y="120650"/>
                      <a:pt x="158750" y="134620"/>
                    </a:cubicBezTo>
                    <a:cubicBezTo>
                      <a:pt x="144780" y="152400"/>
                      <a:pt x="110490" y="171450"/>
                      <a:pt x="87630" y="173990"/>
                    </a:cubicBezTo>
                    <a:cubicBezTo>
                      <a:pt x="69850" y="175260"/>
                      <a:pt x="49530" y="167640"/>
                      <a:pt x="35560" y="156210"/>
                    </a:cubicBezTo>
                    <a:cubicBezTo>
                      <a:pt x="22860" y="146050"/>
                      <a:pt x="8890" y="129540"/>
                      <a:pt x="5080" y="111760"/>
                    </a:cubicBezTo>
                    <a:cubicBezTo>
                      <a:pt x="0" y="90170"/>
                      <a:pt x="6350" y="52070"/>
                      <a:pt x="21590" y="33020"/>
                    </a:cubicBezTo>
                    <a:cubicBezTo>
                      <a:pt x="36830" y="15240"/>
                      <a:pt x="63500" y="0"/>
                      <a:pt x="95250" y="2540"/>
                    </a:cubicBezTo>
                    <a:cubicBezTo>
                      <a:pt x="156210" y="8890"/>
                      <a:pt x="297180" y="123190"/>
                      <a:pt x="354330" y="175260"/>
                    </a:cubicBezTo>
                    <a:cubicBezTo>
                      <a:pt x="388620" y="205740"/>
                      <a:pt x="406400" y="226060"/>
                      <a:pt x="426720" y="262890"/>
                    </a:cubicBezTo>
                    <a:cubicBezTo>
                      <a:pt x="452120" y="308610"/>
                      <a:pt x="469900" y="384810"/>
                      <a:pt x="483870" y="436880"/>
                    </a:cubicBezTo>
                    <a:cubicBezTo>
                      <a:pt x="494030" y="478790"/>
                      <a:pt x="510540" y="514350"/>
                      <a:pt x="504190" y="549910"/>
                    </a:cubicBezTo>
                    <a:cubicBezTo>
                      <a:pt x="497840" y="585470"/>
                      <a:pt x="472440" y="628650"/>
                      <a:pt x="448310" y="650240"/>
                    </a:cubicBezTo>
                    <a:cubicBezTo>
                      <a:pt x="427990" y="666750"/>
                      <a:pt x="408940" y="674370"/>
                      <a:pt x="377190" y="679450"/>
                    </a:cubicBezTo>
                    <a:cubicBezTo>
                      <a:pt x="314960" y="688340"/>
                      <a:pt x="147320" y="684530"/>
                      <a:pt x="97790" y="655320"/>
                    </a:cubicBezTo>
                    <a:cubicBezTo>
                      <a:pt x="71120" y="640080"/>
                      <a:pt x="58420" y="613410"/>
                      <a:pt x="54610" y="593090"/>
                    </a:cubicBezTo>
                    <a:cubicBezTo>
                      <a:pt x="52070" y="574040"/>
                      <a:pt x="57150" y="552450"/>
                      <a:pt x="69850" y="535940"/>
                    </a:cubicBezTo>
                    <a:cubicBezTo>
                      <a:pt x="85090" y="514350"/>
                      <a:pt x="125730" y="497840"/>
                      <a:pt x="156210" y="485140"/>
                    </a:cubicBezTo>
                    <a:cubicBezTo>
                      <a:pt x="189230" y="472440"/>
                      <a:pt x="224790" y="464820"/>
                      <a:pt x="259080" y="461010"/>
                    </a:cubicBezTo>
                    <a:cubicBezTo>
                      <a:pt x="292100" y="458470"/>
                      <a:pt x="325120" y="457200"/>
                      <a:pt x="358140" y="466090"/>
                    </a:cubicBezTo>
                    <a:cubicBezTo>
                      <a:pt x="397510" y="476250"/>
                      <a:pt x="454660" y="492760"/>
                      <a:pt x="478790" y="524510"/>
                    </a:cubicBezTo>
                    <a:cubicBezTo>
                      <a:pt x="505460" y="558800"/>
                      <a:pt x="502920" y="629920"/>
                      <a:pt x="505460" y="671830"/>
                    </a:cubicBezTo>
                    <a:cubicBezTo>
                      <a:pt x="508000" y="702310"/>
                      <a:pt x="516890" y="727710"/>
                      <a:pt x="501650" y="750570"/>
                    </a:cubicBezTo>
                    <a:cubicBezTo>
                      <a:pt x="478790" y="784860"/>
                      <a:pt x="401320" y="817880"/>
                      <a:pt x="341630" y="829310"/>
                    </a:cubicBezTo>
                    <a:cubicBezTo>
                      <a:pt x="270510" y="843280"/>
                      <a:pt x="143510" y="833120"/>
                      <a:pt x="99060" y="806450"/>
                    </a:cubicBezTo>
                    <a:cubicBezTo>
                      <a:pt x="74930" y="792480"/>
                      <a:pt x="62230" y="768350"/>
                      <a:pt x="58420" y="748030"/>
                    </a:cubicBezTo>
                    <a:cubicBezTo>
                      <a:pt x="54610" y="731520"/>
                      <a:pt x="60960" y="709930"/>
                      <a:pt x="71120" y="695960"/>
                    </a:cubicBezTo>
                    <a:cubicBezTo>
                      <a:pt x="83820" y="680720"/>
                      <a:pt x="106680" y="669290"/>
                      <a:pt x="134620" y="662940"/>
                    </a:cubicBezTo>
                    <a:cubicBezTo>
                      <a:pt x="173990" y="654050"/>
                      <a:pt x="260350" y="655320"/>
                      <a:pt x="292100" y="671830"/>
                    </a:cubicBezTo>
                    <a:cubicBezTo>
                      <a:pt x="311150" y="680720"/>
                      <a:pt x="322580" y="695960"/>
                      <a:pt x="328930" y="712470"/>
                    </a:cubicBezTo>
                    <a:cubicBezTo>
                      <a:pt x="335280" y="727710"/>
                      <a:pt x="335280" y="750570"/>
                      <a:pt x="328930" y="767080"/>
                    </a:cubicBezTo>
                    <a:cubicBezTo>
                      <a:pt x="322580" y="782320"/>
                      <a:pt x="306070" y="798830"/>
                      <a:pt x="292100" y="807720"/>
                    </a:cubicBezTo>
                    <a:cubicBezTo>
                      <a:pt x="281940" y="814070"/>
                      <a:pt x="256540" y="816610"/>
                      <a:pt x="256540" y="816610"/>
                    </a:cubicBezTo>
                  </a:path>
                </a:pathLst>
              </a:custGeom>
              <a:solidFill>
                <a:srgbClr val="7ED957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34" name="Group 34"/>
            <p:cNvGrpSpPr/>
            <p:nvPr/>
          </p:nvGrpSpPr>
          <p:grpSpPr>
            <a:xfrm>
              <a:off x="950583" y="415534"/>
              <a:ext cx="309279" cy="372314"/>
              <a:chOff x="0" y="0"/>
              <a:chExt cx="866140" cy="1042670"/>
            </a:xfrm>
          </p:grpSpPr>
          <p:sp>
            <p:nvSpPr>
              <p:cNvPr id="35" name="Freeform 35"/>
              <p:cNvSpPr/>
              <p:nvPr/>
            </p:nvSpPr>
            <p:spPr>
              <a:xfrm>
                <a:off x="48260" y="49530"/>
                <a:ext cx="767080" cy="943610"/>
              </a:xfrm>
              <a:custGeom>
                <a:avLst/>
                <a:gdLst/>
                <a:ahLst/>
                <a:cxnLst/>
                <a:rect l="l" t="t" r="r" b="b"/>
                <a:pathLst>
                  <a:path w="767080" h="943610">
                    <a:moveTo>
                      <a:pt x="80010" y="82550"/>
                    </a:moveTo>
                    <a:cubicBezTo>
                      <a:pt x="248920" y="74930"/>
                      <a:pt x="222250" y="137160"/>
                      <a:pt x="234950" y="143510"/>
                    </a:cubicBezTo>
                    <a:cubicBezTo>
                      <a:pt x="247650" y="151130"/>
                      <a:pt x="280670" y="93980"/>
                      <a:pt x="308610" y="97790"/>
                    </a:cubicBezTo>
                    <a:cubicBezTo>
                      <a:pt x="360680" y="104140"/>
                      <a:pt x="474980" y="238760"/>
                      <a:pt x="505460" y="294640"/>
                    </a:cubicBezTo>
                    <a:cubicBezTo>
                      <a:pt x="521970" y="327660"/>
                      <a:pt x="509270" y="356870"/>
                      <a:pt x="521970" y="382270"/>
                    </a:cubicBezTo>
                    <a:cubicBezTo>
                      <a:pt x="535940" y="408940"/>
                      <a:pt x="571500" y="427990"/>
                      <a:pt x="585470" y="454660"/>
                    </a:cubicBezTo>
                    <a:cubicBezTo>
                      <a:pt x="598170" y="477520"/>
                      <a:pt x="593090" y="497840"/>
                      <a:pt x="605790" y="529590"/>
                    </a:cubicBezTo>
                    <a:cubicBezTo>
                      <a:pt x="629920" y="585470"/>
                      <a:pt x="707390" y="697230"/>
                      <a:pt x="734060" y="754380"/>
                    </a:cubicBezTo>
                    <a:cubicBezTo>
                      <a:pt x="749300" y="788670"/>
                      <a:pt x="759460" y="816610"/>
                      <a:pt x="763270" y="839470"/>
                    </a:cubicBezTo>
                    <a:cubicBezTo>
                      <a:pt x="765810" y="855980"/>
                      <a:pt x="765810" y="867410"/>
                      <a:pt x="763270" y="880110"/>
                    </a:cubicBezTo>
                    <a:cubicBezTo>
                      <a:pt x="759460" y="892810"/>
                      <a:pt x="754380" y="905510"/>
                      <a:pt x="744220" y="915670"/>
                    </a:cubicBezTo>
                    <a:cubicBezTo>
                      <a:pt x="731520" y="927100"/>
                      <a:pt x="708660" y="939800"/>
                      <a:pt x="690880" y="942340"/>
                    </a:cubicBezTo>
                    <a:cubicBezTo>
                      <a:pt x="671830" y="943610"/>
                      <a:pt x="656590" y="938530"/>
                      <a:pt x="633730" y="927100"/>
                    </a:cubicBezTo>
                    <a:cubicBezTo>
                      <a:pt x="586740" y="904240"/>
                      <a:pt x="478790" y="829310"/>
                      <a:pt x="443230" y="784860"/>
                    </a:cubicBezTo>
                    <a:cubicBezTo>
                      <a:pt x="421640" y="758190"/>
                      <a:pt x="433070" y="727710"/>
                      <a:pt x="410210" y="706120"/>
                    </a:cubicBezTo>
                    <a:cubicBezTo>
                      <a:pt x="375920" y="673100"/>
                      <a:pt x="267970" y="673100"/>
                      <a:pt x="228600" y="638810"/>
                    </a:cubicBezTo>
                    <a:cubicBezTo>
                      <a:pt x="196850" y="612140"/>
                      <a:pt x="181610" y="574040"/>
                      <a:pt x="171450" y="537210"/>
                    </a:cubicBezTo>
                    <a:cubicBezTo>
                      <a:pt x="161290" y="500380"/>
                      <a:pt x="156210" y="450850"/>
                      <a:pt x="168910" y="420370"/>
                    </a:cubicBezTo>
                    <a:cubicBezTo>
                      <a:pt x="177800" y="396240"/>
                      <a:pt x="203200" y="372110"/>
                      <a:pt x="223520" y="363220"/>
                    </a:cubicBezTo>
                    <a:cubicBezTo>
                      <a:pt x="240030" y="355600"/>
                      <a:pt x="260350" y="358140"/>
                      <a:pt x="276860" y="363220"/>
                    </a:cubicBezTo>
                    <a:cubicBezTo>
                      <a:pt x="293370" y="368300"/>
                      <a:pt x="311150" y="382270"/>
                      <a:pt x="320040" y="396240"/>
                    </a:cubicBezTo>
                    <a:cubicBezTo>
                      <a:pt x="330200" y="410210"/>
                      <a:pt x="335280" y="430530"/>
                      <a:pt x="335280" y="448310"/>
                    </a:cubicBezTo>
                    <a:cubicBezTo>
                      <a:pt x="334010" y="464820"/>
                      <a:pt x="326390" y="485140"/>
                      <a:pt x="314960" y="497840"/>
                    </a:cubicBezTo>
                    <a:cubicBezTo>
                      <a:pt x="303530" y="511810"/>
                      <a:pt x="284480" y="523240"/>
                      <a:pt x="267970" y="525780"/>
                    </a:cubicBezTo>
                    <a:cubicBezTo>
                      <a:pt x="251460" y="529590"/>
                      <a:pt x="229870" y="529590"/>
                      <a:pt x="214630" y="520700"/>
                    </a:cubicBezTo>
                    <a:cubicBezTo>
                      <a:pt x="195580" y="509270"/>
                      <a:pt x="170180" y="480060"/>
                      <a:pt x="166370" y="457200"/>
                    </a:cubicBezTo>
                    <a:cubicBezTo>
                      <a:pt x="162560" y="434340"/>
                      <a:pt x="176530" y="398780"/>
                      <a:pt x="191770" y="382270"/>
                    </a:cubicBezTo>
                    <a:cubicBezTo>
                      <a:pt x="204470" y="368300"/>
                      <a:pt x="223520" y="360680"/>
                      <a:pt x="241300" y="359410"/>
                    </a:cubicBezTo>
                    <a:cubicBezTo>
                      <a:pt x="257810" y="356870"/>
                      <a:pt x="279400" y="361950"/>
                      <a:pt x="293370" y="370840"/>
                    </a:cubicBezTo>
                    <a:cubicBezTo>
                      <a:pt x="308610" y="379730"/>
                      <a:pt x="320040" y="394970"/>
                      <a:pt x="328930" y="412750"/>
                    </a:cubicBezTo>
                    <a:cubicBezTo>
                      <a:pt x="339090" y="435610"/>
                      <a:pt x="326390" y="485140"/>
                      <a:pt x="344170" y="502920"/>
                    </a:cubicBezTo>
                    <a:cubicBezTo>
                      <a:pt x="364490" y="523240"/>
                      <a:pt x="417830" y="505460"/>
                      <a:pt x="448310" y="520700"/>
                    </a:cubicBezTo>
                    <a:cubicBezTo>
                      <a:pt x="481330" y="535940"/>
                      <a:pt x="514350" y="567690"/>
                      <a:pt x="535940" y="598170"/>
                    </a:cubicBezTo>
                    <a:cubicBezTo>
                      <a:pt x="558800" y="627380"/>
                      <a:pt x="557530" y="668020"/>
                      <a:pt x="584200" y="699770"/>
                    </a:cubicBezTo>
                    <a:cubicBezTo>
                      <a:pt x="621030" y="744220"/>
                      <a:pt x="734060" y="787400"/>
                      <a:pt x="756920" y="820420"/>
                    </a:cubicBezTo>
                    <a:cubicBezTo>
                      <a:pt x="767080" y="835660"/>
                      <a:pt x="765810" y="847090"/>
                      <a:pt x="765810" y="859790"/>
                    </a:cubicBezTo>
                    <a:cubicBezTo>
                      <a:pt x="765810" y="872490"/>
                      <a:pt x="762000" y="887730"/>
                      <a:pt x="755650" y="899160"/>
                    </a:cubicBezTo>
                    <a:cubicBezTo>
                      <a:pt x="749300" y="910590"/>
                      <a:pt x="739140" y="920750"/>
                      <a:pt x="728980" y="928370"/>
                    </a:cubicBezTo>
                    <a:cubicBezTo>
                      <a:pt x="717550" y="935990"/>
                      <a:pt x="703580" y="941070"/>
                      <a:pt x="690880" y="942340"/>
                    </a:cubicBezTo>
                    <a:cubicBezTo>
                      <a:pt x="678180" y="943610"/>
                      <a:pt x="662940" y="941070"/>
                      <a:pt x="650240" y="935990"/>
                    </a:cubicBezTo>
                    <a:cubicBezTo>
                      <a:pt x="638810" y="932180"/>
                      <a:pt x="626110" y="920750"/>
                      <a:pt x="618490" y="913130"/>
                    </a:cubicBezTo>
                    <a:cubicBezTo>
                      <a:pt x="613410" y="908050"/>
                      <a:pt x="607060" y="902970"/>
                      <a:pt x="607060" y="896620"/>
                    </a:cubicBezTo>
                    <a:cubicBezTo>
                      <a:pt x="605790" y="889000"/>
                      <a:pt x="618490" y="883920"/>
                      <a:pt x="617220" y="872490"/>
                    </a:cubicBezTo>
                    <a:cubicBezTo>
                      <a:pt x="614680" y="834390"/>
                      <a:pt x="496570" y="694690"/>
                      <a:pt x="468630" y="632460"/>
                    </a:cubicBezTo>
                    <a:cubicBezTo>
                      <a:pt x="452120" y="594360"/>
                      <a:pt x="454660" y="565150"/>
                      <a:pt x="441960" y="537210"/>
                    </a:cubicBezTo>
                    <a:cubicBezTo>
                      <a:pt x="429260" y="513080"/>
                      <a:pt x="407670" y="499110"/>
                      <a:pt x="396240" y="474980"/>
                    </a:cubicBezTo>
                    <a:cubicBezTo>
                      <a:pt x="382270" y="445770"/>
                      <a:pt x="387350" y="411480"/>
                      <a:pt x="367030" y="374650"/>
                    </a:cubicBezTo>
                    <a:cubicBezTo>
                      <a:pt x="335280" y="318770"/>
                      <a:pt x="227330" y="243840"/>
                      <a:pt x="196850" y="187960"/>
                    </a:cubicBezTo>
                    <a:cubicBezTo>
                      <a:pt x="177800" y="152400"/>
                      <a:pt x="162560" y="118110"/>
                      <a:pt x="171450" y="88900"/>
                    </a:cubicBezTo>
                    <a:cubicBezTo>
                      <a:pt x="181610" y="55880"/>
                      <a:pt x="236220" y="3810"/>
                      <a:pt x="267970" y="1270"/>
                    </a:cubicBezTo>
                    <a:cubicBezTo>
                      <a:pt x="298450" y="0"/>
                      <a:pt x="349250" y="39370"/>
                      <a:pt x="360680" y="68580"/>
                    </a:cubicBezTo>
                    <a:cubicBezTo>
                      <a:pt x="372110" y="99060"/>
                      <a:pt x="358140" y="153670"/>
                      <a:pt x="336550" y="181610"/>
                    </a:cubicBezTo>
                    <a:cubicBezTo>
                      <a:pt x="314960" y="210820"/>
                      <a:pt x="269240" y="228600"/>
                      <a:pt x="228600" y="238760"/>
                    </a:cubicBezTo>
                    <a:cubicBezTo>
                      <a:pt x="184150" y="250190"/>
                      <a:pt x="116840" y="245110"/>
                      <a:pt x="80010" y="238760"/>
                    </a:cubicBezTo>
                    <a:cubicBezTo>
                      <a:pt x="58420" y="234950"/>
                      <a:pt x="40640" y="231140"/>
                      <a:pt x="27940" y="219710"/>
                    </a:cubicBezTo>
                    <a:cubicBezTo>
                      <a:pt x="15240" y="208280"/>
                      <a:pt x="5080" y="185420"/>
                      <a:pt x="2540" y="170180"/>
                    </a:cubicBezTo>
                    <a:cubicBezTo>
                      <a:pt x="0" y="157480"/>
                      <a:pt x="1270" y="144780"/>
                      <a:pt x="6350" y="132080"/>
                    </a:cubicBezTo>
                    <a:cubicBezTo>
                      <a:pt x="12700" y="118110"/>
                      <a:pt x="30480" y="99060"/>
                      <a:pt x="43180" y="91440"/>
                    </a:cubicBezTo>
                    <a:cubicBezTo>
                      <a:pt x="54610" y="83820"/>
                      <a:pt x="80010" y="82550"/>
                      <a:pt x="80010" y="82550"/>
                    </a:cubicBezTo>
                  </a:path>
                </a:pathLst>
              </a:custGeom>
              <a:solidFill>
                <a:srgbClr val="7ED957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36" name="Group 36"/>
            <p:cNvGrpSpPr/>
            <p:nvPr/>
          </p:nvGrpSpPr>
          <p:grpSpPr>
            <a:xfrm>
              <a:off x="531560" y="737964"/>
              <a:ext cx="328779" cy="354628"/>
              <a:chOff x="0" y="0"/>
              <a:chExt cx="920750" cy="993140"/>
            </a:xfrm>
          </p:grpSpPr>
          <p:sp>
            <p:nvSpPr>
              <p:cNvPr id="37" name="Freeform 37"/>
              <p:cNvSpPr/>
              <p:nvPr/>
            </p:nvSpPr>
            <p:spPr>
              <a:xfrm>
                <a:off x="44450" y="48260"/>
                <a:ext cx="828040" cy="895350"/>
              </a:xfrm>
              <a:custGeom>
                <a:avLst/>
                <a:gdLst/>
                <a:ahLst/>
                <a:cxnLst/>
                <a:rect l="l" t="t" r="r" b="b"/>
                <a:pathLst>
                  <a:path w="828040" h="895350">
                    <a:moveTo>
                      <a:pt x="791210" y="144780"/>
                    </a:moveTo>
                    <a:cubicBezTo>
                      <a:pt x="629920" y="270510"/>
                      <a:pt x="609600" y="269240"/>
                      <a:pt x="576580" y="271780"/>
                    </a:cubicBezTo>
                    <a:cubicBezTo>
                      <a:pt x="525780" y="276860"/>
                      <a:pt x="438150" y="281940"/>
                      <a:pt x="382270" y="275590"/>
                    </a:cubicBezTo>
                    <a:cubicBezTo>
                      <a:pt x="339090" y="269240"/>
                      <a:pt x="283210" y="228600"/>
                      <a:pt x="269240" y="243840"/>
                    </a:cubicBezTo>
                    <a:cubicBezTo>
                      <a:pt x="251460" y="262890"/>
                      <a:pt x="295910" y="367030"/>
                      <a:pt x="336550" y="425450"/>
                    </a:cubicBezTo>
                    <a:cubicBezTo>
                      <a:pt x="388620" y="501650"/>
                      <a:pt x="532130" y="565150"/>
                      <a:pt x="582930" y="641350"/>
                    </a:cubicBezTo>
                    <a:cubicBezTo>
                      <a:pt x="619760" y="697230"/>
                      <a:pt x="641350" y="779780"/>
                      <a:pt x="640080" y="816610"/>
                    </a:cubicBezTo>
                    <a:cubicBezTo>
                      <a:pt x="640080" y="834390"/>
                      <a:pt x="635000" y="844550"/>
                      <a:pt x="626110" y="855980"/>
                    </a:cubicBezTo>
                    <a:cubicBezTo>
                      <a:pt x="615950" y="869950"/>
                      <a:pt x="594360" y="886460"/>
                      <a:pt x="576580" y="890270"/>
                    </a:cubicBezTo>
                    <a:cubicBezTo>
                      <a:pt x="557530" y="895350"/>
                      <a:pt x="539750" y="892810"/>
                      <a:pt x="515620" y="883920"/>
                    </a:cubicBezTo>
                    <a:cubicBezTo>
                      <a:pt x="467360" y="864870"/>
                      <a:pt x="381000" y="795020"/>
                      <a:pt x="322580" y="741680"/>
                    </a:cubicBezTo>
                    <a:cubicBezTo>
                      <a:pt x="264160" y="687070"/>
                      <a:pt x="196850" y="613410"/>
                      <a:pt x="165100" y="558800"/>
                    </a:cubicBezTo>
                    <a:cubicBezTo>
                      <a:pt x="143510" y="521970"/>
                      <a:pt x="149860" y="486410"/>
                      <a:pt x="128270" y="455930"/>
                    </a:cubicBezTo>
                    <a:cubicBezTo>
                      <a:pt x="102870" y="419100"/>
                      <a:pt x="26670" y="391160"/>
                      <a:pt x="10160" y="358140"/>
                    </a:cubicBezTo>
                    <a:cubicBezTo>
                      <a:pt x="0" y="337820"/>
                      <a:pt x="2540" y="314960"/>
                      <a:pt x="6350" y="297180"/>
                    </a:cubicBezTo>
                    <a:cubicBezTo>
                      <a:pt x="10160" y="283210"/>
                      <a:pt x="17780" y="271780"/>
                      <a:pt x="26670" y="261620"/>
                    </a:cubicBezTo>
                    <a:cubicBezTo>
                      <a:pt x="36830" y="252730"/>
                      <a:pt x="49530" y="243840"/>
                      <a:pt x="62230" y="240030"/>
                    </a:cubicBezTo>
                    <a:cubicBezTo>
                      <a:pt x="74930" y="236220"/>
                      <a:pt x="87630" y="234950"/>
                      <a:pt x="104140" y="237490"/>
                    </a:cubicBezTo>
                    <a:cubicBezTo>
                      <a:pt x="130810" y="241300"/>
                      <a:pt x="180340" y="255270"/>
                      <a:pt x="207010" y="279400"/>
                    </a:cubicBezTo>
                    <a:cubicBezTo>
                      <a:pt x="233680" y="303530"/>
                      <a:pt x="247650" y="346710"/>
                      <a:pt x="261620" y="382270"/>
                    </a:cubicBezTo>
                    <a:cubicBezTo>
                      <a:pt x="275590" y="417830"/>
                      <a:pt x="288290" y="464820"/>
                      <a:pt x="290830" y="492760"/>
                    </a:cubicBezTo>
                    <a:cubicBezTo>
                      <a:pt x="290830" y="509270"/>
                      <a:pt x="289560" y="520700"/>
                      <a:pt x="285750" y="533400"/>
                    </a:cubicBezTo>
                    <a:cubicBezTo>
                      <a:pt x="280670" y="546100"/>
                      <a:pt x="273050" y="558800"/>
                      <a:pt x="261620" y="567690"/>
                    </a:cubicBezTo>
                    <a:cubicBezTo>
                      <a:pt x="247650" y="577850"/>
                      <a:pt x="223520" y="589280"/>
                      <a:pt x="204470" y="589280"/>
                    </a:cubicBezTo>
                    <a:cubicBezTo>
                      <a:pt x="185420" y="589280"/>
                      <a:pt x="165100" y="582930"/>
                      <a:pt x="147320" y="567690"/>
                    </a:cubicBezTo>
                    <a:cubicBezTo>
                      <a:pt x="118110" y="542290"/>
                      <a:pt x="71120" y="472440"/>
                      <a:pt x="67310" y="433070"/>
                    </a:cubicBezTo>
                    <a:cubicBezTo>
                      <a:pt x="64770" y="403860"/>
                      <a:pt x="78740" y="372110"/>
                      <a:pt x="93980" y="355600"/>
                    </a:cubicBezTo>
                    <a:cubicBezTo>
                      <a:pt x="106680" y="341630"/>
                      <a:pt x="127000" y="335280"/>
                      <a:pt x="144780" y="334010"/>
                    </a:cubicBezTo>
                    <a:cubicBezTo>
                      <a:pt x="162560" y="331470"/>
                      <a:pt x="184150" y="335280"/>
                      <a:pt x="199390" y="345440"/>
                    </a:cubicBezTo>
                    <a:cubicBezTo>
                      <a:pt x="217170" y="359410"/>
                      <a:pt x="238760" y="392430"/>
                      <a:pt x="240030" y="416560"/>
                    </a:cubicBezTo>
                    <a:cubicBezTo>
                      <a:pt x="241300" y="440690"/>
                      <a:pt x="223520" y="474980"/>
                      <a:pt x="204470" y="488950"/>
                    </a:cubicBezTo>
                    <a:cubicBezTo>
                      <a:pt x="185420" y="504190"/>
                      <a:pt x="146050" y="506730"/>
                      <a:pt x="124460" y="501650"/>
                    </a:cubicBezTo>
                    <a:cubicBezTo>
                      <a:pt x="106680" y="496570"/>
                      <a:pt x="90170" y="482600"/>
                      <a:pt x="80010" y="467360"/>
                    </a:cubicBezTo>
                    <a:cubicBezTo>
                      <a:pt x="71120" y="453390"/>
                      <a:pt x="64770" y="431800"/>
                      <a:pt x="66040" y="414020"/>
                    </a:cubicBezTo>
                    <a:cubicBezTo>
                      <a:pt x="67310" y="396240"/>
                      <a:pt x="76200" y="375920"/>
                      <a:pt x="87630" y="363220"/>
                    </a:cubicBezTo>
                    <a:cubicBezTo>
                      <a:pt x="99060" y="349250"/>
                      <a:pt x="118110" y="337820"/>
                      <a:pt x="135890" y="335280"/>
                    </a:cubicBezTo>
                    <a:cubicBezTo>
                      <a:pt x="152400" y="331470"/>
                      <a:pt x="171450" y="334010"/>
                      <a:pt x="190500" y="341630"/>
                    </a:cubicBezTo>
                    <a:cubicBezTo>
                      <a:pt x="213360" y="350520"/>
                      <a:pt x="245110" y="365760"/>
                      <a:pt x="261620" y="388620"/>
                    </a:cubicBezTo>
                    <a:cubicBezTo>
                      <a:pt x="279400" y="414020"/>
                      <a:pt x="288290" y="466090"/>
                      <a:pt x="290830" y="492760"/>
                    </a:cubicBezTo>
                    <a:cubicBezTo>
                      <a:pt x="292100" y="509270"/>
                      <a:pt x="289560" y="520700"/>
                      <a:pt x="285750" y="533400"/>
                    </a:cubicBezTo>
                    <a:cubicBezTo>
                      <a:pt x="280670" y="546100"/>
                      <a:pt x="273050" y="558800"/>
                      <a:pt x="261620" y="567690"/>
                    </a:cubicBezTo>
                    <a:cubicBezTo>
                      <a:pt x="247650" y="577850"/>
                      <a:pt x="222250" y="588010"/>
                      <a:pt x="204470" y="589280"/>
                    </a:cubicBezTo>
                    <a:cubicBezTo>
                      <a:pt x="189230" y="590550"/>
                      <a:pt x="176530" y="585470"/>
                      <a:pt x="163830" y="579120"/>
                    </a:cubicBezTo>
                    <a:cubicBezTo>
                      <a:pt x="152400" y="572770"/>
                      <a:pt x="144780" y="566420"/>
                      <a:pt x="133350" y="551180"/>
                    </a:cubicBezTo>
                    <a:cubicBezTo>
                      <a:pt x="110490" y="523240"/>
                      <a:pt x="78740" y="434340"/>
                      <a:pt x="54610" y="401320"/>
                    </a:cubicBezTo>
                    <a:cubicBezTo>
                      <a:pt x="39370" y="381000"/>
                      <a:pt x="19050" y="375920"/>
                      <a:pt x="10160" y="358140"/>
                    </a:cubicBezTo>
                    <a:cubicBezTo>
                      <a:pt x="2540" y="341630"/>
                      <a:pt x="1270" y="316230"/>
                      <a:pt x="6350" y="297180"/>
                    </a:cubicBezTo>
                    <a:cubicBezTo>
                      <a:pt x="11430" y="279400"/>
                      <a:pt x="26670" y="259080"/>
                      <a:pt x="43180" y="248920"/>
                    </a:cubicBezTo>
                    <a:cubicBezTo>
                      <a:pt x="59690" y="238760"/>
                      <a:pt x="81280" y="232410"/>
                      <a:pt x="104140" y="237490"/>
                    </a:cubicBezTo>
                    <a:cubicBezTo>
                      <a:pt x="140970" y="245110"/>
                      <a:pt x="203200" y="293370"/>
                      <a:pt x="236220" y="328930"/>
                    </a:cubicBezTo>
                    <a:cubicBezTo>
                      <a:pt x="264160" y="358140"/>
                      <a:pt x="284480" y="393700"/>
                      <a:pt x="297180" y="426720"/>
                    </a:cubicBezTo>
                    <a:cubicBezTo>
                      <a:pt x="307340" y="454660"/>
                      <a:pt x="295910" y="488950"/>
                      <a:pt x="308610" y="509270"/>
                    </a:cubicBezTo>
                    <a:cubicBezTo>
                      <a:pt x="322580" y="530860"/>
                      <a:pt x="355600" y="534670"/>
                      <a:pt x="375920" y="553720"/>
                    </a:cubicBezTo>
                    <a:cubicBezTo>
                      <a:pt x="400050" y="575310"/>
                      <a:pt x="414020" y="614680"/>
                      <a:pt x="440690" y="636270"/>
                    </a:cubicBezTo>
                    <a:cubicBezTo>
                      <a:pt x="467360" y="656590"/>
                      <a:pt x="509270" y="657860"/>
                      <a:pt x="539750" y="676910"/>
                    </a:cubicBezTo>
                    <a:cubicBezTo>
                      <a:pt x="571500" y="698500"/>
                      <a:pt x="609600" y="731520"/>
                      <a:pt x="626110" y="758190"/>
                    </a:cubicBezTo>
                    <a:cubicBezTo>
                      <a:pt x="637540" y="777240"/>
                      <a:pt x="641350" y="800100"/>
                      <a:pt x="640080" y="816610"/>
                    </a:cubicBezTo>
                    <a:cubicBezTo>
                      <a:pt x="640080" y="831850"/>
                      <a:pt x="633730" y="844550"/>
                      <a:pt x="626110" y="855980"/>
                    </a:cubicBezTo>
                    <a:cubicBezTo>
                      <a:pt x="618490" y="866140"/>
                      <a:pt x="607060" y="876300"/>
                      <a:pt x="595630" y="882650"/>
                    </a:cubicBezTo>
                    <a:cubicBezTo>
                      <a:pt x="584200" y="889000"/>
                      <a:pt x="570230" y="894080"/>
                      <a:pt x="556260" y="892810"/>
                    </a:cubicBezTo>
                    <a:cubicBezTo>
                      <a:pt x="538480" y="892810"/>
                      <a:pt x="514350" y="887730"/>
                      <a:pt x="499110" y="872490"/>
                    </a:cubicBezTo>
                    <a:cubicBezTo>
                      <a:pt x="474980" y="847090"/>
                      <a:pt x="483870" y="774700"/>
                      <a:pt x="454660" y="735330"/>
                    </a:cubicBezTo>
                    <a:cubicBezTo>
                      <a:pt x="420370" y="689610"/>
                      <a:pt x="344170" y="666750"/>
                      <a:pt x="295910" y="623570"/>
                    </a:cubicBezTo>
                    <a:cubicBezTo>
                      <a:pt x="245110" y="579120"/>
                      <a:pt x="185420" y="523240"/>
                      <a:pt x="157480" y="473710"/>
                    </a:cubicBezTo>
                    <a:cubicBezTo>
                      <a:pt x="137160" y="438150"/>
                      <a:pt x="129540" y="403860"/>
                      <a:pt x="125730" y="368300"/>
                    </a:cubicBezTo>
                    <a:cubicBezTo>
                      <a:pt x="121920" y="332740"/>
                      <a:pt x="127000" y="294640"/>
                      <a:pt x="133350" y="261620"/>
                    </a:cubicBezTo>
                    <a:cubicBezTo>
                      <a:pt x="138430" y="233680"/>
                      <a:pt x="146050" y="209550"/>
                      <a:pt x="158750" y="182880"/>
                    </a:cubicBezTo>
                    <a:cubicBezTo>
                      <a:pt x="173990" y="148590"/>
                      <a:pt x="195580" y="88900"/>
                      <a:pt x="227330" y="76200"/>
                    </a:cubicBezTo>
                    <a:cubicBezTo>
                      <a:pt x="259080" y="64770"/>
                      <a:pt x="299720" y="104140"/>
                      <a:pt x="347980" y="110490"/>
                    </a:cubicBezTo>
                    <a:cubicBezTo>
                      <a:pt x="415290" y="120650"/>
                      <a:pt x="543560" y="140970"/>
                      <a:pt x="595630" y="118110"/>
                    </a:cubicBezTo>
                    <a:cubicBezTo>
                      <a:pt x="626110" y="104140"/>
                      <a:pt x="632460" y="67310"/>
                      <a:pt x="654050" y="48260"/>
                    </a:cubicBezTo>
                    <a:cubicBezTo>
                      <a:pt x="674370" y="30480"/>
                      <a:pt x="701040" y="12700"/>
                      <a:pt x="721360" y="6350"/>
                    </a:cubicBezTo>
                    <a:cubicBezTo>
                      <a:pt x="735330" y="1270"/>
                      <a:pt x="746760" y="0"/>
                      <a:pt x="758190" y="2540"/>
                    </a:cubicBezTo>
                    <a:cubicBezTo>
                      <a:pt x="770890" y="3810"/>
                      <a:pt x="783590" y="7620"/>
                      <a:pt x="793750" y="16510"/>
                    </a:cubicBezTo>
                    <a:cubicBezTo>
                      <a:pt x="806450" y="25400"/>
                      <a:pt x="820420" y="46990"/>
                      <a:pt x="824230" y="62230"/>
                    </a:cubicBezTo>
                    <a:cubicBezTo>
                      <a:pt x="828040" y="74930"/>
                      <a:pt x="828040" y="87630"/>
                      <a:pt x="824230" y="100330"/>
                    </a:cubicBezTo>
                    <a:cubicBezTo>
                      <a:pt x="819150" y="115570"/>
                      <a:pt x="791210" y="144780"/>
                      <a:pt x="791210" y="144780"/>
                    </a:cubicBezTo>
                  </a:path>
                </a:pathLst>
              </a:custGeom>
              <a:solidFill>
                <a:srgbClr val="7ED957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38" name="Group 38"/>
            <p:cNvGrpSpPr/>
            <p:nvPr/>
          </p:nvGrpSpPr>
          <p:grpSpPr>
            <a:xfrm>
              <a:off x="222282" y="618696"/>
              <a:ext cx="172779" cy="219942"/>
              <a:chOff x="0" y="0"/>
              <a:chExt cx="483870" cy="615950"/>
            </a:xfrm>
          </p:grpSpPr>
          <p:sp>
            <p:nvSpPr>
              <p:cNvPr id="39" name="Freeform 39"/>
              <p:cNvSpPr/>
              <p:nvPr/>
            </p:nvSpPr>
            <p:spPr>
              <a:xfrm>
                <a:off x="45720" y="44450"/>
                <a:ext cx="386080" cy="538480"/>
              </a:xfrm>
              <a:custGeom>
                <a:avLst/>
                <a:gdLst/>
                <a:ahLst/>
                <a:cxnLst/>
                <a:rect l="l" t="t" r="r" b="b"/>
                <a:pathLst>
                  <a:path w="386080" h="538480">
                    <a:moveTo>
                      <a:pt x="386080" y="77470"/>
                    </a:moveTo>
                    <a:cubicBezTo>
                      <a:pt x="381000" y="180340"/>
                      <a:pt x="367030" y="229870"/>
                      <a:pt x="342900" y="279400"/>
                    </a:cubicBezTo>
                    <a:cubicBezTo>
                      <a:pt x="308610" y="350520"/>
                      <a:pt x="243840" y="492760"/>
                      <a:pt x="182880" y="519430"/>
                    </a:cubicBezTo>
                    <a:cubicBezTo>
                      <a:pt x="140970" y="538480"/>
                      <a:pt x="72390" y="521970"/>
                      <a:pt x="44450" y="499110"/>
                    </a:cubicBezTo>
                    <a:cubicBezTo>
                      <a:pt x="20320" y="478790"/>
                      <a:pt x="17780" y="436880"/>
                      <a:pt x="11430" y="400050"/>
                    </a:cubicBezTo>
                    <a:cubicBezTo>
                      <a:pt x="2540" y="355600"/>
                      <a:pt x="0" y="284480"/>
                      <a:pt x="5080" y="248920"/>
                    </a:cubicBezTo>
                    <a:cubicBezTo>
                      <a:pt x="7620" y="228600"/>
                      <a:pt x="10160" y="213360"/>
                      <a:pt x="20320" y="200660"/>
                    </a:cubicBezTo>
                    <a:cubicBezTo>
                      <a:pt x="29210" y="187960"/>
                      <a:pt x="44450" y="175260"/>
                      <a:pt x="60960" y="172720"/>
                    </a:cubicBezTo>
                    <a:cubicBezTo>
                      <a:pt x="81280" y="167640"/>
                      <a:pt x="116840" y="172720"/>
                      <a:pt x="133350" y="186690"/>
                    </a:cubicBezTo>
                    <a:cubicBezTo>
                      <a:pt x="149860" y="200660"/>
                      <a:pt x="163830" y="233680"/>
                      <a:pt x="162560" y="255270"/>
                    </a:cubicBezTo>
                    <a:cubicBezTo>
                      <a:pt x="160020" y="276860"/>
                      <a:pt x="140970" y="306070"/>
                      <a:pt x="121920" y="317500"/>
                    </a:cubicBezTo>
                    <a:cubicBezTo>
                      <a:pt x="102870" y="327660"/>
                      <a:pt x="66040" y="326390"/>
                      <a:pt x="46990" y="317500"/>
                    </a:cubicBezTo>
                    <a:cubicBezTo>
                      <a:pt x="31750" y="311150"/>
                      <a:pt x="19050" y="295910"/>
                      <a:pt x="12700" y="281940"/>
                    </a:cubicBezTo>
                    <a:cubicBezTo>
                      <a:pt x="5080" y="267970"/>
                      <a:pt x="1270" y="247650"/>
                      <a:pt x="6350" y="232410"/>
                    </a:cubicBezTo>
                    <a:cubicBezTo>
                      <a:pt x="12700" y="212090"/>
                      <a:pt x="35560" y="184150"/>
                      <a:pt x="53340" y="175260"/>
                    </a:cubicBezTo>
                    <a:cubicBezTo>
                      <a:pt x="68580" y="167640"/>
                      <a:pt x="87630" y="167640"/>
                      <a:pt x="104140" y="171450"/>
                    </a:cubicBezTo>
                    <a:cubicBezTo>
                      <a:pt x="119380" y="175260"/>
                      <a:pt x="135890" y="186690"/>
                      <a:pt x="146050" y="199390"/>
                    </a:cubicBezTo>
                    <a:cubicBezTo>
                      <a:pt x="154940" y="212090"/>
                      <a:pt x="158750" y="224790"/>
                      <a:pt x="162560" y="246380"/>
                    </a:cubicBezTo>
                    <a:cubicBezTo>
                      <a:pt x="170180" y="289560"/>
                      <a:pt x="186690" y="435610"/>
                      <a:pt x="168910" y="443230"/>
                    </a:cubicBezTo>
                    <a:cubicBezTo>
                      <a:pt x="157480" y="448310"/>
                      <a:pt x="111760" y="411480"/>
                      <a:pt x="106680" y="381000"/>
                    </a:cubicBezTo>
                    <a:cubicBezTo>
                      <a:pt x="99060" y="328930"/>
                      <a:pt x="214630" y="207010"/>
                      <a:pt x="233680" y="143510"/>
                    </a:cubicBezTo>
                    <a:cubicBezTo>
                      <a:pt x="245110" y="104140"/>
                      <a:pt x="229870" y="66040"/>
                      <a:pt x="242570" y="41910"/>
                    </a:cubicBezTo>
                    <a:cubicBezTo>
                      <a:pt x="251460" y="25400"/>
                      <a:pt x="266700" y="12700"/>
                      <a:pt x="283210" y="6350"/>
                    </a:cubicBezTo>
                    <a:cubicBezTo>
                      <a:pt x="298450" y="0"/>
                      <a:pt x="321310" y="0"/>
                      <a:pt x="337820" y="6350"/>
                    </a:cubicBezTo>
                    <a:cubicBezTo>
                      <a:pt x="353060" y="12700"/>
                      <a:pt x="369570" y="29210"/>
                      <a:pt x="378460" y="41910"/>
                    </a:cubicBezTo>
                    <a:cubicBezTo>
                      <a:pt x="384810" y="53340"/>
                      <a:pt x="386080" y="77470"/>
                      <a:pt x="386080" y="77470"/>
                    </a:cubicBezTo>
                  </a:path>
                </a:pathLst>
              </a:custGeom>
              <a:solidFill>
                <a:srgbClr val="7ED957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40" name="Group 40"/>
            <p:cNvGrpSpPr/>
            <p:nvPr/>
          </p:nvGrpSpPr>
          <p:grpSpPr>
            <a:xfrm>
              <a:off x="569200" y="661778"/>
              <a:ext cx="1168639" cy="1121930"/>
              <a:chOff x="0" y="0"/>
              <a:chExt cx="3272790" cy="3141980"/>
            </a:xfrm>
          </p:grpSpPr>
          <p:sp>
            <p:nvSpPr>
              <p:cNvPr id="41" name="Freeform 41"/>
              <p:cNvSpPr/>
              <p:nvPr/>
            </p:nvSpPr>
            <p:spPr>
              <a:xfrm>
                <a:off x="43180" y="43180"/>
                <a:ext cx="3201670" cy="3049270"/>
              </a:xfrm>
              <a:custGeom>
                <a:avLst/>
                <a:gdLst/>
                <a:ahLst/>
                <a:cxnLst/>
                <a:rect l="l" t="t" r="r" b="b"/>
                <a:pathLst>
                  <a:path w="3201670" h="3049270">
                    <a:moveTo>
                      <a:pt x="237490" y="55880"/>
                    </a:moveTo>
                    <a:cubicBezTo>
                      <a:pt x="629920" y="48260"/>
                      <a:pt x="717550" y="6350"/>
                      <a:pt x="765810" y="7620"/>
                    </a:cubicBezTo>
                    <a:cubicBezTo>
                      <a:pt x="789940" y="8890"/>
                      <a:pt x="805180" y="12700"/>
                      <a:pt x="819150" y="24130"/>
                    </a:cubicBezTo>
                    <a:cubicBezTo>
                      <a:pt x="834390" y="38100"/>
                      <a:pt x="849630" y="69850"/>
                      <a:pt x="849630" y="91440"/>
                    </a:cubicBezTo>
                    <a:cubicBezTo>
                      <a:pt x="849630" y="109220"/>
                      <a:pt x="836930" y="129540"/>
                      <a:pt x="826770" y="142240"/>
                    </a:cubicBezTo>
                    <a:cubicBezTo>
                      <a:pt x="817880" y="151130"/>
                      <a:pt x="811530" y="156210"/>
                      <a:pt x="795020" y="161290"/>
                    </a:cubicBezTo>
                    <a:cubicBezTo>
                      <a:pt x="742950" y="177800"/>
                      <a:pt x="571500" y="170180"/>
                      <a:pt x="463550" y="185420"/>
                    </a:cubicBezTo>
                    <a:cubicBezTo>
                      <a:pt x="358140" y="200660"/>
                      <a:pt x="154940" y="232410"/>
                      <a:pt x="154940" y="248920"/>
                    </a:cubicBezTo>
                    <a:cubicBezTo>
                      <a:pt x="154940" y="260350"/>
                      <a:pt x="246380" y="261620"/>
                      <a:pt x="308610" y="276860"/>
                    </a:cubicBezTo>
                    <a:cubicBezTo>
                      <a:pt x="406400" y="299720"/>
                      <a:pt x="599440" y="372110"/>
                      <a:pt x="684530" y="384810"/>
                    </a:cubicBezTo>
                    <a:cubicBezTo>
                      <a:pt x="726440" y="391160"/>
                      <a:pt x="749300" y="388620"/>
                      <a:pt x="781050" y="387350"/>
                    </a:cubicBezTo>
                    <a:cubicBezTo>
                      <a:pt x="810260" y="384810"/>
                      <a:pt x="840740" y="382270"/>
                      <a:pt x="867410" y="373380"/>
                    </a:cubicBezTo>
                    <a:cubicBezTo>
                      <a:pt x="895350" y="363220"/>
                      <a:pt x="923290" y="349250"/>
                      <a:pt x="944880" y="331470"/>
                    </a:cubicBezTo>
                    <a:cubicBezTo>
                      <a:pt x="966470" y="313690"/>
                      <a:pt x="994410" y="261620"/>
                      <a:pt x="998220" y="264160"/>
                    </a:cubicBezTo>
                    <a:cubicBezTo>
                      <a:pt x="1002030" y="266700"/>
                      <a:pt x="974090" y="312420"/>
                      <a:pt x="969010" y="342900"/>
                    </a:cubicBezTo>
                    <a:cubicBezTo>
                      <a:pt x="961390" y="382270"/>
                      <a:pt x="952500" y="445770"/>
                      <a:pt x="967740" y="482600"/>
                    </a:cubicBezTo>
                    <a:cubicBezTo>
                      <a:pt x="981710" y="515620"/>
                      <a:pt x="1009650" y="530860"/>
                      <a:pt x="1047750" y="558800"/>
                    </a:cubicBezTo>
                    <a:cubicBezTo>
                      <a:pt x="1117600" y="608330"/>
                      <a:pt x="1280160" y="669290"/>
                      <a:pt x="1372870" y="727710"/>
                    </a:cubicBezTo>
                    <a:cubicBezTo>
                      <a:pt x="1449070" y="777240"/>
                      <a:pt x="1522730" y="831850"/>
                      <a:pt x="1570990" y="880110"/>
                    </a:cubicBezTo>
                    <a:cubicBezTo>
                      <a:pt x="1605280" y="913130"/>
                      <a:pt x="1623060" y="938530"/>
                      <a:pt x="1647190" y="977900"/>
                    </a:cubicBezTo>
                    <a:cubicBezTo>
                      <a:pt x="1680210" y="1028700"/>
                      <a:pt x="1711960" y="1097280"/>
                      <a:pt x="1741170" y="1163320"/>
                    </a:cubicBezTo>
                    <a:cubicBezTo>
                      <a:pt x="1771650" y="1235710"/>
                      <a:pt x="1803400" y="1316990"/>
                      <a:pt x="1827530" y="1394460"/>
                    </a:cubicBezTo>
                    <a:cubicBezTo>
                      <a:pt x="1851660" y="1469390"/>
                      <a:pt x="1889760" y="1579880"/>
                      <a:pt x="1885950" y="1619250"/>
                    </a:cubicBezTo>
                    <a:cubicBezTo>
                      <a:pt x="1884680" y="1634490"/>
                      <a:pt x="1879600" y="1642110"/>
                      <a:pt x="1871980" y="1651000"/>
                    </a:cubicBezTo>
                    <a:cubicBezTo>
                      <a:pt x="1861820" y="1661160"/>
                      <a:pt x="1844040" y="1672590"/>
                      <a:pt x="1828800" y="1675130"/>
                    </a:cubicBezTo>
                    <a:cubicBezTo>
                      <a:pt x="1812290" y="1677670"/>
                      <a:pt x="1791970" y="1672590"/>
                      <a:pt x="1779270" y="1666240"/>
                    </a:cubicBezTo>
                    <a:cubicBezTo>
                      <a:pt x="1769110" y="1659890"/>
                      <a:pt x="1761490" y="1654810"/>
                      <a:pt x="1755140" y="1640840"/>
                    </a:cubicBezTo>
                    <a:cubicBezTo>
                      <a:pt x="1741170" y="1610360"/>
                      <a:pt x="1755140" y="1530350"/>
                      <a:pt x="1739900" y="1466850"/>
                    </a:cubicBezTo>
                    <a:cubicBezTo>
                      <a:pt x="1720850" y="1384300"/>
                      <a:pt x="1667510" y="1259840"/>
                      <a:pt x="1635760" y="1189990"/>
                    </a:cubicBezTo>
                    <a:cubicBezTo>
                      <a:pt x="1615440" y="1146810"/>
                      <a:pt x="1579880" y="1087120"/>
                      <a:pt x="1579880" y="1087120"/>
                    </a:cubicBezTo>
                    <a:cubicBezTo>
                      <a:pt x="1581150" y="1085850"/>
                      <a:pt x="1612900" y="1118870"/>
                      <a:pt x="1623060" y="1154430"/>
                    </a:cubicBezTo>
                    <a:cubicBezTo>
                      <a:pt x="1651000" y="1252220"/>
                      <a:pt x="1642110" y="1666240"/>
                      <a:pt x="1615440" y="1747520"/>
                    </a:cubicBezTo>
                    <a:cubicBezTo>
                      <a:pt x="1609090" y="1770380"/>
                      <a:pt x="1598930" y="1779270"/>
                      <a:pt x="1587500" y="1788160"/>
                    </a:cubicBezTo>
                    <a:cubicBezTo>
                      <a:pt x="1578610" y="1795780"/>
                      <a:pt x="1568450" y="1799590"/>
                      <a:pt x="1555750" y="1799590"/>
                    </a:cubicBezTo>
                    <a:cubicBezTo>
                      <a:pt x="1541780" y="1800860"/>
                      <a:pt x="1520190" y="1797050"/>
                      <a:pt x="1507490" y="1788160"/>
                    </a:cubicBezTo>
                    <a:cubicBezTo>
                      <a:pt x="1494790" y="1779270"/>
                      <a:pt x="1487170" y="1770380"/>
                      <a:pt x="1479550" y="1747520"/>
                    </a:cubicBezTo>
                    <a:cubicBezTo>
                      <a:pt x="1457960" y="1675130"/>
                      <a:pt x="1452880" y="1334770"/>
                      <a:pt x="1480820" y="1258570"/>
                    </a:cubicBezTo>
                    <a:cubicBezTo>
                      <a:pt x="1492250" y="1231900"/>
                      <a:pt x="1508760" y="1219200"/>
                      <a:pt x="1524000" y="1210310"/>
                    </a:cubicBezTo>
                    <a:cubicBezTo>
                      <a:pt x="1534160" y="1205230"/>
                      <a:pt x="1544320" y="1205230"/>
                      <a:pt x="1555750" y="1206500"/>
                    </a:cubicBezTo>
                    <a:cubicBezTo>
                      <a:pt x="1569720" y="1209040"/>
                      <a:pt x="1586230" y="1212850"/>
                      <a:pt x="1598930" y="1229360"/>
                    </a:cubicBezTo>
                    <a:cubicBezTo>
                      <a:pt x="1631950" y="1271270"/>
                      <a:pt x="1637030" y="1428750"/>
                      <a:pt x="1664970" y="1531620"/>
                    </a:cubicBezTo>
                    <a:cubicBezTo>
                      <a:pt x="1695450" y="1642110"/>
                      <a:pt x="1732280" y="1772920"/>
                      <a:pt x="1778000" y="1870710"/>
                    </a:cubicBezTo>
                    <a:cubicBezTo>
                      <a:pt x="1816100" y="1953260"/>
                      <a:pt x="1892300" y="2092960"/>
                      <a:pt x="1908810" y="2087880"/>
                    </a:cubicBezTo>
                    <a:cubicBezTo>
                      <a:pt x="1920240" y="2084070"/>
                      <a:pt x="1896110" y="1986280"/>
                      <a:pt x="1898650" y="1948180"/>
                    </a:cubicBezTo>
                    <a:cubicBezTo>
                      <a:pt x="1899920" y="1921510"/>
                      <a:pt x="1901190" y="1898650"/>
                      <a:pt x="1912620" y="1880870"/>
                    </a:cubicBezTo>
                    <a:cubicBezTo>
                      <a:pt x="1925320" y="1864360"/>
                      <a:pt x="1953260" y="1846580"/>
                      <a:pt x="1971040" y="1842770"/>
                    </a:cubicBezTo>
                    <a:cubicBezTo>
                      <a:pt x="1983740" y="1840230"/>
                      <a:pt x="1995170" y="1842770"/>
                      <a:pt x="2006600" y="1847850"/>
                    </a:cubicBezTo>
                    <a:cubicBezTo>
                      <a:pt x="2020570" y="1854200"/>
                      <a:pt x="2035810" y="1865630"/>
                      <a:pt x="2045970" y="1883410"/>
                    </a:cubicBezTo>
                    <a:cubicBezTo>
                      <a:pt x="2061210" y="1912620"/>
                      <a:pt x="2054860" y="1964690"/>
                      <a:pt x="2066290" y="2012950"/>
                    </a:cubicBezTo>
                    <a:cubicBezTo>
                      <a:pt x="2081530" y="2077720"/>
                      <a:pt x="2134870" y="2195830"/>
                      <a:pt x="2133600" y="2237740"/>
                    </a:cubicBezTo>
                    <a:cubicBezTo>
                      <a:pt x="2133600" y="2254250"/>
                      <a:pt x="2128520" y="2263140"/>
                      <a:pt x="2119630" y="2273300"/>
                    </a:cubicBezTo>
                    <a:cubicBezTo>
                      <a:pt x="2110740" y="2286000"/>
                      <a:pt x="2091690" y="2301240"/>
                      <a:pt x="2073910" y="2303780"/>
                    </a:cubicBezTo>
                    <a:cubicBezTo>
                      <a:pt x="2053590" y="2307590"/>
                      <a:pt x="2019300" y="2298700"/>
                      <a:pt x="2002790" y="2286000"/>
                    </a:cubicBezTo>
                    <a:cubicBezTo>
                      <a:pt x="1988820" y="2274570"/>
                      <a:pt x="1981200" y="2260600"/>
                      <a:pt x="1977390" y="2236470"/>
                    </a:cubicBezTo>
                    <a:cubicBezTo>
                      <a:pt x="1968500" y="2179320"/>
                      <a:pt x="2012950" y="2042160"/>
                      <a:pt x="2025650" y="1938020"/>
                    </a:cubicBezTo>
                    <a:cubicBezTo>
                      <a:pt x="2039620" y="1823720"/>
                      <a:pt x="2039620" y="1628140"/>
                      <a:pt x="2057400" y="1576070"/>
                    </a:cubicBezTo>
                    <a:cubicBezTo>
                      <a:pt x="2062480" y="1560830"/>
                      <a:pt x="2065020" y="1555750"/>
                      <a:pt x="2073910" y="1548130"/>
                    </a:cubicBezTo>
                    <a:cubicBezTo>
                      <a:pt x="2084070" y="1539240"/>
                      <a:pt x="2103120" y="1527810"/>
                      <a:pt x="2118360" y="1527810"/>
                    </a:cubicBezTo>
                    <a:cubicBezTo>
                      <a:pt x="2137410" y="1527810"/>
                      <a:pt x="2160270" y="1532890"/>
                      <a:pt x="2176780" y="1554480"/>
                    </a:cubicBezTo>
                    <a:cubicBezTo>
                      <a:pt x="2218690" y="1602740"/>
                      <a:pt x="2263140" y="1844040"/>
                      <a:pt x="2272030" y="1898650"/>
                    </a:cubicBezTo>
                    <a:cubicBezTo>
                      <a:pt x="2274570" y="1916430"/>
                      <a:pt x="2275840" y="1921510"/>
                      <a:pt x="2273300" y="1932940"/>
                    </a:cubicBezTo>
                    <a:cubicBezTo>
                      <a:pt x="2269490" y="1946910"/>
                      <a:pt x="2260600" y="1965960"/>
                      <a:pt x="2246630" y="1974850"/>
                    </a:cubicBezTo>
                    <a:cubicBezTo>
                      <a:pt x="2231390" y="1985010"/>
                      <a:pt x="2199640" y="1991360"/>
                      <a:pt x="2181860" y="1985010"/>
                    </a:cubicBezTo>
                    <a:cubicBezTo>
                      <a:pt x="2164080" y="1978660"/>
                      <a:pt x="2143760" y="1958340"/>
                      <a:pt x="2137410" y="1938020"/>
                    </a:cubicBezTo>
                    <a:cubicBezTo>
                      <a:pt x="2127250" y="1911350"/>
                      <a:pt x="2129790" y="1855470"/>
                      <a:pt x="2146300" y="1831340"/>
                    </a:cubicBezTo>
                    <a:cubicBezTo>
                      <a:pt x="2161540" y="1809750"/>
                      <a:pt x="2213610" y="1784350"/>
                      <a:pt x="2228850" y="1794510"/>
                    </a:cubicBezTo>
                    <a:cubicBezTo>
                      <a:pt x="2246630" y="1804670"/>
                      <a:pt x="2240280" y="1878330"/>
                      <a:pt x="2233930" y="1908810"/>
                    </a:cubicBezTo>
                    <a:cubicBezTo>
                      <a:pt x="2230120" y="1929130"/>
                      <a:pt x="2225040" y="1945640"/>
                      <a:pt x="2211070" y="1957070"/>
                    </a:cubicBezTo>
                    <a:cubicBezTo>
                      <a:pt x="2195830" y="1971040"/>
                      <a:pt x="2162810" y="1982470"/>
                      <a:pt x="2142490" y="1977390"/>
                    </a:cubicBezTo>
                    <a:cubicBezTo>
                      <a:pt x="2122170" y="1973580"/>
                      <a:pt x="2099310" y="1957070"/>
                      <a:pt x="2086610" y="1932940"/>
                    </a:cubicBezTo>
                    <a:cubicBezTo>
                      <a:pt x="2066290" y="1889760"/>
                      <a:pt x="2090420" y="1770380"/>
                      <a:pt x="2082800" y="1714500"/>
                    </a:cubicBezTo>
                    <a:cubicBezTo>
                      <a:pt x="2076450" y="1680210"/>
                      <a:pt x="2057400" y="1631950"/>
                      <a:pt x="2058670" y="1630680"/>
                    </a:cubicBezTo>
                    <a:cubicBezTo>
                      <a:pt x="2059940" y="1630680"/>
                      <a:pt x="2098040" y="1718310"/>
                      <a:pt x="2103120" y="1765300"/>
                    </a:cubicBezTo>
                    <a:cubicBezTo>
                      <a:pt x="2108200" y="1816100"/>
                      <a:pt x="2105660" y="1892300"/>
                      <a:pt x="2087880" y="1929130"/>
                    </a:cubicBezTo>
                    <a:cubicBezTo>
                      <a:pt x="2076450" y="1951990"/>
                      <a:pt x="2057400" y="1969770"/>
                      <a:pt x="2038350" y="1974850"/>
                    </a:cubicBezTo>
                    <a:cubicBezTo>
                      <a:pt x="2019300" y="1979930"/>
                      <a:pt x="1987550" y="1972310"/>
                      <a:pt x="1972310" y="1960880"/>
                    </a:cubicBezTo>
                    <a:cubicBezTo>
                      <a:pt x="1958340" y="1950720"/>
                      <a:pt x="1953260" y="1936750"/>
                      <a:pt x="1946910" y="1915160"/>
                    </a:cubicBezTo>
                    <a:cubicBezTo>
                      <a:pt x="1935480" y="1874520"/>
                      <a:pt x="1934210" y="1764030"/>
                      <a:pt x="1941830" y="1720850"/>
                    </a:cubicBezTo>
                    <a:cubicBezTo>
                      <a:pt x="1945640" y="1697990"/>
                      <a:pt x="1950720" y="1682750"/>
                      <a:pt x="1959610" y="1671320"/>
                    </a:cubicBezTo>
                    <a:cubicBezTo>
                      <a:pt x="1967230" y="1661160"/>
                      <a:pt x="1977390" y="1654810"/>
                      <a:pt x="1988820" y="1651000"/>
                    </a:cubicBezTo>
                    <a:cubicBezTo>
                      <a:pt x="2004060" y="1645920"/>
                      <a:pt x="2026920" y="1644650"/>
                      <a:pt x="2042160" y="1649730"/>
                    </a:cubicBezTo>
                    <a:cubicBezTo>
                      <a:pt x="2057400" y="1656080"/>
                      <a:pt x="2070100" y="1666240"/>
                      <a:pt x="2081530" y="1685290"/>
                    </a:cubicBezTo>
                    <a:cubicBezTo>
                      <a:pt x="2105660" y="1725930"/>
                      <a:pt x="2137410" y="1856740"/>
                      <a:pt x="2129790" y="1906270"/>
                    </a:cubicBezTo>
                    <a:cubicBezTo>
                      <a:pt x="2124710" y="1934210"/>
                      <a:pt x="2109470" y="1957070"/>
                      <a:pt x="2091690" y="1967230"/>
                    </a:cubicBezTo>
                    <a:cubicBezTo>
                      <a:pt x="2073910" y="1978660"/>
                      <a:pt x="2039620" y="1979930"/>
                      <a:pt x="2020570" y="1971040"/>
                    </a:cubicBezTo>
                    <a:cubicBezTo>
                      <a:pt x="2001520" y="1962150"/>
                      <a:pt x="1983740" y="1943100"/>
                      <a:pt x="1977390" y="1915160"/>
                    </a:cubicBezTo>
                    <a:cubicBezTo>
                      <a:pt x="1963420" y="1858010"/>
                      <a:pt x="2006600" y="1682750"/>
                      <a:pt x="2029460" y="1630680"/>
                    </a:cubicBezTo>
                    <a:cubicBezTo>
                      <a:pt x="2039620" y="1607820"/>
                      <a:pt x="2048510" y="1596390"/>
                      <a:pt x="2061210" y="1587500"/>
                    </a:cubicBezTo>
                    <a:cubicBezTo>
                      <a:pt x="2071370" y="1579880"/>
                      <a:pt x="2084070" y="1576070"/>
                      <a:pt x="2096770" y="1574800"/>
                    </a:cubicBezTo>
                    <a:cubicBezTo>
                      <a:pt x="2112010" y="1574800"/>
                      <a:pt x="2136140" y="1581150"/>
                      <a:pt x="2148840" y="1590040"/>
                    </a:cubicBezTo>
                    <a:cubicBezTo>
                      <a:pt x="2159000" y="1596390"/>
                      <a:pt x="2165350" y="1601470"/>
                      <a:pt x="2171700" y="1617980"/>
                    </a:cubicBezTo>
                    <a:cubicBezTo>
                      <a:pt x="2198370" y="1685290"/>
                      <a:pt x="2167890" y="2034540"/>
                      <a:pt x="2192020" y="2184400"/>
                    </a:cubicBezTo>
                    <a:cubicBezTo>
                      <a:pt x="2208530" y="2286000"/>
                      <a:pt x="2255520" y="2354580"/>
                      <a:pt x="2265680" y="2435860"/>
                    </a:cubicBezTo>
                    <a:cubicBezTo>
                      <a:pt x="2274570" y="2509520"/>
                      <a:pt x="2264410" y="2589530"/>
                      <a:pt x="2258060" y="2647950"/>
                    </a:cubicBezTo>
                    <a:cubicBezTo>
                      <a:pt x="2252980" y="2688590"/>
                      <a:pt x="2250440" y="2724150"/>
                      <a:pt x="2236470" y="2750820"/>
                    </a:cubicBezTo>
                    <a:cubicBezTo>
                      <a:pt x="2225040" y="2772410"/>
                      <a:pt x="2205990" y="2788920"/>
                      <a:pt x="2186940" y="2800350"/>
                    </a:cubicBezTo>
                    <a:cubicBezTo>
                      <a:pt x="2169160" y="2810510"/>
                      <a:pt x="2148840" y="2819400"/>
                      <a:pt x="2129790" y="2816860"/>
                    </a:cubicBezTo>
                    <a:cubicBezTo>
                      <a:pt x="2110740" y="2815590"/>
                      <a:pt x="2087880" y="2804160"/>
                      <a:pt x="2075180" y="2792730"/>
                    </a:cubicBezTo>
                    <a:cubicBezTo>
                      <a:pt x="2065020" y="2782570"/>
                      <a:pt x="2058670" y="2769870"/>
                      <a:pt x="2054860" y="2757170"/>
                    </a:cubicBezTo>
                    <a:cubicBezTo>
                      <a:pt x="2051050" y="2745740"/>
                      <a:pt x="2051050" y="2730500"/>
                      <a:pt x="2053590" y="2717800"/>
                    </a:cubicBezTo>
                    <a:cubicBezTo>
                      <a:pt x="2056130" y="2705100"/>
                      <a:pt x="2070100" y="2694940"/>
                      <a:pt x="2070100" y="2680970"/>
                    </a:cubicBezTo>
                    <a:cubicBezTo>
                      <a:pt x="2071370" y="2659380"/>
                      <a:pt x="2048510" y="2637790"/>
                      <a:pt x="2040890" y="2602230"/>
                    </a:cubicBezTo>
                    <a:cubicBezTo>
                      <a:pt x="2025650" y="2532380"/>
                      <a:pt x="2001520" y="2335530"/>
                      <a:pt x="2021840" y="2278380"/>
                    </a:cubicBezTo>
                    <a:cubicBezTo>
                      <a:pt x="2030730" y="2254250"/>
                      <a:pt x="2048510" y="2242820"/>
                      <a:pt x="2062480" y="2233930"/>
                    </a:cubicBezTo>
                    <a:cubicBezTo>
                      <a:pt x="2075180" y="2226310"/>
                      <a:pt x="2089150" y="2223770"/>
                      <a:pt x="2103120" y="2225040"/>
                    </a:cubicBezTo>
                    <a:cubicBezTo>
                      <a:pt x="2120900" y="2226310"/>
                      <a:pt x="2146300" y="2233930"/>
                      <a:pt x="2160270" y="2246630"/>
                    </a:cubicBezTo>
                    <a:cubicBezTo>
                      <a:pt x="2174240" y="2259330"/>
                      <a:pt x="2181860" y="2277110"/>
                      <a:pt x="2186940" y="2301240"/>
                    </a:cubicBezTo>
                    <a:cubicBezTo>
                      <a:pt x="2195830" y="2343150"/>
                      <a:pt x="2188210" y="2446020"/>
                      <a:pt x="2178050" y="2484120"/>
                    </a:cubicBezTo>
                    <a:cubicBezTo>
                      <a:pt x="2172970" y="2501900"/>
                      <a:pt x="2167890" y="2510790"/>
                      <a:pt x="2159000" y="2520950"/>
                    </a:cubicBezTo>
                    <a:cubicBezTo>
                      <a:pt x="2150110" y="2529840"/>
                      <a:pt x="2137410" y="2538730"/>
                      <a:pt x="2124710" y="2543810"/>
                    </a:cubicBezTo>
                    <a:cubicBezTo>
                      <a:pt x="2112010" y="2548890"/>
                      <a:pt x="2096770" y="2550160"/>
                      <a:pt x="2084070" y="2548890"/>
                    </a:cubicBezTo>
                    <a:cubicBezTo>
                      <a:pt x="2070100" y="2547620"/>
                      <a:pt x="2056130" y="2541270"/>
                      <a:pt x="2044700" y="2533650"/>
                    </a:cubicBezTo>
                    <a:cubicBezTo>
                      <a:pt x="2033270" y="2526030"/>
                      <a:pt x="2024380" y="2520950"/>
                      <a:pt x="2016760" y="2503170"/>
                    </a:cubicBezTo>
                    <a:cubicBezTo>
                      <a:pt x="1993900" y="2440940"/>
                      <a:pt x="1991360" y="2123440"/>
                      <a:pt x="2011680" y="2039620"/>
                    </a:cubicBezTo>
                    <a:cubicBezTo>
                      <a:pt x="2020570" y="2005330"/>
                      <a:pt x="2030730" y="1985010"/>
                      <a:pt x="2047240" y="1972310"/>
                    </a:cubicBezTo>
                    <a:cubicBezTo>
                      <a:pt x="2062480" y="1959610"/>
                      <a:pt x="2087880" y="1957070"/>
                      <a:pt x="2104390" y="1958340"/>
                    </a:cubicBezTo>
                    <a:cubicBezTo>
                      <a:pt x="2117090" y="1958340"/>
                      <a:pt x="2129790" y="1963420"/>
                      <a:pt x="2139950" y="1972310"/>
                    </a:cubicBezTo>
                    <a:cubicBezTo>
                      <a:pt x="2153920" y="1982470"/>
                      <a:pt x="2166620" y="1997710"/>
                      <a:pt x="2172970" y="2019300"/>
                    </a:cubicBezTo>
                    <a:cubicBezTo>
                      <a:pt x="2185670" y="2058670"/>
                      <a:pt x="2152650" y="2180590"/>
                      <a:pt x="2175510" y="2195830"/>
                    </a:cubicBezTo>
                    <a:cubicBezTo>
                      <a:pt x="2194560" y="2207260"/>
                      <a:pt x="2241550" y="2147570"/>
                      <a:pt x="2270760" y="2152650"/>
                    </a:cubicBezTo>
                    <a:cubicBezTo>
                      <a:pt x="2303780" y="2160270"/>
                      <a:pt x="2340610" y="2212340"/>
                      <a:pt x="2362200" y="2254250"/>
                    </a:cubicBezTo>
                    <a:cubicBezTo>
                      <a:pt x="2386330" y="2302510"/>
                      <a:pt x="2382520" y="2382520"/>
                      <a:pt x="2395220" y="2428240"/>
                    </a:cubicBezTo>
                    <a:cubicBezTo>
                      <a:pt x="2404110" y="2459990"/>
                      <a:pt x="2410460" y="2473960"/>
                      <a:pt x="2424430" y="2504440"/>
                    </a:cubicBezTo>
                    <a:cubicBezTo>
                      <a:pt x="2449830" y="2557780"/>
                      <a:pt x="2552700" y="2698750"/>
                      <a:pt x="2538730" y="2716530"/>
                    </a:cubicBezTo>
                    <a:cubicBezTo>
                      <a:pt x="2529840" y="2726690"/>
                      <a:pt x="2477770" y="2689860"/>
                      <a:pt x="2453640" y="2691130"/>
                    </a:cubicBezTo>
                    <a:cubicBezTo>
                      <a:pt x="2434590" y="2691130"/>
                      <a:pt x="2405380" y="2715260"/>
                      <a:pt x="2402840" y="2711450"/>
                    </a:cubicBezTo>
                    <a:cubicBezTo>
                      <a:pt x="2400300" y="2708910"/>
                      <a:pt x="2416810" y="2687320"/>
                      <a:pt x="2429510" y="2678430"/>
                    </a:cubicBezTo>
                    <a:cubicBezTo>
                      <a:pt x="2443480" y="2669540"/>
                      <a:pt x="2468880" y="2659380"/>
                      <a:pt x="2489200" y="2660650"/>
                    </a:cubicBezTo>
                    <a:cubicBezTo>
                      <a:pt x="2508250" y="2661920"/>
                      <a:pt x="2532380" y="2674620"/>
                      <a:pt x="2545080" y="2687320"/>
                    </a:cubicBezTo>
                    <a:cubicBezTo>
                      <a:pt x="2556510" y="2696210"/>
                      <a:pt x="2562860" y="2708910"/>
                      <a:pt x="2566670" y="2722880"/>
                    </a:cubicBezTo>
                    <a:cubicBezTo>
                      <a:pt x="2570480" y="2740660"/>
                      <a:pt x="2559050" y="2759710"/>
                      <a:pt x="2561590" y="2785110"/>
                    </a:cubicBezTo>
                    <a:cubicBezTo>
                      <a:pt x="2567940" y="2824480"/>
                      <a:pt x="2613660" y="2900680"/>
                      <a:pt x="2621280" y="2936240"/>
                    </a:cubicBezTo>
                    <a:cubicBezTo>
                      <a:pt x="2623820" y="2954020"/>
                      <a:pt x="2625090" y="2964180"/>
                      <a:pt x="2622550" y="2978150"/>
                    </a:cubicBezTo>
                    <a:cubicBezTo>
                      <a:pt x="2620010" y="2990850"/>
                      <a:pt x="2613660" y="3004820"/>
                      <a:pt x="2604770" y="3016250"/>
                    </a:cubicBezTo>
                    <a:cubicBezTo>
                      <a:pt x="2595880" y="3026410"/>
                      <a:pt x="2584450" y="3036570"/>
                      <a:pt x="2571750" y="3041650"/>
                    </a:cubicBezTo>
                    <a:cubicBezTo>
                      <a:pt x="2553970" y="3048000"/>
                      <a:pt x="2526030" y="3049270"/>
                      <a:pt x="2509520" y="3044190"/>
                    </a:cubicBezTo>
                    <a:cubicBezTo>
                      <a:pt x="2494280" y="3040380"/>
                      <a:pt x="2482850" y="3031490"/>
                      <a:pt x="2472690" y="3021330"/>
                    </a:cubicBezTo>
                    <a:cubicBezTo>
                      <a:pt x="2463800" y="3012440"/>
                      <a:pt x="2456180" y="3003550"/>
                      <a:pt x="2452370" y="2985770"/>
                    </a:cubicBezTo>
                    <a:cubicBezTo>
                      <a:pt x="2443480" y="2948940"/>
                      <a:pt x="2449830" y="2866390"/>
                      <a:pt x="2459990" y="2806700"/>
                    </a:cubicBezTo>
                    <a:cubicBezTo>
                      <a:pt x="2470150" y="2744470"/>
                      <a:pt x="2494280" y="2679700"/>
                      <a:pt x="2518410" y="2620010"/>
                    </a:cubicBezTo>
                    <a:cubicBezTo>
                      <a:pt x="2541270" y="2559050"/>
                      <a:pt x="2567940" y="2500630"/>
                      <a:pt x="2599690" y="2443480"/>
                    </a:cubicBezTo>
                    <a:cubicBezTo>
                      <a:pt x="2631440" y="2385060"/>
                      <a:pt x="2675890" y="2336800"/>
                      <a:pt x="2710180" y="2270760"/>
                    </a:cubicBezTo>
                    <a:cubicBezTo>
                      <a:pt x="2752090" y="2192020"/>
                      <a:pt x="2776220" y="2066290"/>
                      <a:pt x="2824480" y="1997710"/>
                    </a:cubicBezTo>
                    <a:cubicBezTo>
                      <a:pt x="2861310" y="1945640"/>
                      <a:pt x="2908300" y="1896110"/>
                      <a:pt x="2954020" y="1879600"/>
                    </a:cubicBezTo>
                    <a:cubicBezTo>
                      <a:pt x="2992120" y="1866900"/>
                      <a:pt x="3074670" y="1879600"/>
                      <a:pt x="3075940" y="1888490"/>
                    </a:cubicBezTo>
                    <a:cubicBezTo>
                      <a:pt x="3077210" y="1894840"/>
                      <a:pt x="3018790" y="1931670"/>
                      <a:pt x="3001010" y="1920240"/>
                    </a:cubicBezTo>
                    <a:cubicBezTo>
                      <a:pt x="2956560" y="1889760"/>
                      <a:pt x="2984500" y="1490980"/>
                      <a:pt x="3009900" y="1410970"/>
                    </a:cubicBezTo>
                    <a:cubicBezTo>
                      <a:pt x="3018790" y="1384300"/>
                      <a:pt x="3028950" y="1371600"/>
                      <a:pt x="3044190" y="1361440"/>
                    </a:cubicBezTo>
                    <a:cubicBezTo>
                      <a:pt x="3059430" y="1350010"/>
                      <a:pt x="3083560" y="1344930"/>
                      <a:pt x="3102610" y="1346200"/>
                    </a:cubicBezTo>
                    <a:cubicBezTo>
                      <a:pt x="3121660" y="1348740"/>
                      <a:pt x="3144520" y="1362710"/>
                      <a:pt x="3155950" y="1375410"/>
                    </a:cubicBezTo>
                    <a:cubicBezTo>
                      <a:pt x="3166110" y="1385570"/>
                      <a:pt x="3173730" y="1391920"/>
                      <a:pt x="3175000" y="1410970"/>
                    </a:cubicBezTo>
                    <a:cubicBezTo>
                      <a:pt x="3181350" y="1466850"/>
                      <a:pt x="3111500" y="1704340"/>
                      <a:pt x="3074670" y="1760220"/>
                    </a:cubicBezTo>
                    <a:cubicBezTo>
                      <a:pt x="3059430" y="1781810"/>
                      <a:pt x="3044190" y="1790700"/>
                      <a:pt x="3027680" y="1797050"/>
                    </a:cubicBezTo>
                    <a:cubicBezTo>
                      <a:pt x="3014980" y="1802130"/>
                      <a:pt x="2999740" y="1802130"/>
                      <a:pt x="2987040" y="1799590"/>
                    </a:cubicBezTo>
                    <a:cubicBezTo>
                      <a:pt x="2974340" y="1797050"/>
                      <a:pt x="2960370" y="1790700"/>
                      <a:pt x="2950210" y="1783080"/>
                    </a:cubicBezTo>
                    <a:cubicBezTo>
                      <a:pt x="2940050" y="1775460"/>
                      <a:pt x="2929890" y="1764030"/>
                      <a:pt x="2924810" y="1751330"/>
                    </a:cubicBezTo>
                    <a:cubicBezTo>
                      <a:pt x="2919730" y="1734820"/>
                      <a:pt x="2926080" y="1713230"/>
                      <a:pt x="2921000" y="1691640"/>
                    </a:cubicBezTo>
                    <a:cubicBezTo>
                      <a:pt x="2914650" y="1661160"/>
                      <a:pt x="2893060" y="1624330"/>
                      <a:pt x="2884170" y="1586230"/>
                    </a:cubicBezTo>
                    <a:cubicBezTo>
                      <a:pt x="2875280" y="1543050"/>
                      <a:pt x="2866390" y="1477010"/>
                      <a:pt x="2874010" y="1441450"/>
                    </a:cubicBezTo>
                    <a:cubicBezTo>
                      <a:pt x="2877820" y="1419860"/>
                      <a:pt x="2889250" y="1402080"/>
                      <a:pt x="2900680" y="1390650"/>
                    </a:cubicBezTo>
                    <a:cubicBezTo>
                      <a:pt x="2910840" y="1381760"/>
                      <a:pt x="2921000" y="1374140"/>
                      <a:pt x="2934970" y="1372870"/>
                    </a:cubicBezTo>
                    <a:cubicBezTo>
                      <a:pt x="2955290" y="1370330"/>
                      <a:pt x="2992120" y="1377950"/>
                      <a:pt x="3008630" y="1391920"/>
                    </a:cubicBezTo>
                    <a:cubicBezTo>
                      <a:pt x="3023870" y="1403350"/>
                      <a:pt x="3032760" y="1418590"/>
                      <a:pt x="3035300" y="1442720"/>
                    </a:cubicBezTo>
                    <a:cubicBezTo>
                      <a:pt x="3041650" y="1498600"/>
                      <a:pt x="2969260" y="1633220"/>
                      <a:pt x="2954020" y="1724660"/>
                    </a:cubicBezTo>
                    <a:cubicBezTo>
                      <a:pt x="2938780" y="1807210"/>
                      <a:pt x="2954020" y="1916430"/>
                      <a:pt x="2937510" y="1963420"/>
                    </a:cubicBezTo>
                    <a:cubicBezTo>
                      <a:pt x="2929890" y="1987550"/>
                      <a:pt x="2918460" y="2001520"/>
                      <a:pt x="2904490" y="2011680"/>
                    </a:cubicBezTo>
                    <a:cubicBezTo>
                      <a:pt x="2894330" y="2019300"/>
                      <a:pt x="2881630" y="2024380"/>
                      <a:pt x="2867660" y="2025650"/>
                    </a:cubicBezTo>
                    <a:cubicBezTo>
                      <a:pt x="2851150" y="2025650"/>
                      <a:pt x="2827020" y="2021840"/>
                      <a:pt x="2811780" y="2011680"/>
                    </a:cubicBezTo>
                    <a:cubicBezTo>
                      <a:pt x="2797810" y="2000250"/>
                      <a:pt x="2783840" y="1987550"/>
                      <a:pt x="2778760" y="1963420"/>
                    </a:cubicBezTo>
                    <a:cubicBezTo>
                      <a:pt x="2767330" y="1908810"/>
                      <a:pt x="2807970" y="1760220"/>
                      <a:pt x="2832100" y="1671320"/>
                    </a:cubicBezTo>
                    <a:cubicBezTo>
                      <a:pt x="2853690" y="1592580"/>
                      <a:pt x="2891790" y="1522730"/>
                      <a:pt x="2909570" y="1452880"/>
                    </a:cubicBezTo>
                    <a:cubicBezTo>
                      <a:pt x="2926080" y="1390650"/>
                      <a:pt x="2921000" y="1309370"/>
                      <a:pt x="2942590" y="1273810"/>
                    </a:cubicBezTo>
                    <a:cubicBezTo>
                      <a:pt x="2955290" y="1254760"/>
                      <a:pt x="2973070" y="1243330"/>
                      <a:pt x="2989580" y="1238250"/>
                    </a:cubicBezTo>
                    <a:cubicBezTo>
                      <a:pt x="3002280" y="1233170"/>
                      <a:pt x="3016250" y="1233170"/>
                      <a:pt x="3028950" y="1235710"/>
                    </a:cubicBezTo>
                    <a:cubicBezTo>
                      <a:pt x="3041650" y="1238250"/>
                      <a:pt x="3055620" y="1242060"/>
                      <a:pt x="3065780" y="1252220"/>
                    </a:cubicBezTo>
                    <a:cubicBezTo>
                      <a:pt x="3078480" y="1263650"/>
                      <a:pt x="3088640" y="1275080"/>
                      <a:pt x="3096260" y="1303020"/>
                    </a:cubicBezTo>
                    <a:cubicBezTo>
                      <a:pt x="3119120" y="1386840"/>
                      <a:pt x="3103880" y="1783080"/>
                      <a:pt x="3086100" y="1852930"/>
                    </a:cubicBezTo>
                    <a:cubicBezTo>
                      <a:pt x="3082290" y="1870710"/>
                      <a:pt x="3078480" y="1875790"/>
                      <a:pt x="3069590" y="1884680"/>
                    </a:cubicBezTo>
                    <a:cubicBezTo>
                      <a:pt x="3059430" y="1896110"/>
                      <a:pt x="3040380" y="1907540"/>
                      <a:pt x="3023870" y="1908810"/>
                    </a:cubicBezTo>
                    <a:cubicBezTo>
                      <a:pt x="3007360" y="1911350"/>
                      <a:pt x="2985770" y="1906270"/>
                      <a:pt x="2973070" y="1896110"/>
                    </a:cubicBezTo>
                    <a:cubicBezTo>
                      <a:pt x="2959100" y="1887220"/>
                      <a:pt x="2951480" y="1878330"/>
                      <a:pt x="2942590" y="1852930"/>
                    </a:cubicBezTo>
                    <a:cubicBezTo>
                      <a:pt x="2909570" y="1753870"/>
                      <a:pt x="2856230" y="1092200"/>
                      <a:pt x="2914650" y="1052830"/>
                    </a:cubicBezTo>
                    <a:cubicBezTo>
                      <a:pt x="2933700" y="1038860"/>
                      <a:pt x="2974340" y="1068070"/>
                      <a:pt x="2994660" y="1087120"/>
                    </a:cubicBezTo>
                    <a:cubicBezTo>
                      <a:pt x="3016250" y="1107440"/>
                      <a:pt x="3034030" y="1132840"/>
                      <a:pt x="3039110" y="1174750"/>
                    </a:cubicBezTo>
                    <a:cubicBezTo>
                      <a:pt x="3049270" y="1263650"/>
                      <a:pt x="2970530" y="1488440"/>
                      <a:pt x="2934970" y="1615440"/>
                    </a:cubicBezTo>
                    <a:cubicBezTo>
                      <a:pt x="2908300" y="1714500"/>
                      <a:pt x="2862580" y="1816100"/>
                      <a:pt x="2851150" y="1874520"/>
                    </a:cubicBezTo>
                    <a:cubicBezTo>
                      <a:pt x="2846070" y="1903730"/>
                      <a:pt x="2854960" y="1921510"/>
                      <a:pt x="2847340" y="1940560"/>
                    </a:cubicBezTo>
                    <a:cubicBezTo>
                      <a:pt x="2839720" y="1959610"/>
                      <a:pt x="2824480" y="1978660"/>
                      <a:pt x="2806700" y="1988820"/>
                    </a:cubicBezTo>
                    <a:cubicBezTo>
                      <a:pt x="2790190" y="1997710"/>
                      <a:pt x="2764790" y="2001520"/>
                      <a:pt x="2745740" y="1997710"/>
                    </a:cubicBezTo>
                    <a:cubicBezTo>
                      <a:pt x="2726690" y="1992630"/>
                      <a:pt x="2705100" y="1978660"/>
                      <a:pt x="2693670" y="1963420"/>
                    </a:cubicBezTo>
                    <a:cubicBezTo>
                      <a:pt x="2682240" y="1946910"/>
                      <a:pt x="2677160" y="1921510"/>
                      <a:pt x="2677160" y="1902460"/>
                    </a:cubicBezTo>
                    <a:cubicBezTo>
                      <a:pt x="2678430" y="1887220"/>
                      <a:pt x="2684780" y="1871980"/>
                      <a:pt x="2694940" y="1859280"/>
                    </a:cubicBezTo>
                    <a:cubicBezTo>
                      <a:pt x="2705100" y="1845310"/>
                      <a:pt x="2722880" y="1831340"/>
                      <a:pt x="2740660" y="1827530"/>
                    </a:cubicBezTo>
                    <a:cubicBezTo>
                      <a:pt x="2763520" y="1822450"/>
                      <a:pt x="2802890" y="1828800"/>
                      <a:pt x="2820670" y="1844040"/>
                    </a:cubicBezTo>
                    <a:cubicBezTo>
                      <a:pt x="2839720" y="1860550"/>
                      <a:pt x="2854960" y="1896110"/>
                      <a:pt x="2852420" y="1920240"/>
                    </a:cubicBezTo>
                    <a:cubicBezTo>
                      <a:pt x="2849880" y="1944370"/>
                      <a:pt x="2828290" y="1977390"/>
                      <a:pt x="2806700" y="1988820"/>
                    </a:cubicBezTo>
                    <a:cubicBezTo>
                      <a:pt x="2785110" y="2000250"/>
                      <a:pt x="2745740" y="2000250"/>
                      <a:pt x="2724150" y="1988820"/>
                    </a:cubicBezTo>
                    <a:cubicBezTo>
                      <a:pt x="2702560" y="1978660"/>
                      <a:pt x="2680970" y="1945640"/>
                      <a:pt x="2678430" y="1921510"/>
                    </a:cubicBezTo>
                    <a:cubicBezTo>
                      <a:pt x="2674620" y="1897380"/>
                      <a:pt x="2689860" y="1860550"/>
                      <a:pt x="2707640" y="1845310"/>
                    </a:cubicBezTo>
                    <a:cubicBezTo>
                      <a:pt x="2725420" y="1830070"/>
                      <a:pt x="2764790" y="1821180"/>
                      <a:pt x="2787650" y="1827530"/>
                    </a:cubicBezTo>
                    <a:cubicBezTo>
                      <a:pt x="2810510" y="1833880"/>
                      <a:pt x="2838450" y="1861820"/>
                      <a:pt x="2847340" y="1883410"/>
                    </a:cubicBezTo>
                    <a:cubicBezTo>
                      <a:pt x="2854960" y="1901190"/>
                      <a:pt x="2853690" y="1924050"/>
                      <a:pt x="2847340" y="1940560"/>
                    </a:cubicBezTo>
                    <a:cubicBezTo>
                      <a:pt x="2840990" y="1958340"/>
                      <a:pt x="2824480" y="1978660"/>
                      <a:pt x="2806700" y="1988820"/>
                    </a:cubicBezTo>
                    <a:cubicBezTo>
                      <a:pt x="2790190" y="1997710"/>
                      <a:pt x="2764790" y="2001520"/>
                      <a:pt x="2745740" y="1997710"/>
                    </a:cubicBezTo>
                    <a:cubicBezTo>
                      <a:pt x="2726690" y="1992630"/>
                      <a:pt x="2705100" y="1978660"/>
                      <a:pt x="2693670" y="1963420"/>
                    </a:cubicBezTo>
                    <a:cubicBezTo>
                      <a:pt x="2682240" y="1946910"/>
                      <a:pt x="2678430" y="1932940"/>
                      <a:pt x="2677160" y="1902460"/>
                    </a:cubicBezTo>
                    <a:cubicBezTo>
                      <a:pt x="2677160" y="1816100"/>
                      <a:pt x="2771140" y="1488440"/>
                      <a:pt x="2807970" y="1391920"/>
                    </a:cubicBezTo>
                    <a:cubicBezTo>
                      <a:pt x="2824480" y="1351280"/>
                      <a:pt x="2842260" y="1346200"/>
                      <a:pt x="2852420" y="1309370"/>
                    </a:cubicBezTo>
                    <a:cubicBezTo>
                      <a:pt x="2871470" y="1244600"/>
                      <a:pt x="2852420" y="1090930"/>
                      <a:pt x="2870200" y="1027430"/>
                    </a:cubicBezTo>
                    <a:cubicBezTo>
                      <a:pt x="2880360" y="991870"/>
                      <a:pt x="2889250" y="965200"/>
                      <a:pt x="2910840" y="949960"/>
                    </a:cubicBezTo>
                    <a:cubicBezTo>
                      <a:pt x="2933700" y="933450"/>
                      <a:pt x="2976880" y="924560"/>
                      <a:pt x="3004820" y="933450"/>
                    </a:cubicBezTo>
                    <a:cubicBezTo>
                      <a:pt x="3035300" y="943610"/>
                      <a:pt x="3064510" y="971550"/>
                      <a:pt x="3082290" y="1013460"/>
                    </a:cubicBezTo>
                    <a:cubicBezTo>
                      <a:pt x="3114040" y="1089660"/>
                      <a:pt x="3092450" y="1262380"/>
                      <a:pt x="3093720" y="1395730"/>
                    </a:cubicBezTo>
                    <a:cubicBezTo>
                      <a:pt x="3094990" y="1541780"/>
                      <a:pt x="3108960" y="1783080"/>
                      <a:pt x="3086100" y="1852930"/>
                    </a:cubicBezTo>
                    <a:cubicBezTo>
                      <a:pt x="3078480" y="1877060"/>
                      <a:pt x="3068320" y="1887220"/>
                      <a:pt x="3056890" y="1896110"/>
                    </a:cubicBezTo>
                    <a:cubicBezTo>
                      <a:pt x="3046730" y="1905000"/>
                      <a:pt x="3035300" y="1908810"/>
                      <a:pt x="3023870" y="1908810"/>
                    </a:cubicBezTo>
                    <a:cubicBezTo>
                      <a:pt x="3008630" y="1910080"/>
                      <a:pt x="2985770" y="1906270"/>
                      <a:pt x="2973070" y="1897380"/>
                    </a:cubicBezTo>
                    <a:cubicBezTo>
                      <a:pt x="2959100" y="1887220"/>
                      <a:pt x="2950210" y="1878330"/>
                      <a:pt x="2942590" y="1852930"/>
                    </a:cubicBezTo>
                    <a:cubicBezTo>
                      <a:pt x="2917190" y="1775460"/>
                      <a:pt x="2919730" y="1388110"/>
                      <a:pt x="2931160" y="1313180"/>
                    </a:cubicBezTo>
                    <a:cubicBezTo>
                      <a:pt x="2933700" y="1291590"/>
                      <a:pt x="2934970" y="1286510"/>
                      <a:pt x="2942590" y="1273810"/>
                    </a:cubicBezTo>
                    <a:cubicBezTo>
                      <a:pt x="2952750" y="1259840"/>
                      <a:pt x="2971800" y="1243330"/>
                      <a:pt x="2989580" y="1238250"/>
                    </a:cubicBezTo>
                    <a:cubicBezTo>
                      <a:pt x="3007360" y="1231900"/>
                      <a:pt x="3032760" y="1235710"/>
                      <a:pt x="3048000" y="1240790"/>
                    </a:cubicBezTo>
                    <a:cubicBezTo>
                      <a:pt x="3061970" y="1245870"/>
                      <a:pt x="3072130" y="1256030"/>
                      <a:pt x="3079750" y="1266190"/>
                    </a:cubicBezTo>
                    <a:cubicBezTo>
                      <a:pt x="3087370" y="1276350"/>
                      <a:pt x="3093720" y="1287780"/>
                      <a:pt x="3096260" y="1303020"/>
                    </a:cubicBezTo>
                    <a:cubicBezTo>
                      <a:pt x="3100070" y="1320800"/>
                      <a:pt x="3100070" y="1339850"/>
                      <a:pt x="3094990" y="1370330"/>
                    </a:cubicBezTo>
                    <a:cubicBezTo>
                      <a:pt x="3083560" y="1440180"/>
                      <a:pt x="3016250" y="1602740"/>
                      <a:pt x="2989580" y="1708150"/>
                    </a:cubicBezTo>
                    <a:cubicBezTo>
                      <a:pt x="2965450" y="1798320"/>
                      <a:pt x="2959100" y="1913890"/>
                      <a:pt x="2937510" y="1963420"/>
                    </a:cubicBezTo>
                    <a:cubicBezTo>
                      <a:pt x="2927350" y="1987550"/>
                      <a:pt x="2919730" y="2001520"/>
                      <a:pt x="2904490" y="2011680"/>
                    </a:cubicBezTo>
                    <a:cubicBezTo>
                      <a:pt x="2890520" y="2021840"/>
                      <a:pt x="2866390" y="2026920"/>
                      <a:pt x="2848610" y="2024380"/>
                    </a:cubicBezTo>
                    <a:cubicBezTo>
                      <a:pt x="2830830" y="2023110"/>
                      <a:pt x="2809240" y="2011680"/>
                      <a:pt x="2797810" y="1997710"/>
                    </a:cubicBezTo>
                    <a:cubicBezTo>
                      <a:pt x="2785110" y="1985010"/>
                      <a:pt x="2780030" y="1969770"/>
                      <a:pt x="2777490" y="1944370"/>
                    </a:cubicBezTo>
                    <a:cubicBezTo>
                      <a:pt x="2769870" y="1888490"/>
                      <a:pt x="2786380" y="1760220"/>
                      <a:pt x="2802890" y="1672590"/>
                    </a:cubicBezTo>
                    <a:cubicBezTo>
                      <a:pt x="2819400" y="1587500"/>
                      <a:pt x="2851150" y="1470660"/>
                      <a:pt x="2877820" y="1422400"/>
                    </a:cubicBezTo>
                    <a:cubicBezTo>
                      <a:pt x="2890520" y="1400810"/>
                      <a:pt x="2899410" y="1386840"/>
                      <a:pt x="2917190" y="1379220"/>
                    </a:cubicBezTo>
                    <a:cubicBezTo>
                      <a:pt x="2936240" y="1371600"/>
                      <a:pt x="2973070" y="1371600"/>
                      <a:pt x="2993390" y="1380490"/>
                    </a:cubicBezTo>
                    <a:cubicBezTo>
                      <a:pt x="3009900" y="1388110"/>
                      <a:pt x="3020060" y="1400810"/>
                      <a:pt x="3031490" y="1423670"/>
                    </a:cubicBezTo>
                    <a:cubicBezTo>
                      <a:pt x="3056890" y="1479550"/>
                      <a:pt x="3088640" y="1700530"/>
                      <a:pt x="3083560" y="1741170"/>
                    </a:cubicBezTo>
                    <a:cubicBezTo>
                      <a:pt x="3082290" y="1751330"/>
                      <a:pt x="3079750" y="1752600"/>
                      <a:pt x="3074670" y="1760220"/>
                    </a:cubicBezTo>
                    <a:cubicBezTo>
                      <a:pt x="3065780" y="1770380"/>
                      <a:pt x="3045460" y="1790700"/>
                      <a:pt x="3027680" y="1797050"/>
                    </a:cubicBezTo>
                    <a:cubicBezTo>
                      <a:pt x="3009900" y="1802130"/>
                      <a:pt x="2984500" y="1799590"/>
                      <a:pt x="2967990" y="1793240"/>
                    </a:cubicBezTo>
                    <a:cubicBezTo>
                      <a:pt x="2954020" y="1788160"/>
                      <a:pt x="2943860" y="1780540"/>
                      <a:pt x="2936240" y="1769110"/>
                    </a:cubicBezTo>
                    <a:cubicBezTo>
                      <a:pt x="2926080" y="1753870"/>
                      <a:pt x="2918460" y="1738630"/>
                      <a:pt x="2918460" y="1711960"/>
                    </a:cubicBezTo>
                    <a:cubicBezTo>
                      <a:pt x="2917190" y="1648460"/>
                      <a:pt x="2989580" y="1441450"/>
                      <a:pt x="3017520" y="1391920"/>
                    </a:cubicBezTo>
                    <a:cubicBezTo>
                      <a:pt x="3026410" y="1374140"/>
                      <a:pt x="3032760" y="1369060"/>
                      <a:pt x="3044190" y="1361440"/>
                    </a:cubicBezTo>
                    <a:cubicBezTo>
                      <a:pt x="3054350" y="1353820"/>
                      <a:pt x="3068320" y="1347470"/>
                      <a:pt x="3082290" y="1346200"/>
                    </a:cubicBezTo>
                    <a:cubicBezTo>
                      <a:pt x="3100070" y="1346200"/>
                      <a:pt x="3125470" y="1350010"/>
                      <a:pt x="3140710" y="1361440"/>
                    </a:cubicBezTo>
                    <a:cubicBezTo>
                      <a:pt x="3157220" y="1371600"/>
                      <a:pt x="3167380" y="1383030"/>
                      <a:pt x="3175000" y="1410970"/>
                    </a:cubicBezTo>
                    <a:cubicBezTo>
                      <a:pt x="3201670" y="1492250"/>
                      <a:pt x="3200400" y="1847850"/>
                      <a:pt x="3178810" y="1941830"/>
                    </a:cubicBezTo>
                    <a:cubicBezTo>
                      <a:pt x="3169920" y="1978660"/>
                      <a:pt x="3163570" y="1998980"/>
                      <a:pt x="3143250" y="2014220"/>
                    </a:cubicBezTo>
                    <a:cubicBezTo>
                      <a:pt x="3120390" y="2029460"/>
                      <a:pt x="3070860" y="2011680"/>
                      <a:pt x="3041650" y="2025650"/>
                    </a:cubicBezTo>
                    <a:cubicBezTo>
                      <a:pt x="3011170" y="2040890"/>
                      <a:pt x="2988310" y="2068830"/>
                      <a:pt x="2962910" y="2106930"/>
                    </a:cubicBezTo>
                    <a:cubicBezTo>
                      <a:pt x="2923540" y="2167890"/>
                      <a:pt x="2893060" y="2301240"/>
                      <a:pt x="2851150" y="2378710"/>
                    </a:cubicBezTo>
                    <a:cubicBezTo>
                      <a:pt x="2815590" y="2442210"/>
                      <a:pt x="2766060" y="2493010"/>
                      <a:pt x="2738120" y="2542540"/>
                    </a:cubicBezTo>
                    <a:cubicBezTo>
                      <a:pt x="2716530" y="2580640"/>
                      <a:pt x="2707640" y="2607310"/>
                      <a:pt x="2692400" y="2647950"/>
                    </a:cubicBezTo>
                    <a:cubicBezTo>
                      <a:pt x="2672080" y="2703830"/>
                      <a:pt x="2646680" y="2783840"/>
                      <a:pt x="2633980" y="2846070"/>
                    </a:cubicBezTo>
                    <a:cubicBezTo>
                      <a:pt x="2623820" y="2899410"/>
                      <a:pt x="2628900" y="2966720"/>
                      <a:pt x="2616200" y="2998470"/>
                    </a:cubicBezTo>
                    <a:cubicBezTo>
                      <a:pt x="2608580" y="3013710"/>
                      <a:pt x="2602230" y="3022600"/>
                      <a:pt x="2589530" y="3030220"/>
                    </a:cubicBezTo>
                    <a:cubicBezTo>
                      <a:pt x="2574290" y="3040380"/>
                      <a:pt x="2548890" y="3049270"/>
                      <a:pt x="2529840" y="3048000"/>
                    </a:cubicBezTo>
                    <a:cubicBezTo>
                      <a:pt x="2510790" y="3046730"/>
                      <a:pt x="2487930" y="3035300"/>
                      <a:pt x="2472690" y="3021330"/>
                    </a:cubicBezTo>
                    <a:cubicBezTo>
                      <a:pt x="2458720" y="3008630"/>
                      <a:pt x="2449830" y="2994660"/>
                      <a:pt x="2439670" y="2971800"/>
                    </a:cubicBezTo>
                    <a:cubicBezTo>
                      <a:pt x="2421890" y="2931160"/>
                      <a:pt x="2400300" y="2838450"/>
                      <a:pt x="2396490" y="2790190"/>
                    </a:cubicBezTo>
                    <a:cubicBezTo>
                      <a:pt x="2393950" y="2759710"/>
                      <a:pt x="2392680" y="2733040"/>
                      <a:pt x="2402840" y="2711450"/>
                    </a:cubicBezTo>
                    <a:cubicBezTo>
                      <a:pt x="2411730" y="2693670"/>
                      <a:pt x="2429510" y="2675890"/>
                      <a:pt x="2447290" y="2668270"/>
                    </a:cubicBezTo>
                    <a:cubicBezTo>
                      <a:pt x="2465070" y="2660650"/>
                      <a:pt x="2490470" y="2659380"/>
                      <a:pt x="2509520" y="2664460"/>
                    </a:cubicBezTo>
                    <a:cubicBezTo>
                      <a:pt x="2527300" y="2670810"/>
                      <a:pt x="2547620" y="2688590"/>
                      <a:pt x="2557780" y="2703830"/>
                    </a:cubicBezTo>
                    <a:cubicBezTo>
                      <a:pt x="2566670" y="2715260"/>
                      <a:pt x="2569210" y="2729230"/>
                      <a:pt x="2570480" y="2743200"/>
                    </a:cubicBezTo>
                    <a:cubicBezTo>
                      <a:pt x="2570480" y="2759710"/>
                      <a:pt x="2570480" y="2781300"/>
                      <a:pt x="2560320" y="2796540"/>
                    </a:cubicBezTo>
                    <a:cubicBezTo>
                      <a:pt x="2546350" y="2819400"/>
                      <a:pt x="2506980" y="2857500"/>
                      <a:pt x="2477770" y="2856230"/>
                    </a:cubicBezTo>
                    <a:cubicBezTo>
                      <a:pt x="2439670" y="2854960"/>
                      <a:pt x="2386330" y="2801620"/>
                      <a:pt x="2352040" y="2754630"/>
                    </a:cubicBezTo>
                    <a:cubicBezTo>
                      <a:pt x="2307590" y="2694940"/>
                      <a:pt x="2273300" y="2574290"/>
                      <a:pt x="2252980" y="2512060"/>
                    </a:cubicBezTo>
                    <a:cubicBezTo>
                      <a:pt x="2240280" y="2473960"/>
                      <a:pt x="2231390" y="2449830"/>
                      <a:pt x="2228850" y="2416810"/>
                    </a:cubicBezTo>
                    <a:cubicBezTo>
                      <a:pt x="2225040" y="2381250"/>
                      <a:pt x="2251710" y="2316480"/>
                      <a:pt x="2236470" y="2305050"/>
                    </a:cubicBezTo>
                    <a:cubicBezTo>
                      <a:pt x="2221230" y="2294890"/>
                      <a:pt x="2166620" y="2350770"/>
                      <a:pt x="2134870" y="2352040"/>
                    </a:cubicBezTo>
                    <a:cubicBezTo>
                      <a:pt x="2104390" y="2352040"/>
                      <a:pt x="2068830" y="2339340"/>
                      <a:pt x="2048510" y="2316480"/>
                    </a:cubicBezTo>
                    <a:cubicBezTo>
                      <a:pt x="2025650" y="2291080"/>
                      <a:pt x="2018030" y="2241550"/>
                      <a:pt x="2011680" y="2197100"/>
                    </a:cubicBezTo>
                    <a:cubicBezTo>
                      <a:pt x="2004060" y="2145030"/>
                      <a:pt x="1998980" y="2061210"/>
                      <a:pt x="2014220" y="2019300"/>
                    </a:cubicBezTo>
                    <a:cubicBezTo>
                      <a:pt x="2024380" y="1992630"/>
                      <a:pt x="2043430" y="1971040"/>
                      <a:pt x="2065020" y="1962150"/>
                    </a:cubicBezTo>
                    <a:cubicBezTo>
                      <a:pt x="2086610" y="1954530"/>
                      <a:pt x="2122170" y="1959610"/>
                      <a:pt x="2139950" y="1972310"/>
                    </a:cubicBezTo>
                    <a:cubicBezTo>
                      <a:pt x="2159000" y="1985010"/>
                      <a:pt x="2167890" y="2005330"/>
                      <a:pt x="2175510" y="2039620"/>
                    </a:cubicBezTo>
                    <a:cubicBezTo>
                      <a:pt x="2195830" y="2120900"/>
                      <a:pt x="2200910" y="2410460"/>
                      <a:pt x="2178050" y="2484120"/>
                    </a:cubicBezTo>
                    <a:cubicBezTo>
                      <a:pt x="2169160" y="2510790"/>
                      <a:pt x="2159000" y="2523490"/>
                      <a:pt x="2143760" y="2533650"/>
                    </a:cubicBezTo>
                    <a:cubicBezTo>
                      <a:pt x="2127250" y="2545080"/>
                      <a:pt x="2103120" y="2551430"/>
                      <a:pt x="2084070" y="2548890"/>
                    </a:cubicBezTo>
                    <a:cubicBezTo>
                      <a:pt x="2065020" y="2546350"/>
                      <a:pt x="2042160" y="2534920"/>
                      <a:pt x="2029460" y="2519680"/>
                    </a:cubicBezTo>
                    <a:cubicBezTo>
                      <a:pt x="2016760" y="2505710"/>
                      <a:pt x="2011680" y="2486660"/>
                      <a:pt x="2007870" y="2462530"/>
                    </a:cubicBezTo>
                    <a:cubicBezTo>
                      <a:pt x="2001520" y="2423160"/>
                      <a:pt x="2009140" y="2334260"/>
                      <a:pt x="2016760" y="2298700"/>
                    </a:cubicBezTo>
                    <a:cubicBezTo>
                      <a:pt x="2020570" y="2280920"/>
                      <a:pt x="2024380" y="2272030"/>
                      <a:pt x="2032000" y="2260600"/>
                    </a:cubicBezTo>
                    <a:cubicBezTo>
                      <a:pt x="2039620" y="2250440"/>
                      <a:pt x="2051050" y="2240280"/>
                      <a:pt x="2062480" y="2233930"/>
                    </a:cubicBezTo>
                    <a:cubicBezTo>
                      <a:pt x="2075180" y="2227580"/>
                      <a:pt x="2089150" y="2225040"/>
                      <a:pt x="2103120" y="2225040"/>
                    </a:cubicBezTo>
                    <a:cubicBezTo>
                      <a:pt x="2115820" y="2225040"/>
                      <a:pt x="2131060" y="2228850"/>
                      <a:pt x="2142490" y="2235200"/>
                    </a:cubicBezTo>
                    <a:cubicBezTo>
                      <a:pt x="2153920" y="2241550"/>
                      <a:pt x="2164080" y="2247900"/>
                      <a:pt x="2172970" y="2263140"/>
                    </a:cubicBezTo>
                    <a:cubicBezTo>
                      <a:pt x="2190750" y="2292350"/>
                      <a:pt x="2204720" y="2355850"/>
                      <a:pt x="2211070" y="2420620"/>
                    </a:cubicBezTo>
                    <a:cubicBezTo>
                      <a:pt x="2221230" y="2517140"/>
                      <a:pt x="2226310" y="2736850"/>
                      <a:pt x="2200910" y="2786380"/>
                    </a:cubicBezTo>
                    <a:cubicBezTo>
                      <a:pt x="2193290" y="2802890"/>
                      <a:pt x="2183130" y="2805430"/>
                      <a:pt x="2169160" y="2810510"/>
                    </a:cubicBezTo>
                    <a:cubicBezTo>
                      <a:pt x="2153920" y="2816860"/>
                      <a:pt x="2125980" y="2818130"/>
                      <a:pt x="2109470" y="2813050"/>
                    </a:cubicBezTo>
                    <a:cubicBezTo>
                      <a:pt x="2096770" y="2810510"/>
                      <a:pt x="2085340" y="2801620"/>
                      <a:pt x="2075180" y="2792730"/>
                    </a:cubicBezTo>
                    <a:cubicBezTo>
                      <a:pt x="2066290" y="2782570"/>
                      <a:pt x="2058670" y="2771140"/>
                      <a:pt x="2054860" y="2757170"/>
                    </a:cubicBezTo>
                    <a:cubicBezTo>
                      <a:pt x="2051050" y="2740660"/>
                      <a:pt x="2053590" y="2716530"/>
                      <a:pt x="2059940" y="2698750"/>
                    </a:cubicBezTo>
                    <a:cubicBezTo>
                      <a:pt x="2066290" y="2678430"/>
                      <a:pt x="2084070" y="2668270"/>
                      <a:pt x="2092960" y="2642870"/>
                    </a:cubicBezTo>
                    <a:cubicBezTo>
                      <a:pt x="2106930" y="2599690"/>
                      <a:pt x="2113280" y="2518410"/>
                      <a:pt x="2106930" y="2449830"/>
                    </a:cubicBezTo>
                    <a:cubicBezTo>
                      <a:pt x="2099310" y="2373630"/>
                      <a:pt x="2058670" y="2306320"/>
                      <a:pt x="2044700" y="2205990"/>
                    </a:cubicBezTo>
                    <a:cubicBezTo>
                      <a:pt x="2023110" y="2056130"/>
                      <a:pt x="2004060" y="1711960"/>
                      <a:pt x="2029460" y="1630680"/>
                    </a:cubicBezTo>
                    <a:cubicBezTo>
                      <a:pt x="2037080" y="1605280"/>
                      <a:pt x="2048510" y="1596390"/>
                      <a:pt x="2061210" y="1587500"/>
                    </a:cubicBezTo>
                    <a:cubicBezTo>
                      <a:pt x="2071370" y="1579880"/>
                      <a:pt x="2084070" y="1576070"/>
                      <a:pt x="2096770" y="1574800"/>
                    </a:cubicBezTo>
                    <a:cubicBezTo>
                      <a:pt x="2112010" y="1574800"/>
                      <a:pt x="2134870" y="1579880"/>
                      <a:pt x="2148840" y="1590040"/>
                    </a:cubicBezTo>
                    <a:cubicBezTo>
                      <a:pt x="2162810" y="1600200"/>
                      <a:pt x="2172970" y="1612900"/>
                      <a:pt x="2178050" y="1635760"/>
                    </a:cubicBezTo>
                    <a:cubicBezTo>
                      <a:pt x="2189480" y="1689100"/>
                      <a:pt x="2155190" y="1870710"/>
                      <a:pt x="2125980" y="1925320"/>
                    </a:cubicBezTo>
                    <a:cubicBezTo>
                      <a:pt x="2112010" y="1951990"/>
                      <a:pt x="2094230" y="1968500"/>
                      <a:pt x="2075180" y="1974850"/>
                    </a:cubicBezTo>
                    <a:cubicBezTo>
                      <a:pt x="2058670" y="1981200"/>
                      <a:pt x="2035810" y="1978660"/>
                      <a:pt x="2020570" y="1971040"/>
                    </a:cubicBezTo>
                    <a:cubicBezTo>
                      <a:pt x="2005330" y="1964690"/>
                      <a:pt x="1993900" y="1953260"/>
                      <a:pt x="1982470" y="1932940"/>
                    </a:cubicBezTo>
                    <a:cubicBezTo>
                      <a:pt x="1960880" y="1892300"/>
                      <a:pt x="1940560" y="1761490"/>
                      <a:pt x="1941830" y="1720850"/>
                    </a:cubicBezTo>
                    <a:cubicBezTo>
                      <a:pt x="1941830" y="1704340"/>
                      <a:pt x="1943100" y="1696720"/>
                      <a:pt x="1949450" y="1685290"/>
                    </a:cubicBezTo>
                    <a:cubicBezTo>
                      <a:pt x="1957070" y="1672590"/>
                      <a:pt x="1973580" y="1656080"/>
                      <a:pt x="1988820" y="1651000"/>
                    </a:cubicBezTo>
                    <a:cubicBezTo>
                      <a:pt x="2004060" y="1644650"/>
                      <a:pt x="2026920" y="1644650"/>
                      <a:pt x="2042160" y="1649730"/>
                    </a:cubicBezTo>
                    <a:cubicBezTo>
                      <a:pt x="2057400" y="1656080"/>
                      <a:pt x="2072640" y="1664970"/>
                      <a:pt x="2081530" y="1685290"/>
                    </a:cubicBezTo>
                    <a:cubicBezTo>
                      <a:pt x="2101850" y="1725930"/>
                      <a:pt x="2096770" y="1870710"/>
                      <a:pt x="2091690" y="1911350"/>
                    </a:cubicBezTo>
                    <a:cubicBezTo>
                      <a:pt x="2089150" y="1927860"/>
                      <a:pt x="2087880" y="1934210"/>
                      <a:pt x="2080260" y="1944370"/>
                    </a:cubicBezTo>
                    <a:cubicBezTo>
                      <a:pt x="2068830" y="1958340"/>
                      <a:pt x="2040890" y="1977390"/>
                      <a:pt x="2020570" y="1977390"/>
                    </a:cubicBezTo>
                    <a:cubicBezTo>
                      <a:pt x="2001520" y="1978660"/>
                      <a:pt x="1972310" y="1962150"/>
                      <a:pt x="1960880" y="1948180"/>
                    </a:cubicBezTo>
                    <a:cubicBezTo>
                      <a:pt x="1949450" y="1935480"/>
                      <a:pt x="1948180" y="1920240"/>
                      <a:pt x="1946910" y="1898650"/>
                    </a:cubicBezTo>
                    <a:cubicBezTo>
                      <a:pt x="1943100" y="1860550"/>
                      <a:pt x="1954530" y="1793240"/>
                      <a:pt x="1960880" y="1742440"/>
                    </a:cubicBezTo>
                    <a:cubicBezTo>
                      <a:pt x="1967230" y="1692910"/>
                      <a:pt x="1968500" y="1638300"/>
                      <a:pt x="1983740" y="1596390"/>
                    </a:cubicBezTo>
                    <a:cubicBezTo>
                      <a:pt x="1996440" y="1560830"/>
                      <a:pt x="2014220" y="1522730"/>
                      <a:pt x="2040890" y="1504950"/>
                    </a:cubicBezTo>
                    <a:cubicBezTo>
                      <a:pt x="2063750" y="1489710"/>
                      <a:pt x="2101850" y="1480820"/>
                      <a:pt x="2127250" y="1490980"/>
                    </a:cubicBezTo>
                    <a:cubicBezTo>
                      <a:pt x="2157730" y="1503680"/>
                      <a:pt x="2183130" y="1557020"/>
                      <a:pt x="2200910" y="1593850"/>
                    </a:cubicBezTo>
                    <a:cubicBezTo>
                      <a:pt x="2217420" y="1630680"/>
                      <a:pt x="2225040" y="1668780"/>
                      <a:pt x="2231390" y="1713230"/>
                    </a:cubicBezTo>
                    <a:cubicBezTo>
                      <a:pt x="2239010" y="1770380"/>
                      <a:pt x="2242820" y="1865630"/>
                      <a:pt x="2233930" y="1908810"/>
                    </a:cubicBezTo>
                    <a:cubicBezTo>
                      <a:pt x="2228850" y="1930400"/>
                      <a:pt x="2223770" y="1945640"/>
                      <a:pt x="2211070" y="1957070"/>
                    </a:cubicBezTo>
                    <a:cubicBezTo>
                      <a:pt x="2198370" y="1969770"/>
                      <a:pt x="2178050" y="1978660"/>
                      <a:pt x="2161540" y="1978660"/>
                    </a:cubicBezTo>
                    <a:cubicBezTo>
                      <a:pt x="2143760" y="1979930"/>
                      <a:pt x="2122170" y="1972310"/>
                      <a:pt x="2109470" y="1962150"/>
                    </a:cubicBezTo>
                    <a:cubicBezTo>
                      <a:pt x="2096770" y="1951990"/>
                      <a:pt x="2086610" y="1936750"/>
                      <a:pt x="2081530" y="1915160"/>
                    </a:cubicBezTo>
                    <a:cubicBezTo>
                      <a:pt x="2075180" y="1878330"/>
                      <a:pt x="2078990" y="1794510"/>
                      <a:pt x="2103120" y="1753870"/>
                    </a:cubicBezTo>
                    <a:cubicBezTo>
                      <a:pt x="2125980" y="1717040"/>
                      <a:pt x="2180590" y="1670050"/>
                      <a:pt x="2211070" y="1676400"/>
                    </a:cubicBezTo>
                    <a:cubicBezTo>
                      <a:pt x="2242820" y="1682750"/>
                      <a:pt x="2280920" y="1764030"/>
                      <a:pt x="2291080" y="1808480"/>
                    </a:cubicBezTo>
                    <a:cubicBezTo>
                      <a:pt x="2298700" y="1849120"/>
                      <a:pt x="2284730" y="1903730"/>
                      <a:pt x="2273300" y="1932940"/>
                    </a:cubicBezTo>
                    <a:cubicBezTo>
                      <a:pt x="2266950" y="1951990"/>
                      <a:pt x="2260600" y="1965960"/>
                      <a:pt x="2246630" y="1974850"/>
                    </a:cubicBezTo>
                    <a:cubicBezTo>
                      <a:pt x="2231390" y="1985010"/>
                      <a:pt x="2199640" y="1990090"/>
                      <a:pt x="2181860" y="1985010"/>
                    </a:cubicBezTo>
                    <a:cubicBezTo>
                      <a:pt x="2166620" y="1981200"/>
                      <a:pt x="2156460" y="1972310"/>
                      <a:pt x="2143760" y="1953260"/>
                    </a:cubicBezTo>
                    <a:cubicBezTo>
                      <a:pt x="2109470" y="1899920"/>
                      <a:pt x="2048510" y="1654810"/>
                      <a:pt x="2053590" y="1592580"/>
                    </a:cubicBezTo>
                    <a:cubicBezTo>
                      <a:pt x="2056130" y="1569720"/>
                      <a:pt x="2065020" y="1558290"/>
                      <a:pt x="2073910" y="1548130"/>
                    </a:cubicBezTo>
                    <a:cubicBezTo>
                      <a:pt x="2081530" y="1539240"/>
                      <a:pt x="2091690" y="1534160"/>
                      <a:pt x="2101850" y="1530350"/>
                    </a:cubicBezTo>
                    <a:cubicBezTo>
                      <a:pt x="2112010" y="1527810"/>
                      <a:pt x="2124710" y="1526540"/>
                      <a:pt x="2134870" y="1529080"/>
                    </a:cubicBezTo>
                    <a:cubicBezTo>
                      <a:pt x="2148840" y="1531620"/>
                      <a:pt x="2167890" y="1541780"/>
                      <a:pt x="2176780" y="1554480"/>
                    </a:cubicBezTo>
                    <a:cubicBezTo>
                      <a:pt x="2186940" y="1565910"/>
                      <a:pt x="2189480" y="1577340"/>
                      <a:pt x="2192020" y="1600200"/>
                    </a:cubicBezTo>
                    <a:cubicBezTo>
                      <a:pt x="2199640" y="1663700"/>
                      <a:pt x="2181860" y="1846580"/>
                      <a:pt x="2169160" y="1962150"/>
                    </a:cubicBezTo>
                    <a:cubicBezTo>
                      <a:pt x="2157730" y="2070100"/>
                      <a:pt x="2155190" y="2223770"/>
                      <a:pt x="2119630" y="2273300"/>
                    </a:cubicBezTo>
                    <a:cubicBezTo>
                      <a:pt x="2103120" y="2296160"/>
                      <a:pt x="2076450" y="2306320"/>
                      <a:pt x="2054860" y="2306320"/>
                    </a:cubicBezTo>
                    <a:cubicBezTo>
                      <a:pt x="2033270" y="2306320"/>
                      <a:pt x="2009140" y="2294890"/>
                      <a:pt x="1990090" y="2272030"/>
                    </a:cubicBezTo>
                    <a:cubicBezTo>
                      <a:pt x="1955800" y="2230120"/>
                      <a:pt x="1930400" y="2103120"/>
                      <a:pt x="1918970" y="2032000"/>
                    </a:cubicBezTo>
                    <a:cubicBezTo>
                      <a:pt x="1908810" y="1977390"/>
                      <a:pt x="1899920" y="1912620"/>
                      <a:pt x="1912620" y="1880870"/>
                    </a:cubicBezTo>
                    <a:cubicBezTo>
                      <a:pt x="1921510" y="1863090"/>
                      <a:pt x="1938020" y="1852930"/>
                      <a:pt x="1953260" y="1846580"/>
                    </a:cubicBezTo>
                    <a:cubicBezTo>
                      <a:pt x="1968500" y="1841500"/>
                      <a:pt x="1991360" y="1842770"/>
                      <a:pt x="2006600" y="1847850"/>
                    </a:cubicBezTo>
                    <a:cubicBezTo>
                      <a:pt x="2018030" y="1851660"/>
                      <a:pt x="2028190" y="1859280"/>
                      <a:pt x="2035810" y="1868170"/>
                    </a:cubicBezTo>
                    <a:cubicBezTo>
                      <a:pt x="2044700" y="1880870"/>
                      <a:pt x="2052320" y="1897380"/>
                      <a:pt x="2053590" y="1918970"/>
                    </a:cubicBezTo>
                    <a:cubicBezTo>
                      <a:pt x="2056130" y="1954530"/>
                      <a:pt x="2034540" y="2016760"/>
                      <a:pt x="2020570" y="2062480"/>
                    </a:cubicBezTo>
                    <a:cubicBezTo>
                      <a:pt x="2007870" y="2105660"/>
                      <a:pt x="1998980" y="2160270"/>
                      <a:pt x="1973580" y="2186940"/>
                    </a:cubicBezTo>
                    <a:cubicBezTo>
                      <a:pt x="1953260" y="2208530"/>
                      <a:pt x="1922780" y="2225040"/>
                      <a:pt x="1894840" y="2225040"/>
                    </a:cubicBezTo>
                    <a:cubicBezTo>
                      <a:pt x="1863090" y="2225040"/>
                      <a:pt x="1824990" y="2208530"/>
                      <a:pt x="1793240" y="2179320"/>
                    </a:cubicBezTo>
                    <a:cubicBezTo>
                      <a:pt x="1741170" y="2129790"/>
                      <a:pt x="1695450" y="2014220"/>
                      <a:pt x="1651000" y="1908810"/>
                    </a:cubicBezTo>
                    <a:cubicBezTo>
                      <a:pt x="1595120" y="1774190"/>
                      <a:pt x="1524000" y="1545590"/>
                      <a:pt x="1498600" y="1430020"/>
                    </a:cubicBezTo>
                    <a:cubicBezTo>
                      <a:pt x="1483360" y="1365250"/>
                      <a:pt x="1477010" y="1306830"/>
                      <a:pt x="1479550" y="1275080"/>
                    </a:cubicBezTo>
                    <a:cubicBezTo>
                      <a:pt x="1480820" y="1259840"/>
                      <a:pt x="1480820" y="1253490"/>
                      <a:pt x="1487170" y="1243330"/>
                    </a:cubicBezTo>
                    <a:cubicBezTo>
                      <a:pt x="1496060" y="1229360"/>
                      <a:pt x="1521460" y="1209040"/>
                      <a:pt x="1539240" y="1206500"/>
                    </a:cubicBezTo>
                    <a:cubicBezTo>
                      <a:pt x="1558290" y="1205230"/>
                      <a:pt x="1586230" y="1216660"/>
                      <a:pt x="1598930" y="1229360"/>
                    </a:cubicBezTo>
                    <a:cubicBezTo>
                      <a:pt x="1610360" y="1240790"/>
                      <a:pt x="1611630" y="1250950"/>
                      <a:pt x="1616710" y="1275080"/>
                    </a:cubicBezTo>
                    <a:cubicBezTo>
                      <a:pt x="1629410" y="1348740"/>
                      <a:pt x="1638300" y="1677670"/>
                      <a:pt x="1615440" y="1747520"/>
                    </a:cubicBezTo>
                    <a:cubicBezTo>
                      <a:pt x="1609090" y="1770380"/>
                      <a:pt x="1600200" y="1779270"/>
                      <a:pt x="1587500" y="1788160"/>
                    </a:cubicBezTo>
                    <a:cubicBezTo>
                      <a:pt x="1574800" y="1797050"/>
                      <a:pt x="1554480" y="1802130"/>
                      <a:pt x="1539240" y="1799590"/>
                    </a:cubicBezTo>
                    <a:cubicBezTo>
                      <a:pt x="1524000" y="1798320"/>
                      <a:pt x="1506220" y="1788160"/>
                      <a:pt x="1494790" y="1776730"/>
                    </a:cubicBezTo>
                    <a:cubicBezTo>
                      <a:pt x="1484630" y="1765300"/>
                      <a:pt x="1482090" y="1755140"/>
                      <a:pt x="1478280" y="1731010"/>
                    </a:cubicBezTo>
                    <a:cubicBezTo>
                      <a:pt x="1464310" y="1654810"/>
                      <a:pt x="1474470" y="1371600"/>
                      <a:pt x="1480820" y="1243330"/>
                    </a:cubicBezTo>
                    <a:cubicBezTo>
                      <a:pt x="1484630" y="1160780"/>
                      <a:pt x="1470660" y="1089660"/>
                      <a:pt x="1497330" y="1040130"/>
                    </a:cubicBezTo>
                    <a:cubicBezTo>
                      <a:pt x="1520190" y="999490"/>
                      <a:pt x="1573530" y="953770"/>
                      <a:pt x="1607820" y="953770"/>
                    </a:cubicBezTo>
                    <a:cubicBezTo>
                      <a:pt x="1639570" y="955040"/>
                      <a:pt x="1671320" y="995680"/>
                      <a:pt x="1695450" y="1026160"/>
                    </a:cubicBezTo>
                    <a:cubicBezTo>
                      <a:pt x="1720850" y="1057910"/>
                      <a:pt x="1733550" y="1092200"/>
                      <a:pt x="1756410" y="1140460"/>
                    </a:cubicBezTo>
                    <a:cubicBezTo>
                      <a:pt x="1791970" y="1217930"/>
                      <a:pt x="1861820" y="1352550"/>
                      <a:pt x="1879600" y="1443990"/>
                    </a:cubicBezTo>
                    <a:cubicBezTo>
                      <a:pt x="1893570" y="1513840"/>
                      <a:pt x="1896110" y="1598930"/>
                      <a:pt x="1880870" y="1635760"/>
                    </a:cubicBezTo>
                    <a:cubicBezTo>
                      <a:pt x="1873250" y="1654810"/>
                      <a:pt x="1860550" y="1664970"/>
                      <a:pt x="1845310" y="1671320"/>
                    </a:cubicBezTo>
                    <a:cubicBezTo>
                      <a:pt x="1827530" y="1677670"/>
                      <a:pt x="1795780" y="1675130"/>
                      <a:pt x="1779270" y="1666240"/>
                    </a:cubicBezTo>
                    <a:cubicBezTo>
                      <a:pt x="1765300" y="1657350"/>
                      <a:pt x="1758950" y="1644650"/>
                      <a:pt x="1748790" y="1625600"/>
                    </a:cubicBezTo>
                    <a:cubicBezTo>
                      <a:pt x="1731010" y="1587500"/>
                      <a:pt x="1723390" y="1510030"/>
                      <a:pt x="1700530" y="1442720"/>
                    </a:cubicBezTo>
                    <a:cubicBezTo>
                      <a:pt x="1671320" y="1352550"/>
                      <a:pt x="1620520" y="1219200"/>
                      <a:pt x="1577340" y="1136650"/>
                    </a:cubicBezTo>
                    <a:cubicBezTo>
                      <a:pt x="1546860" y="1075690"/>
                      <a:pt x="1522730" y="1029970"/>
                      <a:pt x="1480820" y="985520"/>
                    </a:cubicBezTo>
                    <a:cubicBezTo>
                      <a:pt x="1433830" y="935990"/>
                      <a:pt x="1377950" y="897890"/>
                      <a:pt x="1306830" y="855980"/>
                    </a:cubicBezTo>
                    <a:cubicBezTo>
                      <a:pt x="1211580" y="800100"/>
                      <a:pt x="1026160" y="732790"/>
                      <a:pt x="953770" y="692150"/>
                    </a:cubicBezTo>
                    <a:cubicBezTo>
                      <a:pt x="920750" y="673100"/>
                      <a:pt x="902970" y="664210"/>
                      <a:pt x="882650" y="643890"/>
                    </a:cubicBezTo>
                    <a:cubicBezTo>
                      <a:pt x="862330" y="623570"/>
                      <a:pt x="847090" y="594360"/>
                      <a:pt x="834390" y="567690"/>
                    </a:cubicBezTo>
                    <a:cubicBezTo>
                      <a:pt x="822960" y="544830"/>
                      <a:pt x="814070" y="523240"/>
                      <a:pt x="807720" y="496570"/>
                    </a:cubicBezTo>
                    <a:cubicBezTo>
                      <a:pt x="801370" y="466090"/>
                      <a:pt x="798830" y="433070"/>
                      <a:pt x="800100" y="394970"/>
                    </a:cubicBezTo>
                    <a:cubicBezTo>
                      <a:pt x="802640" y="345440"/>
                      <a:pt x="812800" y="270510"/>
                      <a:pt x="828040" y="227330"/>
                    </a:cubicBezTo>
                    <a:cubicBezTo>
                      <a:pt x="838200" y="198120"/>
                      <a:pt x="849630" y="177800"/>
                      <a:pt x="868680" y="158750"/>
                    </a:cubicBezTo>
                    <a:cubicBezTo>
                      <a:pt x="890270" y="139700"/>
                      <a:pt x="920750" y="121920"/>
                      <a:pt x="951230" y="114300"/>
                    </a:cubicBezTo>
                    <a:cubicBezTo>
                      <a:pt x="984250" y="106680"/>
                      <a:pt x="1028700" y="107950"/>
                      <a:pt x="1060450" y="116840"/>
                    </a:cubicBezTo>
                    <a:cubicBezTo>
                      <a:pt x="1089660" y="125730"/>
                      <a:pt x="1121410" y="140970"/>
                      <a:pt x="1137920" y="165100"/>
                    </a:cubicBezTo>
                    <a:cubicBezTo>
                      <a:pt x="1156970" y="190500"/>
                      <a:pt x="1158240" y="237490"/>
                      <a:pt x="1159510" y="270510"/>
                    </a:cubicBezTo>
                    <a:cubicBezTo>
                      <a:pt x="1160780" y="297180"/>
                      <a:pt x="1159510" y="320040"/>
                      <a:pt x="1150620" y="345440"/>
                    </a:cubicBezTo>
                    <a:cubicBezTo>
                      <a:pt x="1139190" y="374650"/>
                      <a:pt x="1126490" y="406400"/>
                      <a:pt x="1097280" y="431800"/>
                    </a:cubicBezTo>
                    <a:cubicBezTo>
                      <a:pt x="1051560" y="469900"/>
                      <a:pt x="938530" y="506730"/>
                      <a:pt x="880110" y="521970"/>
                    </a:cubicBezTo>
                    <a:cubicBezTo>
                      <a:pt x="840740" y="532130"/>
                      <a:pt x="812800" y="533400"/>
                      <a:pt x="779780" y="533400"/>
                    </a:cubicBezTo>
                    <a:cubicBezTo>
                      <a:pt x="748030" y="534670"/>
                      <a:pt x="726440" y="533400"/>
                      <a:pt x="683260" y="525780"/>
                    </a:cubicBezTo>
                    <a:cubicBezTo>
                      <a:pt x="590550" y="509270"/>
                      <a:pt x="365760" y="445770"/>
                      <a:pt x="257810" y="407670"/>
                    </a:cubicBezTo>
                    <a:cubicBezTo>
                      <a:pt x="189230" y="383540"/>
                      <a:pt x="137160" y="363220"/>
                      <a:pt x="93980" y="335280"/>
                    </a:cubicBezTo>
                    <a:cubicBezTo>
                      <a:pt x="58420" y="312420"/>
                      <a:pt x="17780" y="290830"/>
                      <a:pt x="7620" y="261620"/>
                    </a:cubicBezTo>
                    <a:cubicBezTo>
                      <a:pt x="0" y="232410"/>
                      <a:pt x="10160" y="186690"/>
                      <a:pt x="36830" y="160020"/>
                    </a:cubicBezTo>
                    <a:cubicBezTo>
                      <a:pt x="76200" y="119380"/>
                      <a:pt x="184150" y="110490"/>
                      <a:pt x="270510" y="88900"/>
                    </a:cubicBezTo>
                    <a:cubicBezTo>
                      <a:pt x="374650" y="62230"/>
                      <a:pt x="520700" y="34290"/>
                      <a:pt x="615950" y="21590"/>
                    </a:cubicBezTo>
                    <a:cubicBezTo>
                      <a:pt x="681990" y="12700"/>
                      <a:pt x="746760" y="0"/>
                      <a:pt x="784860" y="8890"/>
                    </a:cubicBezTo>
                    <a:cubicBezTo>
                      <a:pt x="806450" y="13970"/>
                      <a:pt x="821690" y="24130"/>
                      <a:pt x="831850" y="38100"/>
                    </a:cubicBezTo>
                    <a:cubicBezTo>
                      <a:pt x="843280" y="50800"/>
                      <a:pt x="850900" y="72390"/>
                      <a:pt x="849630" y="91440"/>
                    </a:cubicBezTo>
                    <a:cubicBezTo>
                      <a:pt x="847090" y="111760"/>
                      <a:pt x="835660" y="137160"/>
                      <a:pt x="811530" y="153670"/>
                    </a:cubicBezTo>
                    <a:cubicBezTo>
                      <a:pt x="765810" y="186690"/>
                      <a:pt x="645160" y="200660"/>
                      <a:pt x="552450" y="209550"/>
                    </a:cubicBezTo>
                    <a:cubicBezTo>
                      <a:pt x="444500" y="219710"/>
                      <a:pt x="256540" y="227330"/>
                      <a:pt x="201930" y="200660"/>
                    </a:cubicBezTo>
                    <a:cubicBezTo>
                      <a:pt x="180340" y="190500"/>
                      <a:pt x="171450" y="176530"/>
                      <a:pt x="165100" y="160020"/>
                    </a:cubicBezTo>
                    <a:cubicBezTo>
                      <a:pt x="158750" y="144780"/>
                      <a:pt x="160020" y="120650"/>
                      <a:pt x="165100" y="105410"/>
                    </a:cubicBezTo>
                    <a:cubicBezTo>
                      <a:pt x="168910" y="92710"/>
                      <a:pt x="176530" y="82550"/>
                      <a:pt x="186690" y="74930"/>
                    </a:cubicBezTo>
                    <a:cubicBezTo>
                      <a:pt x="198120" y="66040"/>
                      <a:pt x="237490" y="55880"/>
                      <a:pt x="237490" y="55880"/>
                    </a:cubicBezTo>
                  </a:path>
                </a:pathLst>
              </a:custGeom>
              <a:solidFill>
                <a:srgbClr val="7ED957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42" name="Group 42"/>
            <p:cNvGrpSpPr/>
            <p:nvPr/>
          </p:nvGrpSpPr>
          <p:grpSpPr>
            <a:xfrm>
              <a:off x="658991" y="943394"/>
              <a:ext cx="485232" cy="595430"/>
              <a:chOff x="0" y="0"/>
              <a:chExt cx="1358900" cy="1667510"/>
            </a:xfrm>
          </p:grpSpPr>
          <p:sp>
            <p:nvSpPr>
              <p:cNvPr id="43" name="Freeform 43"/>
              <p:cNvSpPr/>
              <p:nvPr/>
            </p:nvSpPr>
            <p:spPr>
              <a:xfrm>
                <a:off x="46990" y="46990"/>
                <a:ext cx="1267460" cy="1578610"/>
              </a:xfrm>
              <a:custGeom>
                <a:avLst/>
                <a:gdLst/>
                <a:ahLst/>
                <a:cxnLst/>
                <a:rect l="l" t="t" r="r" b="b"/>
                <a:pathLst>
                  <a:path w="1267460" h="1578610">
                    <a:moveTo>
                      <a:pt x="962660" y="1102360"/>
                    </a:moveTo>
                    <a:cubicBezTo>
                      <a:pt x="1181100" y="1432560"/>
                      <a:pt x="1122680" y="1501140"/>
                      <a:pt x="1106170" y="1497330"/>
                    </a:cubicBezTo>
                    <a:cubicBezTo>
                      <a:pt x="1084580" y="1490980"/>
                      <a:pt x="1103630" y="1309370"/>
                      <a:pt x="1089660" y="1249680"/>
                    </a:cubicBezTo>
                    <a:cubicBezTo>
                      <a:pt x="1080770" y="1211580"/>
                      <a:pt x="1071880" y="1198880"/>
                      <a:pt x="1052830" y="1162050"/>
                    </a:cubicBezTo>
                    <a:cubicBezTo>
                      <a:pt x="1016000" y="1090930"/>
                      <a:pt x="922020" y="929640"/>
                      <a:pt x="872490" y="861060"/>
                    </a:cubicBezTo>
                    <a:cubicBezTo>
                      <a:pt x="843280" y="822960"/>
                      <a:pt x="825500" y="802640"/>
                      <a:pt x="797560" y="775970"/>
                    </a:cubicBezTo>
                    <a:cubicBezTo>
                      <a:pt x="768350" y="748030"/>
                      <a:pt x="728980" y="737870"/>
                      <a:pt x="697230" y="698500"/>
                    </a:cubicBezTo>
                    <a:cubicBezTo>
                      <a:pt x="646430" y="635000"/>
                      <a:pt x="609600" y="427990"/>
                      <a:pt x="556260" y="398780"/>
                    </a:cubicBezTo>
                    <a:cubicBezTo>
                      <a:pt x="530860" y="383540"/>
                      <a:pt x="504190" y="397510"/>
                      <a:pt x="474980" y="405130"/>
                    </a:cubicBezTo>
                    <a:cubicBezTo>
                      <a:pt x="436880" y="416560"/>
                      <a:pt x="389890" y="463550"/>
                      <a:pt x="350520" y="467360"/>
                    </a:cubicBezTo>
                    <a:cubicBezTo>
                      <a:pt x="317500" y="471170"/>
                      <a:pt x="279400" y="462280"/>
                      <a:pt x="255270" y="443230"/>
                    </a:cubicBezTo>
                    <a:cubicBezTo>
                      <a:pt x="229870" y="422910"/>
                      <a:pt x="194310" y="363220"/>
                      <a:pt x="203200" y="347980"/>
                    </a:cubicBezTo>
                    <a:cubicBezTo>
                      <a:pt x="210820" y="335280"/>
                      <a:pt x="270510" y="331470"/>
                      <a:pt x="281940" y="345440"/>
                    </a:cubicBezTo>
                    <a:cubicBezTo>
                      <a:pt x="297180" y="365760"/>
                      <a:pt x="251460" y="472440"/>
                      <a:pt x="232410" y="501650"/>
                    </a:cubicBezTo>
                    <a:cubicBezTo>
                      <a:pt x="223520" y="516890"/>
                      <a:pt x="214630" y="523240"/>
                      <a:pt x="203200" y="530860"/>
                    </a:cubicBezTo>
                    <a:cubicBezTo>
                      <a:pt x="191770" y="537210"/>
                      <a:pt x="177800" y="541020"/>
                      <a:pt x="163830" y="542290"/>
                    </a:cubicBezTo>
                    <a:cubicBezTo>
                      <a:pt x="151130" y="542290"/>
                      <a:pt x="135890" y="539750"/>
                      <a:pt x="124460" y="533400"/>
                    </a:cubicBezTo>
                    <a:cubicBezTo>
                      <a:pt x="113030" y="528320"/>
                      <a:pt x="100330" y="519430"/>
                      <a:pt x="92710" y="508000"/>
                    </a:cubicBezTo>
                    <a:cubicBezTo>
                      <a:pt x="83820" y="494030"/>
                      <a:pt x="76200" y="474980"/>
                      <a:pt x="76200" y="449580"/>
                    </a:cubicBezTo>
                    <a:cubicBezTo>
                      <a:pt x="74930" y="402590"/>
                      <a:pt x="144780" y="298450"/>
                      <a:pt x="129540" y="243840"/>
                    </a:cubicBezTo>
                    <a:cubicBezTo>
                      <a:pt x="116840" y="195580"/>
                      <a:pt x="31750" y="163830"/>
                      <a:pt x="13970" y="129540"/>
                    </a:cubicBezTo>
                    <a:cubicBezTo>
                      <a:pt x="3810" y="110490"/>
                      <a:pt x="0" y="92710"/>
                      <a:pt x="5080" y="74930"/>
                    </a:cubicBezTo>
                    <a:cubicBezTo>
                      <a:pt x="10160" y="53340"/>
                      <a:pt x="33020" y="20320"/>
                      <a:pt x="54610" y="10160"/>
                    </a:cubicBezTo>
                    <a:cubicBezTo>
                      <a:pt x="76200" y="0"/>
                      <a:pt x="115570" y="2540"/>
                      <a:pt x="135890" y="15240"/>
                    </a:cubicBezTo>
                    <a:cubicBezTo>
                      <a:pt x="157480" y="26670"/>
                      <a:pt x="176530" y="60960"/>
                      <a:pt x="177800" y="85090"/>
                    </a:cubicBezTo>
                    <a:cubicBezTo>
                      <a:pt x="179070" y="109220"/>
                      <a:pt x="162560" y="144780"/>
                      <a:pt x="143510" y="158750"/>
                    </a:cubicBezTo>
                    <a:cubicBezTo>
                      <a:pt x="124460" y="173990"/>
                      <a:pt x="85090" y="177800"/>
                      <a:pt x="63500" y="171450"/>
                    </a:cubicBezTo>
                    <a:cubicBezTo>
                      <a:pt x="44450" y="167640"/>
                      <a:pt x="29210" y="152400"/>
                      <a:pt x="19050" y="138430"/>
                    </a:cubicBezTo>
                    <a:cubicBezTo>
                      <a:pt x="8890" y="123190"/>
                      <a:pt x="2540" y="101600"/>
                      <a:pt x="3810" y="83820"/>
                    </a:cubicBezTo>
                    <a:cubicBezTo>
                      <a:pt x="5080" y="67310"/>
                      <a:pt x="13970" y="45720"/>
                      <a:pt x="25400" y="33020"/>
                    </a:cubicBezTo>
                    <a:cubicBezTo>
                      <a:pt x="36830" y="19050"/>
                      <a:pt x="55880" y="7620"/>
                      <a:pt x="72390" y="3810"/>
                    </a:cubicBezTo>
                    <a:cubicBezTo>
                      <a:pt x="90170" y="0"/>
                      <a:pt x="110490" y="1270"/>
                      <a:pt x="128270" y="10160"/>
                    </a:cubicBezTo>
                    <a:cubicBezTo>
                      <a:pt x="148590" y="20320"/>
                      <a:pt x="162560" y="53340"/>
                      <a:pt x="184150" y="69850"/>
                    </a:cubicBezTo>
                    <a:cubicBezTo>
                      <a:pt x="207010" y="86360"/>
                      <a:pt x="241300" y="90170"/>
                      <a:pt x="261620" y="110490"/>
                    </a:cubicBezTo>
                    <a:cubicBezTo>
                      <a:pt x="281940" y="132080"/>
                      <a:pt x="294640" y="167640"/>
                      <a:pt x="302260" y="199390"/>
                    </a:cubicBezTo>
                    <a:cubicBezTo>
                      <a:pt x="308610" y="231140"/>
                      <a:pt x="307340" y="262890"/>
                      <a:pt x="299720" y="303530"/>
                    </a:cubicBezTo>
                    <a:cubicBezTo>
                      <a:pt x="288290" y="363220"/>
                      <a:pt x="252730" y="483870"/>
                      <a:pt x="219710" y="518160"/>
                    </a:cubicBezTo>
                    <a:cubicBezTo>
                      <a:pt x="203200" y="535940"/>
                      <a:pt x="181610" y="539750"/>
                      <a:pt x="163830" y="542290"/>
                    </a:cubicBezTo>
                    <a:cubicBezTo>
                      <a:pt x="149860" y="543560"/>
                      <a:pt x="135890" y="539750"/>
                      <a:pt x="124460" y="533400"/>
                    </a:cubicBezTo>
                    <a:cubicBezTo>
                      <a:pt x="113030" y="528320"/>
                      <a:pt x="100330" y="519430"/>
                      <a:pt x="92710" y="508000"/>
                    </a:cubicBezTo>
                    <a:cubicBezTo>
                      <a:pt x="83820" y="494030"/>
                      <a:pt x="76200" y="473710"/>
                      <a:pt x="76200" y="449580"/>
                    </a:cubicBezTo>
                    <a:cubicBezTo>
                      <a:pt x="74930" y="414020"/>
                      <a:pt x="92710" y="354330"/>
                      <a:pt x="109220" y="314960"/>
                    </a:cubicBezTo>
                    <a:cubicBezTo>
                      <a:pt x="123190" y="281940"/>
                      <a:pt x="135890" y="246380"/>
                      <a:pt x="161290" y="228600"/>
                    </a:cubicBezTo>
                    <a:cubicBezTo>
                      <a:pt x="189230" y="208280"/>
                      <a:pt x="250190" y="190500"/>
                      <a:pt x="275590" y="204470"/>
                    </a:cubicBezTo>
                    <a:cubicBezTo>
                      <a:pt x="298450" y="215900"/>
                      <a:pt x="290830" y="284480"/>
                      <a:pt x="311150" y="292100"/>
                    </a:cubicBezTo>
                    <a:cubicBezTo>
                      <a:pt x="330200" y="298450"/>
                      <a:pt x="355600" y="254000"/>
                      <a:pt x="389890" y="246380"/>
                    </a:cubicBezTo>
                    <a:cubicBezTo>
                      <a:pt x="445770" y="236220"/>
                      <a:pt x="563880" y="247650"/>
                      <a:pt x="618490" y="273050"/>
                    </a:cubicBezTo>
                    <a:cubicBezTo>
                      <a:pt x="655320" y="290830"/>
                      <a:pt x="671830" y="313690"/>
                      <a:pt x="698500" y="350520"/>
                    </a:cubicBezTo>
                    <a:cubicBezTo>
                      <a:pt x="744220" y="414020"/>
                      <a:pt x="788670" y="582930"/>
                      <a:pt x="833120" y="635000"/>
                    </a:cubicBezTo>
                    <a:cubicBezTo>
                      <a:pt x="857250" y="661670"/>
                      <a:pt x="877570" y="654050"/>
                      <a:pt x="904240" y="679450"/>
                    </a:cubicBezTo>
                    <a:cubicBezTo>
                      <a:pt x="961390" y="734060"/>
                      <a:pt x="1062990" y="885190"/>
                      <a:pt x="1121410" y="981710"/>
                    </a:cubicBezTo>
                    <a:cubicBezTo>
                      <a:pt x="1170940" y="1064260"/>
                      <a:pt x="1219200" y="1144270"/>
                      <a:pt x="1240790" y="1219200"/>
                    </a:cubicBezTo>
                    <a:cubicBezTo>
                      <a:pt x="1259840" y="1281430"/>
                      <a:pt x="1261110" y="1344930"/>
                      <a:pt x="1261110" y="1398270"/>
                    </a:cubicBezTo>
                    <a:cubicBezTo>
                      <a:pt x="1261110" y="1443990"/>
                      <a:pt x="1267460" y="1493520"/>
                      <a:pt x="1247140" y="1522730"/>
                    </a:cubicBezTo>
                    <a:cubicBezTo>
                      <a:pt x="1226820" y="1549400"/>
                      <a:pt x="1179830" y="1578610"/>
                      <a:pt x="1140460" y="1569720"/>
                    </a:cubicBezTo>
                    <a:cubicBezTo>
                      <a:pt x="1057910" y="1549400"/>
                      <a:pt x="861060" y="1256030"/>
                      <a:pt x="833120" y="1182370"/>
                    </a:cubicBezTo>
                    <a:cubicBezTo>
                      <a:pt x="822960" y="1158240"/>
                      <a:pt x="824230" y="1144270"/>
                      <a:pt x="829310" y="1127760"/>
                    </a:cubicBezTo>
                    <a:cubicBezTo>
                      <a:pt x="833120" y="1112520"/>
                      <a:pt x="847090" y="1093470"/>
                      <a:pt x="862330" y="1084580"/>
                    </a:cubicBezTo>
                    <a:cubicBezTo>
                      <a:pt x="876300" y="1075690"/>
                      <a:pt x="899160" y="1071880"/>
                      <a:pt x="915670" y="1074420"/>
                    </a:cubicBezTo>
                    <a:cubicBezTo>
                      <a:pt x="932180" y="1076960"/>
                      <a:pt x="962660" y="1102360"/>
                      <a:pt x="962660" y="1102360"/>
                    </a:cubicBezTo>
                  </a:path>
                </a:pathLst>
              </a:custGeom>
              <a:solidFill>
                <a:srgbClr val="7ED957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44" name="Group 44"/>
            <p:cNvGrpSpPr/>
            <p:nvPr/>
          </p:nvGrpSpPr>
          <p:grpSpPr>
            <a:xfrm>
              <a:off x="1207711" y="1023208"/>
              <a:ext cx="256221" cy="413128"/>
              <a:chOff x="0" y="0"/>
              <a:chExt cx="717550" cy="1156970"/>
            </a:xfrm>
          </p:grpSpPr>
          <p:sp>
            <p:nvSpPr>
              <p:cNvPr id="45" name="Freeform 45"/>
              <p:cNvSpPr/>
              <p:nvPr/>
            </p:nvSpPr>
            <p:spPr>
              <a:xfrm>
                <a:off x="49530" y="44450"/>
                <a:ext cx="627380" cy="1061720"/>
              </a:xfrm>
              <a:custGeom>
                <a:avLst/>
                <a:gdLst/>
                <a:ahLst/>
                <a:cxnLst/>
                <a:rect l="l" t="t" r="r" b="b"/>
                <a:pathLst>
                  <a:path w="627380" h="1061720">
                    <a:moveTo>
                      <a:pt x="450850" y="367030"/>
                    </a:moveTo>
                    <a:cubicBezTo>
                      <a:pt x="321310" y="236220"/>
                      <a:pt x="207010" y="138430"/>
                      <a:pt x="173990" y="153670"/>
                    </a:cubicBezTo>
                    <a:cubicBezTo>
                      <a:pt x="146050" y="166370"/>
                      <a:pt x="149860" y="255270"/>
                      <a:pt x="153670" y="300990"/>
                    </a:cubicBezTo>
                    <a:cubicBezTo>
                      <a:pt x="156210" y="344170"/>
                      <a:pt x="173990" y="374650"/>
                      <a:pt x="190500" y="421640"/>
                    </a:cubicBezTo>
                    <a:cubicBezTo>
                      <a:pt x="215900" y="491490"/>
                      <a:pt x="248920" y="591820"/>
                      <a:pt x="290830" y="679450"/>
                    </a:cubicBezTo>
                    <a:cubicBezTo>
                      <a:pt x="337820" y="778510"/>
                      <a:pt x="455930" y="923290"/>
                      <a:pt x="464820" y="981710"/>
                    </a:cubicBezTo>
                    <a:cubicBezTo>
                      <a:pt x="468630" y="1003300"/>
                      <a:pt x="463550" y="1016000"/>
                      <a:pt x="455930" y="1028700"/>
                    </a:cubicBezTo>
                    <a:cubicBezTo>
                      <a:pt x="448310" y="1041400"/>
                      <a:pt x="431800" y="1052830"/>
                      <a:pt x="417830" y="1057910"/>
                    </a:cubicBezTo>
                    <a:cubicBezTo>
                      <a:pt x="402590" y="1061720"/>
                      <a:pt x="382270" y="1059180"/>
                      <a:pt x="369570" y="1054100"/>
                    </a:cubicBezTo>
                    <a:cubicBezTo>
                      <a:pt x="359410" y="1049020"/>
                      <a:pt x="351790" y="1046480"/>
                      <a:pt x="344170" y="1033780"/>
                    </a:cubicBezTo>
                    <a:cubicBezTo>
                      <a:pt x="323850" y="991870"/>
                      <a:pt x="347980" y="828040"/>
                      <a:pt x="332740" y="726440"/>
                    </a:cubicBezTo>
                    <a:cubicBezTo>
                      <a:pt x="317500" y="622300"/>
                      <a:pt x="280670" y="501650"/>
                      <a:pt x="252730" y="414020"/>
                    </a:cubicBezTo>
                    <a:cubicBezTo>
                      <a:pt x="232410" y="350520"/>
                      <a:pt x="196850" y="288290"/>
                      <a:pt x="190500" y="250190"/>
                    </a:cubicBezTo>
                    <a:cubicBezTo>
                      <a:pt x="186690" y="229870"/>
                      <a:pt x="187960" y="217170"/>
                      <a:pt x="191770" y="204470"/>
                    </a:cubicBezTo>
                    <a:cubicBezTo>
                      <a:pt x="195580" y="194310"/>
                      <a:pt x="201930" y="186690"/>
                      <a:pt x="209550" y="180340"/>
                    </a:cubicBezTo>
                    <a:cubicBezTo>
                      <a:pt x="220980" y="172720"/>
                      <a:pt x="237490" y="163830"/>
                      <a:pt x="252730" y="165100"/>
                    </a:cubicBezTo>
                    <a:cubicBezTo>
                      <a:pt x="269240" y="166370"/>
                      <a:pt x="290830" y="176530"/>
                      <a:pt x="303530" y="194310"/>
                    </a:cubicBezTo>
                    <a:cubicBezTo>
                      <a:pt x="326390" y="224790"/>
                      <a:pt x="322580" y="297180"/>
                      <a:pt x="341630" y="358140"/>
                    </a:cubicBezTo>
                    <a:cubicBezTo>
                      <a:pt x="367030" y="436880"/>
                      <a:pt x="443230" y="576580"/>
                      <a:pt x="452120" y="623570"/>
                    </a:cubicBezTo>
                    <a:cubicBezTo>
                      <a:pt x="454660" y="640080"/>
                      <a:pt x="454660" y="646430"/>
                      <a:pt x="450850" y="657860"/>
                    </a:cubicBezTo>
                    <a:cubicBezTo>
                      <a:pt x="447040" y="670560"/>
                      <a:pt x="435610" y="689610"/>
                      <a:pt x="422910" y="697230"/>
                    </a:cubicBezTo>
                    <a:cubicBezTo>
                      <a:pt x="410210" y="706120"/>
                      <a:pt x="389890" y="711200"/>
                      <a:pt x="374650" y="708660"/>
                    </a:cubicBezTo>
                    <a:cubicBezTo>
                      <a:pt x="359410" y="706120"/>
                      <a:pt x="341630" y="699770"/>
                      <a:pt x="331470" y="684530"/>
                    </a:cubicBezTo>
                    <a:cubicBezTo>
                      <a:pt x="316230" y="664210"/>
                      <a:pt x="322580" y="617220"/>
                      <a:pt x="311150" y="577850"/>
                    </a:cubicBezTo>
                    <a:cubicBezTo>
                      <a:pt x="295910" y="525780"/>
                      <a:pt x="262890" y="441960"/>
                      <a:pt x="240030" y="402590"/>
                    </a:cubicBezTo>
                    <a:cubicBezTo>
                      <a:pt x="227330" y="378460"/>
                      <a:pt x="209550" y="368300"/>
                      <a:pt x="201930" y="350520"/>
                    </a:cubicBezTo>
                    <a:cubicBezTo>
                      <a:pt x="195580" y="334010"/>
                      <a:pt x="194310" y="314960"/>
                      <a:pt x="196850" y="300990"/>
                    </a:cubicBezTo>
                    <a:cubicBezTo>
                      <a:pt x="199390" y="288290"/>
                      <a:pt x="204470" y="278130"/>
                      <a:pt x="213360" y="270510"/>
                    </a:cubicBezTo>
                    <a:cubicBezTo>
                      <a:pt x="223520" y="260350"/>
                      <a:pt x="243840" y="250190"/>
                      <a:pt x="257810" y="247650"/>
                    </a:cubicBezTo>
                    <a:cubicBezTo>
                      <a:pt x="270510" y="245110"/>
                      <a:pt x="281940" y="247650"/>
                      <a:pt x="292100" y="252730"/>
                    </a:cubicBezTo>
                    <a:cubicBezTo>
                      <a:pt x="304800" y="257810"/>
                      <a:pt x="321310" y="267970"/>
                      <a:pt x="328930" y="285750"/>
                    </a:cubicBezTo>
                    <a:cubicBezTo>
                      <a:pt x="346710" y="323850"/>
                      <a:pt x="320040" y="411480"/>
                      <a:pt x="334010" y="488950"/>
                    </a:cubicBezTo>
                    <a:cubicBezTo>
                      <a:pt x="353060" y="599440"/>
                      <a:pt x="457200" y="814070"/>
                      <a:pt x="464820" y="882650"/>
                    </a:cubicBezTo>
                    <a:cubicBezTo>
                      <a:pt x="468630" y="905510"/>
                      <a:pt x="467360" y="916940"/>
                      <a:pt x="459740" y="930910"/>
                    </a:cubicBezTo>
                    <a:cubicBezTo>
                      <a:pt x="453390" y="944880"/>
                      <a:pt x="438150" y="958850"/>
                      <a:pt x="424180" y="963930"/>
                    </a:cubicBezTo>
                    <a:cubicBezTo>
                      <a:pt x="410210" y="970280"/>
                      <a:pt x="389890" y="970280"/>
                      <a:pt x="374650" y="965200"/>
                    </a:cubicBezTo>
                    <a:cubicBezTo>
                      <a:pt x="360680" y="960120"/>
                      <a:pt x="346710" y="952500"/>
                      <a:pt x="337820" y="933450"/>
                    </a:cubicBezTo>
                    <a:cubicBezTo>
                      <a:pt x="313690" y="882650"/>
                      <a:pt x="318770" y="668020"/>
                      <a:pt x="335280" y="601980"/>
                    </a:cubicBezTo>
                    <a:cubicBezTo>
                      <a:pt x="342900" y="572770"/>
                      <a:pt x="351790" y="553720"/>
                      <a:pt x="367030" y="542290"/>
                    </a:cubicBezTo>
                    <a:cubicBezTo>
                      <a:pt x="381000" y="532130"/>
                      <a:pt x="401320" y="528320"/>
                      <a:pt x="417830" y="529590"/>
                    </a:cubicBezTo>
                    <a:cubicBezTo>
                      <a:pt x="434340" y="532130"/>
                      <a:pt x="450850" y="538480"/>
                      <a:pt x="463550" y="553720"/>
                    </a:cubicBezTo>
                    <a:cubicBezTo>
                      <a:pt x="486410" y="582930"/>
                      <a:pt x="485140" y="675640"/>
                      <a:pt x="504190" y="716280"/>
                    </a:cubicBezTo>
                    <a:cubicBezTo>
                      <a:pt x="515620" y="744220"/>
                      <a:pt x="542290" y="759460"/>
                      <a:pt x="547370" y="781050"/>
                    </a:cubicBezTo>
                    <a:cubicBezTo>
                      <a:pt x="551180" y="798830"/>
                      <a:pt x="544830" y="820420"/>
                      <a:pt x="537210" y="834390"/>
                    </a:cubicBezTo>
                    <a:cubicBezTo>
                      <a:pt x="530860" y="845820"/>
                      <a:pt x="521970" y="853440"/>
                      <a:pt x="511810" y="859790"/>
                    </a:cubicBezTo>
                    <a:cubicBezTo>
                      <a:pt x="501650" y="866140"/>
                      <a:pt x="490220" y="869950"/>
                      <a:pt x="477520" y="869950"/>
                    </a:cubicBezTo>
                    <a:cubicBezTo>
                      <a:pt x="461010" y="869950"/>
                      <a:pt x="438150" y="862330"/>
                      <a:pt x="425450" y="853440"/>
                    </a:cubicBezTo>
                    <a:cubicBezTo>
                      <a:pt x="415290" y="847090"/>
                      <a:pt x="408940" y="840740"/>
                      <a:pt x="403860" y="825500"/>
                    </a:cubicBezTo>
                    <a:cubicBezTo>
                      <a:pt x="389890" y="783590"/>
                      <a:pt x="402590" y="612140"/>
                      <a:pt x="408940" y="565150"/>
                    </a:cubicBezTo>
                    <a:cubicBezTo>
                      <a:pt x="411480" y="547370"/>
                      <a:pt x="411480" y="541020"/>
                      <a:pt x="419100" y="529590"/>
                    </a:cubicBezTo>
                    <a:cubicBezTo>
                      <a:pt x="426720" y="516890"/>
                      <a:pt x="444500" y="500380"/>
                      <a:pt x="459740" y="494030"/>
                    </a:cubicBezTo>
                    <a:cubicBezTo>
                      <a:pt x="476250" y="487680"/>
                      <a:pt x="499110" y="487680"/>
                      <a:pt x="514350" y="494030"/>
                    </a:cubicBezTo>
                    <a:cubicBezTo>
                      <a:pt x="530860" y="500380"/>
                      <a:pt x="544830" y="511810"/>
                      <a:pt x="554990" y="530860"/>
                    </a:cubicBezTo>
                    <a:cubicBezTo>
                      <a:pt x="574040" y="566420"/>
                      <a:pt x="572770" y="661670"/>
                      <a:pt x="585470" y="708660"/>
                    </a:cubicBezTo>
                    <a:cubicBezTo>
                      <a:pt x="593090" y="739140"/>
                      <a:pt x="610870" y="759460"/>
                      <a:pt x="613410" y="783590"/>
                    </a:cubicBezTo>
                    <a:cubicBezTo>
                      <a:pt x="617220" y="802640"/>
                      <a:pt x="615950" y="822960"/>
                      <a:pt x="608330" y="838200"/>
                    </a:cubicBezTo>
                    <a:cubicBezTo>
                      <a:pt x="599440" y="853440"/>
                      <a:pt x="582930" y="869950"/>
                      <a:pt x="566420" y="875030"/>
                    </a:cubicBezTo>
                    <a:cubicBezTo>
                      <a:pt x="549910" y="881380"/>
                      <a:pt x="527050" y="882650"/>
                      <a:pt x="510540" y="876300"/>
                    </a:cubicBezTo>
                    <a:cubicBezTo>
                      <a:pt x="494030" y="869950"/>
                      <a:pt x="481330" y="862330"/>
                      <a:pt x="468630" y="839470"/>
                    </a:cubicBezTo>
                    <a:cubicBezTo>
                      <a:pt x="429260" y="770890"/>
                      <a:pt x="415290" y="466090"/>
                      <a:pt x="378460" y="341630"/>
                    </a:cubicBezTo>
                    <a:cubicBezTo>
                      <a:pt x="354330" y="264160"/>
                      <a:pt x="306070" y="195580"/>
                      <a:pt x="299720" y="158750"/>
                    </a:cubicBezTo>
                    <a:cubicBezTo>
                      <a:pt x="297180" y="143510"/>
                      <a:pt x="297180" y="137160"/>
                      <a:pt x="300990" y="125730"/>
                    </a:cubicBezTo>
                    <a:cubicBezTo>
                      <a:pt x="306070" y="111760"/>
                      <a:pt x="317500" y="95250"/>
                      <a:pt x="331470" y="86360"/>
                    </a:cubicBezTo>
                    <a:cubicBezTo>
                      <a:pt x="344170" y="78740"/>
                      <a:pt x="363220" y="73660"/>
                      <a:pt x="379730" y="77470"/>
                    </a:cubicBezTo>
                    <a:cubicBezTo>
                      <a:pt x="397510" y="81280"/>
                      <a:pt x="419100" y="91440"/>
                      <a:pt x="430530" y="115570"/>
                    </a:cubicBezTo>
                    <a:cubicBezTo>
                      <a:pt x="458470" y="175260"/>
                      <a:pt x="401320" y="389890"/>
                      <a:pt x="411480" y="499110"/>
                    </a:cubicBezTo>
                    <a:cubicBezTo>
                      <a:pt x="420370" y="584200"/>
                      <a:pt x="449580" y="673100"/>
                      <a:pt x="468630" y="721360"/>
                    </a:cubicBezTo>
                    <a:cubicBezTo>
                      <a:pt x="478790" y="748030"/>
                      <a:pt x="496570" y="759460"/>
                      <a:pt x="499110" y="778510"/>
                    </a:cubicBezTo>
                    <a:cubicBezTo>
                      <a:pt x="501650" y="793750"/>
                      <a:pt x="496570" y="811530"/>
                      <a:pt x="488950" y="824230"/>
                    </a:cubicBezTo>
                    <a:cubicBezTo>
                      <a:pt x="481330" y="835660"/>
                      <a:pt x="464820" y="847090"/>
                      <a:pt x="450850" y="850900"/>
                    </a:cubicBezTo>
                    <a:cubicBezTo>
                      <a:pt x="436880" y="854710"/>
                      <a:pt x="417830" y="853440"/>
                      <a:pt x="405130" y="845820"/>
                    </a:cubicBezTo>
                    <a:cubicBezTo>
                      <a:pt x="391160" y="839470"/>
                      <a:pt x="379730" y="829310"/>
                      <a:pt x="372110" y="811530"/>
                    </a:cubicBezTo>
                    <a:cubicBezTo>
                      <a:pt x="360680" y="782320"/>
                      <a:pt x="375920" y="722630"/>
                      <a:pt x="370840" y="673100"/>
                    </a:cubicBezTo>
                    <a:cubicBezTo>
                      <a:pt x="364490" y="615950"/>
                      <a:pt x="326390" y="527050"/>
                      <a:pt x="330200" y="485140"/>
                    </a:cubicBezTo>
                    <a:cubicBezTo>
                      <a:pt x="331470" y="464820"/>
                      <a:pt x="337820" y="450850"/>
                      <a:pt x="347980" y="439420"/>
                    </a:cubicBezTo>
                    <a:cubicBezTo>
                      <a:pt x="359410" y="427990"/>
                      <a:pt x="377190" y="419100"/>
                      <a:pt x="392430" y="417830"/>
                    </a:cubicBezTo>
                    <a:cubicBezTo>
                      <a:pt x="408940" y="415290"/>
                      <a:pt x="427990" y="421640"/>
                      <a:pt x="440690" y="430530"/>
                    </a:cubicBezTo>
                    <a:cubicBezTo>
                      <a:pt x="453390" y="439420"/>
                      <a:pt x="463550" y="453390"/>
                      <a:pt x="468630" y="472440"/>
                    </a:cubicBezTo>
                    <a:cubicBezTo>
                      <a:pt x="474980" y="496570"/>
                      <a:pt x="455930" y="566420"/>
                      <a:pt x="466090" y="571500"/>
                    </a:cubicBezTo>
                    <a:cubicBezTo>
                      <a:pt x="471170" y="574040"/>
                      <a:pt x="488950" y="547370"/>
                      <a:pt x="494030" y="549910"/>
                    </a:cubicBezTo>
                    <a:cubicBezTo>
                      <a:pt x="497840" y="551180"/>
                      <a:pt x="497840" y="560070"/>
                      <a:pt x="497840" y="566420"/>
                    </a:cubicBezTo>
                    <a:cubicBezTo>
                      <a:pt x="495300" y="581660"/>
                      <a:pt x="483870" y="615950"/>
                      <a:pt x="468630" y="628650"/>
                    </a:cubicBezTo>
                    <a:cubicBezTo>
                      <a:pt x="455930" y="638810"/>
                      <a:pt x="434340" y="643890"/>
                      <a:pt x="419100" y="643890"/>
                    </a:cubicBezTo>
                    <a:cubicBezTo>
                      <a:pt x="406400" y="642620"/>
                      <a:pt x="396240" y="640080"/>
                      <a:pt x="386080" y="632460"/>
                    </a:cubicBezTo>
                    <a:cubicBezTo>
                      <a:pt x="373380" y="623570"/>
                      <a:pt x="358140" y="608330"/>
                      <a:pt x="354330" y="591820"/>
                    </a:cubicBezTo>
                    <a:cubicBezTo>
                      <a:pt x="350520" y="572770"/>
                      <a:pt x="355600" y="543560"/>
                      <a:pt x="365760" y="527050"/>
                    </a:cubicBezTo>
                    <a:cubicBezTo>
                      <a:pt x="373380" y="514350"/>
                      <a:pt x="388620" y="504190"/>
                      <a:pt x="403860" y="500380"/>
                    </a:cubicBezTo>
                    <a:cubicBezTo>
                      <a:pt x="421640" y="496570"/>
                      <a:pt x="454660" y="502920"/>
                      <a:pt x="469900" y="514350"/>
                    </a:cubicBezTo>
                    <a:cubicBezTo>
                      <a:pt x="483870" y="523240"/>
                      <a:pt x="491490" y="539750"/>
                      <a:pt x="495300" y="553720"/>
                    </a:cubicBezTo>
                    <a:cubicBezTo>
                      <a:pt x="499110" y="567690"/>
                      <a:pt x="499110" y="586740"/>
                      <a:pt x="491490" y="599440"/>
                    </a:cubicBezTo>
                    <a:cubicBezTo>
                      <a:pt x="482600" y="617220"/>
                      <a:pt x="457200" y="638810"/>
                      <a:pt x="436880" y="642620"/>
                    </a:cubicBezTo>
                    <a:cubicBezTo>
                      <a:pt x="417830" y="646430"/>
                      <a:pt x="386080" y="636270"/>
                      <a:pt x="372110" y="622300"/>
                    </a:cubicBezTo>
                    <a:cubicBezTo>
                      <a:pt x="358140" y="607060"/>
                      <a:pt x="349250" y="575310"/>
                      <a:pt x="353060" y="556260"/>
                    </a:cubicBezTo>
                    <a:cubicBezTo>
                      <a:pt x="356870" y="535940"/>
                      <a:pt x="377190" y="510540"/>
                      <a:pt x="396240" y="502920"/>
                    </a:cubicBezTo>
                    <a:cubicBezTo>
                      <a:pt x="414020" y="495300"/>
                      <a:pt x="447040" y="500380"/>
                      <a:pt x="463550" y="509270"/>
                    </a:cubicBezTo>
                    <a:cubicBezTo>
                      <a:pt x="477520" y="516890"/>
                      <a:pt x="487680" y="532130"/>
                      <a:pt x="492760" y="546100"/>
                    </a:cubicBezTo>
                    <a:cubicBezTo>
                      <a:pt x="497840" y="560070"/>
                      <a:pt x="492760" y="593090"/>
                      <a:pt x="494030" y="593090"/>
                    </a:cubicBezTo>
                    <a:cubicBezTo>
                      <a:pt x="494030" y="593090"/>
                      <a:pt x="497840" y="566420"/>
                      <a:pt x="497840" y="566420"/>
                    </a:cubicBezTo>
                    <a:cubicBezTo>
                      <a:pt x="496570" y="566420"/>
                      <a:pt x="491490" y="603250"/>
                      <a:pt x="481330" y="615950"/>
                    </a:cubicBezTo>
                    <a:cubicBezTo>
                      <a:pt x="471170" y="628650"/>
                      <a:pt x="452120" y="640080"/>
                      <a:pt x="436880" y="642620"/>
                    </a:cubicBezTo>
                    <a:cubicBezTo>
                      <a:pt x="420370" y="645160"/>
                      <a:pt x="400050" y="641350"/>
                      <a:pt x="386080" y="632460"/>
                    </a:cubicBezTo>
                    <a:cubicBezTo>
                      <a:pt x="372110" y="623570"/>
                      <a:pt x="358140" y="589280"/>
                      <a:pt x="354330" y="591820"/>
                    </a:cubicBezTo>
                    <a:cubicBezTo>
                      <a:pt x="350520" y="593090"/>
                      <a:pt x="361950" y="643890"/>
                      <a:pt x="360680" y="643890"/>
                    </a:cubicBezTo>
                    <a:cubicBezTo>
                      <a:pt x="360680" y="643890"/>
                      <a:pt x="323850" y="505460"/>
                      <a:pt x="332740" y="468630"/>
                    </a:cubicBezTo>
                    <a:cubicBezTo>
                      <a:pt x="336550" y="449580"/>
                      <a:pt x="347980" y="436880"/>
                      <a:pt x="360680" y="427990"/>
                    </a:cubicBezTo>
                    <a:cubicBezTo>
                      <a:pt x="374650" y="420370"/>
                      <a:pt x="394970" y="415290"/>
                      <a:pt x="410210" y="417830"/>
                    </a:cubicBezTo>
                    <a:cubicBezTo>
                      <a:pt x="425450" y="420370"/>
                      <a:pt x="441960" y="430530"/>
                      <a:pt x="453390" y="441960"/>
                    </a:cubicBezTo>
                    <a:cubicBezTo>
                      <a:pt x="464820" y="453390"/>
                      <a:pt x="469900" y="464820"/>
                      <a:pt x="476250" y="483870"/>
                    </a:cubicBezTo>
                    <a:cubicBezTo>
                      <a:pt x="490220" y="524510"/>
                      <a:pt x="504190" y="617220"/>
                      <a:pt x="506730" y="675640"/>
                    </a:cubicBezTo>
                    <a:cubicBezTo>
                      <a:pt x="509270" y="723900"/>
                      <a:pt x="508000" y="779780"/>
                      <a:pt x="496570" y="808990"/>
                    </a:cubicBezTo>
                    <a:cubicBezTo>
                      <a:pt x="488950" y="826770"/>
                      <a:pt x="477520" y="838200"/>
                      <a:pt x="466090" y="844550"/>
                    </a:cubicBezTo>
                    <a:cubicBezTo>
                      <a:pt x="455930" y="850900"/>
                      <a:pt x="445770" y="853440"/>
                      <a:pt x="435610" y="853440"/>
                    </a:cubicBezTo>
                    <a:cubicBezTo>
                      <a:pt x="421640" y="853440"/>
                      <a:pt x="403860" y="848360"/>
                      <a:pt x="391160" y="838200"/>
                    </a:cubicBezTo>
                    <a:cubicBezTo>
                      <a:pt x="372110" y="821690"/>
                      <a:pt x="359410" y="791210"/>
                      <a:pt x="345440" y="754380"/>
                    </a:cubicBezTo>
                    <a:cubicBezTo>
                      <a:pt x="321310" y="693420"/>
                      <a:pt x="293370" y="574040"/>
                      <a:pt x="284480" y="497840"/>
                    </a:cubicBezTo>
                    <a:cubicBezTo>
                      <a:pt x="276860" y="438150"/>
                      <a:pt x="280670" y="393700"/>
                      <a:pt x="283210" y="335280"/>
                    </a:cubicBezTo>
                    <a:cubicBezTo>
                      <a:pt x="285750" y="270510"/>
                      <a:pt x="285750" y="166370"/>
                      <a:pt x="300990" y="125730"/>
                    </a:cubicBezTo>
                    <a:cubicBezTo>
                      <a:pt x="308610" y="105410"/>
                      <a:pt x="317500" y="95250"/>
                      <a:pt x="331470" y="86360"/>
                    </a:cubicBezTo>
                    <a:cubicBezTo>
                      <a:pt x="344170" y="78740"/>
                      <a:pt x="363220" y="73660"/>
                      <a:pt x="379730" y="77470"/>
                    </a:cubicBezTo>
                    <a:cubicBezTo>
                      <a:pt x="397510" y="81280"/>
                      <a:pt x="414020" y="95250"/>
                      <a:pt x="430530" y="115570"/>
                    </a:cubicBezTo>
                    <a:cubicBezTo>
                      <a:pt x="459740" y="153670"/>
                      <a:pt x="486410" y="228600"/>
                      <a:pt x="511810" y="308610"/>
                    </a:cubicBezTo>
                    <a:cubicBezTo>
                      <a:pt x="549910" y="434340"/>
                      <a:pt x="627380" y="715010"/>
                      <a:pt x="615950" y="801370"/>
                    </a:cubicBezTo>
                    <a:cubicBezTo>
                      <a:pt x="612140" y="834390"/>
                      <a:pt x="599440" y="853440"/>
                      <a:pt x="582930" y="866140"/>
                    </a:cubicBezTo>
                    <a:cubicBezTo>
                      <a:pt x="568960" y="877570"/>
                      <a:pt x="546100" y="882650"/>
                      <a:pt x="529590" y="880110"/>
                    </a:cubicBezTo>
                    <a:cubicBezTo>
                      <a:pt x="511810" y="878840"/>
                      <a:pt x="492760" y="867410"/>
                      <a:pt x="480060" y="854710"/>
                    </a:cubicBezTo>
                    <a:cubicBezTo>
                      <a:pt x="464820" y="840740"/>
                      <a:pt x="457200" y="825500"/>
                      <a:pt x="448310" y="798830"/>
                    </a:cubicBezTo>
                    <a:cubicBezTo>
                      <a:pt x="430530" y="749300"/>
                      <a:pt x="403860" y="614680"/>
                      <a:pt x="408940" y="565150"/>
                    </a:cubicBezTo>
                    <a:cubicBezTo>
                      <a:pt x="411480" y="542290"/>
                      <a:pt x="419100" y="527050"/>
                      <a:pt x="429260" y="514350"/>
                    </a:cubicBezTo>
                    <a:cubicBezTo>
                      <a:pt x="436880" y="504190"/>
                      <a:pt x="447040" y="497840"/>
                      <a:pt x="459740" y="494030"/>
                    </a:cubicBezTo>
                    <a:cubicBezTo>
                      <a:pt x="474980" y="488950"/>
                      <a:pt x="499110" y="487680"/>
                      <a:pt x="514350" y="494030"/>
                    </a:cubicBezTo>
                    <a:cubicBezTo>
                      <a:pt x="533400" y="502920"/>
                      <a:pt x="552450" y="520700"/>
                      <a:pt x="561340" y="548640"/>
                    </a:cubicBezTo>
                    <a:cubicBezTo>
                      <a:pt x="579120" y="601980"/>
                      <a:pt x="563880" y="768350"/>
                      <a:pt x="544830" y="817880"/>
                    </a:cubicBezTo>
                    <a:cubicBezTo>
                      <a:pt x="535940" y="839470"/>
                      <a:pt x="524510" y="850900"/>
                      <a:pt x="511810" y="859790"/>
                    </a:cubicBezTo>
                    <a:cubicBezTo>
                      <a:pt x="501650" y="866140"/>
                      <a:pt x="490220" y="869950"/>
                      <a:pt x="477520" y="869950"/>
                    </a:cubicBezTo>
                    <a:cubicBezTo>
                      <a:pt x="461010" y="869950"/>
                      <a:pt x="440690" y="863600"/>
                      <a:pt x="425450" y="853440"/>
                    </a:cubicBezTo>
                    <a:cubicBezTo>
                      <a:pt x="411480" y="844550"/>
                      <a:pt x="400050" y="831850"/>
                      <a:pt x="388620" y="816610"/>
                    </a:cubicBezTo>
                    <a:cubicBezTo>
                      <a:pt x="375920" y="796290"/>
                      <a:pt x="365760" y="770890"/>
                      <a:pt x="356870" y="740410"/>
                    </a:cubicBezTo>
                    <a:cubicBezTo>
                      <a:pt x="346710" y="702310"/>
                      <a:pt x="328930" y="638810"/>
                      <a:pt x="335280" y="601980"/>
                    </a:cubicBezTo>
                    <a:cubicBezTo>
                      <a:pt x="339090" y="577850"/>
                      <a:pt x="350520" y="553720"/>
                      <a:pt x="367030" y="542290"/>
                    </a:cubicBezTo>
                    <a:cubicBezTo>
                      <a:pt x="383540" y="530860"/>
                      <a:pt x="416560" y="527050"/>
                      <a:pt x="435610" y="534670"/>
                    </a:cubicBezTo>
                    <a:cubicBezTo>
                      <a:pt x="453390" y="541020"/>
                      <a:pt x="469900" y="558800"/>
                      <a:pt x="480060" y="585470"/>
                    </a:cubicBezTo>
                    <a:cubicBezTo>
                      <a:pt x="500380" y="643890"/>
                      <a:pt x="474980" y="848360"/>
                      <a:pt x="467360" y="899160"/>
                    </a:cubicBezTo>
                    <a:cubicBezTo>
                      <a:pt x="466090" y="915670"/>
                      <a:pt x="466090" y="920750"/>
                      <a:pt x="459740" y="930910"/>
                    </a:cubicBezTo>
                    <a:cubicBezTo>
                      <a:pt x="453390" y="943610"/>
                      <a:pt x="438150" y="958850"/>
                      <a:pt x="424180" y="963930"/>
                    </a:cubicBezTo>
                    <a:cubicBezTo>
                      <a:pt x="410210" y="970280"/>
                      <a:pt x="389890" y="970280"/>
                      <a:pt x="374650" y="965200"/>
                    </a:cubicBezTo>
                    <a:cubicBezTo>
                      <a:pt x="360680" y="960120"/>
                      <a:pt x="350520" y="952500"/>
                      <a:pt x="337820" y="933450"/>
                    </a:cubicBezTo>
                    <a:cubicBezTo>
                      <a:pt x="297180" y="872490"/>
                      <a:pt x="212090" y="613410"/>
                      <a:pt x="194310" y="495300"/>
                    </a:cubicBezTo>
                    <a:cubicBezTo>
                      <a:pt x="182880" y="419100"/>
                      <a:pt x="184150" y="340360"/>
                      <a:pt x="196850" y="300990"/>
                    </a:cubicBezTo>
                    <a:cubicBezTo>
                      <a:pt x="203200" y="280670"/>
                      <a:pt x="214630" y="267970"/>
                      <a:pt x="226060" y="259080"/>
                    </a:cubicBezTo>
                    <a:cubicBezTo>
                      <a:pt x="236220" y="251460"/>
                      <a:pt x="246380" y="247650"/>
                      <a:pt x="257810" y="247650"/>
                    </a:cubicBezTo>
                    <a:cubicBezTo>
                      <a:pt x="275590" y="247650"/>
                      <a:pt x="302260" y="256540"/>
                      <a:pt x="320040" y="271780"/>
                    </a:cubicBezTo>
                    <a:cubicBezTo>
                      <a:pt x="341630" y="289560"/>
                      <a:pt x="353060" y="317500"/>
                      <a:pt x="369570" y="353060"/>
                    </a:cubicBezTo>
                    <a:cubicBezTo>
                      <a:pt x="397510" y="416560"/>
                      <a:pt x="447040" y="570230"/>
                      <a:pt x="452120" y="623570"/>
                    </a:cubicBezTo>
                    <a:cubicBezTo>
                      <a:pt x="453390" y="646430"/>
                      <a:pt x="452120" y="659130"/>
                      <a:pt x="445770" y="673100"/>
                    </a:cubicBezTo>
                    <a:cubicBezTo>
                      <a:pt x="438150" y="687070"/>
                      <a:pt x="421640" y="699770"/>
                      <a:pt x="407670" y="704850"/>
                    </a:cubicBezTo>
                    <a:cubicBezTo>
                      <a:pt x="393700" y="709930"/>
                      <a:pt x="372110" y="709930"/>
                      <a:pt x="358140" y="704850"/>
                    </a:cubicBezTo>
                    <a:cubicBezTo>
                      <a:pt x="344170" y="698500"/>
                      <a:pt x="335280" y="689610"/>
                      <a:pt x="322580" y="670560"/>
                    </a:cubicBezTo>
                    <a:cubicBezTo>
                      <a:pt x="290830" y="624840"/>
                      <a:pt x="240030" y="474980"/>
                      <a:pt x="217170" y="393700"/>
                    </a:cubicBezTo>
                    <a:cubicBezTo>
                      <a:pt x="200660" y="334010"/>
                      <a:pt x="182880" y="273050"/>
                      <a:pt x="186690" y="234950"/>
                    </a:cubicBezTo>
                    <a:cubicBezTo>
                      <a:pt x="189230" y="210820"/>
                      <a:pt x="196850" y="190500"/>
                      <a:pt x="209550" y="180340"/>
                    </a:cubicBezTo>
                    <a:cubicBezTo>
                      <a:pt x="223520" y="168910"/>
                      <a:pt x="251460" y="162560"/>
                      <a:pt x="267970" y="167640"/>
                    </a:cubicBezTo>
                    <a:cubicBezTo>
                      <a:pt x="284480" y="172720"/>
                      <a:pt x="295910" y="184150"/>
                      <a:pt x="311150" y="208280"/>
                    </a:cubicBezTo>
                    <a:cubicBezTo>
                      <a:pt x="355600" y="280670"/>
                      <a:pt x="443230" y="571500"/>
                      <a:pt x="464820" y="720090"/>
                    </a:cubicBezTo>
                    <a:cubicBezTo>
                      <a:pt x="480060" y="830580"/>
                      <a:pt x="480060" y="963930"/>
                      <a:pt x="462280" y="1013460"/>
                    </a:cubicBezTo>
                    <a:cubicBezTo>
                      <a:pt x="455930" y="1033780"/>
                      <a:pt x="444500" y="1043940"/>
                      <a:pt x="433070" y="1051560"/>
                    </a:cubicBezTo>
                    <a:cubicBezTo>
                      <a:pt x="422910" y="1056640"/>
                      <a:pt x="412750" y="1060450"/>
                      <a:pt x="401320" y="1060450"/>
                    </a:cubicBezTo>
                    <a:cubicBezTo>
                      <a:pt x="384810" y="1059180"/>
                      <a:pt x="365760" y="1052830"/>
                      <a:pt x="344170" y="1033780"/>
                    </a:cubicBezTo>
                    <a:cubicBezTo>
                      <a:pt x="295910" y="988060"/>
                      <a:pt x="219710" y="822960"/>
                      <a:pt x="171450" y="722630"/>
                    </a:cubicBezTo>
                    <a:cubicBezTo>
                      <a:pt x="128270" y="632460"/>
                      <a:pt x="92710" y="535940"/>
                      <a:pt x="64770" y="462280"/>
                    </a:cubicBezTo>
                    <a:cubicBezTo>
                      <a:pt x="44450" y="407670"/>
                      <a:pt x="27940" y="365760"/>
                      <a:pt x="17780" y="318770"/>
                    </a:cubicBezTo>
                    <a:cubicBezTo>
                      <a:pt x="7620" y="273050"/>
                      <a:pt x="0" y="228600"/>
                      <a:pt x="1270" y="184150"/>
                    </a:cubicBezTo>
                    <a:cubicBezTo>
                      <a:pt x="3810" y="140970"/>
                      <a:pt x="6350" y="86360"/>
                      <a:pt x="26670" y="57150"/>
                    </a:cubicBezTo>
                    <a:cubicBezTo>
                      <a:pt x="43180" y="30480"/>
                      <a:pt x="74930" y="11430"/>
                      <a:pt x="105410" y="6350"/>
                    </a:cubicBezTo>
                    <a:cubicBezTo>
                      <a:pt x="142240" y="0"/>
                      <a:pt x="186690" y="16510"/>
                      <a:pt x="233680" y="35560"/>
                    </a:cubicBezTo>
                    <a:cubicBezTo>
                      <a:pt x="303530" y="64770"/>
                      <a:pt x="414020" y="135890"/>
                      <a:pt x="472440" y="185420"/>
                    </a:cubicBezTo>
                    <a:cubicBezTo>
                      <a:pt x="513080" y="219710"/>
                      <a:pt x="549910" y="257810"/>
                      <a:pt x="563880" y="288290"/>
                    </a:cubicBezTo>
                    <a:cubicBezTo>
                      <a:pt x="571500" y="306070"/>
                      <a:pt x="574040" y="322580"/>
                      <a:pt x="570230" y="336550"/>
                    </a:cubicBezTo>
                    <a:cubicBezTo>
                      <a:pt x="566420" y="351790"/>
                      <a:pt x="554990" y="369570"/>
                      <a:pt x="542290" y="377190"/>
                    </a:cubicBezTo>
                    <a:cubicBezTo>
                      <a:pt x="529590" y="386080"/>
                      <a:pt x="509270" y="391160"/>
                      <a:pt x="494030" y="389890"/>
                    </a:cubicBezTo>
                    <a:cubicBezTo>
                      <a:pt x="478790" y="388620"/>
                      <a:pt x="450850" y="367030"/>
                      <a:pt x="450850" y="367030"/>
                    </a:cubicBezTo>
                  </a:path>
                </a:pathLst>
              </a:custGeom>
              <a:solidFill>
                <a:srgbClr val="7ED957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46" name="Group 46"/>
            <p:cNvGrpSpPr/>
            <p:nvPr/>
          </p:nvGrpSpPr>
          <p:grpSpPr>
            <a:xfrm>
              <a:off x="1019967" y="1614556"/>
              <a:ext cx="250779" cy="414035"/>
              <a:chOff x="0" y="0"/>
              <a:chExt cx="702310" cy="1159510"/>
            </a:xfrm>
          </p:grpSpPr>
          <p:sp>
            <p:nvSpPr>
              <p:cNvPr id="47" name="Freeform 47"/>
              <p:cNvSpPr/>
              <p:nvPr/>
            </p:nvSpPr>
            <p:spPr>
              <a:xfrm>
                <a:off x="49530" y="49530"/>
                <a:ext cx="601980" cy="1074420"/>
              </a:xfrm>
              <a:custGeom>
                <a:avLst/>
                <a:gdLst/>
                <a:ahLst/>
                <a:cxnLst/>
                <a:rect l="l" t="t" r="r" b="b"/>
                <a:pathLst>
                  <a:path w="601980" h="1074420">
                    <a:moveTo>
                      <a:pt x="153670" y="656590"/>
                    </a:moveTo>
                    <a:cubicBezTo>
                      <a:pt x="165100" y="585470"/>
                      <a:pt x="201930" y="565150"/>
                      <a:pt x="227330" y="563880"/>
                    </a:cubicBezTo>
                    <a:cubicBezTo>
                      <a:pt x="251460" y="562610"/>
                      <a:pt x="281940" y="579120"/>
                      <a:pt x="303530" y="596900"/>
                    </a:cubicBezTo>
                    <a:cubicBezTo>
                      <a:pt x="325120" y="614680"/>
                      <a:pt x="335280" y="648970"/>
                      <a:pt x="355600" y="671830"/>
                    </a:cubicBezTo>
                    <a:cubicBezTo>
                      <a:pt x="374650" y="693420"/>
                      <a:pt x="420370" y="709930"/>
                      <a:pt x="420370" y="728980"/>
                    </a:cubicBezTo>
                    <a:cubicBezTo>
                      <a:pt x="421640" y="746760"/>
                      <a:pt x="378460" y="784860"/>
                      <a:pt x="364490" y="781050"/>
                    </a:cubicBezTo>
                    <a:cubicBezTo>
                      <a:pt x="350520" y="777240"/>
                      <a:pt x="346710" y="734060"/>
                      <a:pt x="340360" y="693420"/>
                    </a:cubicBezTo>
                    <a:cubicBezTo>
                      <a:pt x="326390" y="604520"/>
                      <a:pt x="318770" y="373380"/>
                      <a:pt x="332740" y="262890"/>
                    </a:cubicBezTo>
                    <a:cubicBezTo>
                      <a:pt x="340360" y="191770"/>
                      <a:pt x="354330" y="127000"/>
                      <a:pt x="378460" y="90170"/>
                    </a:cubicBezTo>
                    <a:cubicBezTo>
                      <a:pt x="394970" y="66040"/>
                      <a:pt x="441960" y="48260"/>
                      <a:pt x="440690" y="45720"/>
                    </a:cubicBezTo>
                    <a:cubicBezTo>
                      <a:pt x="439420" y="43180"/>
                      <a:pt x="417830" y="54610"/>
                      <a:pt x="416560" y="52070"/>
                    </a:cubicBezTo>
                    <a:cubicBezTo>
                      <a:pt x="414020" y="48260"/>
                      <a:pt x="444500" y="16510"/>
                      <a:pt x="461010" y="8890"/>
                    </a:cubicBezTo>
                    <a:cubicBezTo>
                      <a:pt x="474980" y="2540"/>
                      <a:pt x="488950" y="1270"/>
                      <a:pt x="502920" y="1270"/>
                    </a:cubicBezTo>
                    <a:cubicBezTo>
                      <a:pt x="516890" y="2540"/>
                      <a:pt x="530860" y="7620"/>
                      <a:pt x="543560" y="15240"/>
                    </a:cubicBezTo>
                    <a:cubicBezTo>
                      <a:pt x="554990" y="22860"/>
                      <a:pt x="565150" y="33020"/>
                      <a:pt x="572770" y="45720"/>
                    </a:cubicBezTo>
                    <a:cubicBezTo>
                      <a:pt x="580390" y="62230"/>
                      <a:pt x="584200" y="83820"/>
                      <a:pt x="582930" y="107950"/>
                    </a:cubicBezTo>
                    <a:cubicBezTo>
                      <a:pt x="580390" y="137160"/>
                      <a:pt x="571500" y="168910"/>
                      <a:pt x="553720" y="209550"/>
                    </a:cubicBezTo>
                    <a:cubicBezTo>
                      <a:pt x="524510" y="279400"/>
                      <a:pt x="420370" y="415290"/>
                      <a:pt x="400050" y="480060"/>
                    </a:cubicBezTo>
                    <a:cubicBezTo>
                      <a:pt x="389890" y="511810"/>
                      <a:pt x="386080" y="534670"/>
                      <a:pt x="392430" y="558800"/>
                    </a:cubicBezTo>
                    <a:cubicBezTo>
                      <a:pt x="398780" y="582930"/>
                      <a:pt x="425450" y="594360"/>
                      <a:pt x="439420" y="622300"/>
                    </a:cubicBezTo>
                    <a:cubicBezTo>
                      <a:pt x="461010" y="666750"/>
                      <a:pt x="464820" y="760730"/>
                      <a:pt x="491490" y="806450"/>
                    </a:cubicBezTo>
                    <a:cubicBezTo>
                      <a:pt x="510540" y="840740"/>
                      <a:pt x="553720" y="859790"/>
                      <a:pt x="563880" y="882650"/>
                    </a:cubicBezTo>
                    <a:cubicBezTo>
                      <a:pt x="571500" y="897890"/>
                      <a:pt x="571500" y="910590"/>
                      <a:pt x="567690" y="925830"/>
                    </a:cubicBezTo>
                    <a:cubicBezTo>
                      <a:pt x="563880" y="943610"/>
                      <a:pt x="549910" y="969010"/>
                      <a:pt x="537210" y="980440"/>
                    </a:cubicBezTo>
                    <a:cubicBezTo>
                      <a:pt x="525780" y="990600"/>
                      <a:pt x="511810" y="996950"/>
                      <a:pt x="497840" y="999490"/>
                    </a:cubicBezTo>
                    <a:cubicBezTo>
                      <a:pt x="485140" y="1002030"/>
                      <a:pt x="473710" y="1003300"/>
                      <a:pt x="454660" y="998220"/>
                    </a:cubicBezTo>
                    <a:cubicBezTo>
                      <a:pt x="412750" y="984250"/>
                      <a:pt x="303530" y="911860"/>
                      <a:pt x="260350" y="873760"/>
                    </a:cubicBezTo>
                    <a:cubicBezTo>
                      <a:pt x="234950" y="849630"/>
                      <a:pt x="224790" y="835660"/>
                      <a:pt x="208280" y="806450"/>
                    </a:cubicBezTo>
                    <a:cubicBezTo>
                      <a:pt x="182880" y="764540"/>
                      <a:pt x="170180" y="666750"/>
                      <a:pt x="138430" y="638810"/>
                    </a:cubicBezTo>
                    <a:cubicBezTo>
                      <a:pt x="116840" y="619760"/>
                      <a:pt x="83820" y="629920"/>
                      <a:pt x="62230" y="618490"/>
                    </a:cubicBezTo>
                    <a:cubicBezTo>
                      <a:pt x="43180" y="608330"/>
                      <a:pt x="24130" y="589280"/>
                      <a:pt x="13970" y="574040"/>
                    </a:cubicBezTo>
                    <a:cubicBezTo>
                      <a:pt x="5080" y="561340"/>
                      <a:pt x="1270" y="547370"/>
                      <a:pt x="1270" y="533400"/>
                    </a:cubicBezTo>
                    <a:cubicBezTo>
                      <a:pt x="0" y="519430"/>
                      <a:pt x="2540" y="502920"/>
                      <a:pt x="8890" y="490220"/>
                    </a:cubicBezTo>
                    <a:cubicBezTo>
                      <a:pt x="13970" y="478790"/>
                      <a:pt x="22860" y="466090"/>
                      <a:pt x="34290" y="457200"/>
                    </a:cubicBezTo>
                    <a:cubicBezTo>
                      <a:pt x="49530" y="447040"/>
                      <a:pt x="77470" y="438150"/>
                      <a:pt x="95250" y="438150"/>
                    </a:cubicBezTo>
                    <a:cubicBezTo>
                      <a:pt x="110490" y="438150"/>
                      <a:pt x="119380" y="441960"/>
                      <a:pt x="135890" y="450850"/>
                    </a:cubicBezTo>
                    <a:cubicBezTo>
                      <a:pt x="168910" y="468630"/>
                      <a:pt x="224790" y="520700"/>
                      <a:pt x="266700" y="562610"/>
                    </a:cubicBezTo>
                    <a:cubicBezTo>
                      <a:pt x="312420" y="608330"/>
                      <a:pt x="373380" y="673100"/>
                      <a:pt x="397510" y="713740"/>
                    </a:cubicBezTo>
                    <a:cubicBezTo>
                      <a:pt x="411480" y="736600"/>
                      <a:pt x="419100" y="753110"/>
                      <a:pt x="419100" y="772160"/>
                    </a:cubicBezTo>
                    <a:cubicBezTo>
                      <a:pt x="419100" y="792480"/>
                      <a:pt x="407670" y="816610"/>
                      <a:pt x="396240" y="831850"/>
                    </a:cubicBezTo>
                    <a:cubicBezTo>
                      <a:pt x="387350" y="843280"/>
                      <a:pt x="374650" y="850900"/>
                      <a:pt x="361950" y="855980"/>
                    </a:cubicBezTo>
                    <a:cubicBezTo>
                      <a:pt x="349250" y="859790"/>
                      <a:pt x="332740" y="862330"/>
                      <a:pt x="318770" y="859790"/>
                    </a:cubicBezTo>
                    <a:cubicBezTo>
                      <a:pt x="306070" y="858520"/>
                      <a:pt x="295910" y="854710"/>
                      <a:pt x="279400" y="844550"/>
                    </a:cubicBezTo>
                    <a:cubicBezTo>
                      <a:pt x="246380" y="825500"/>
                      <a:pt x="171450" y="763270"/>
                      <a:pt x="142240" y="726440"/>
                    </a:cubicBezTo>
                    <a:cubicBezTo>
                      <a:pt x="123190" y="702310"/>
                      <a:pt x="107950" y="681990"/>
                      <a:pt x="104140" y="659130"/>
                    </a:cubicBezTo>
                    <a:cubicBezTo>
                      <a:pt x="100330" y="638810"/>
                      <a:pt x="102870" y="613410"/>
                      <a:pt x="111760" y="596900"/>
                    </a:cubicBezTo>
                    <a:cubicBezTo>
                      <a:pt x="120650" y="579120"/>
                      <a:pt x="140970" y="561340"/>
                      <a:pt x="158750" y="554990"/>
                    </a:cubicBezTo>
                    <a:cubicBezTo>
                      <a:pt x="177800" y="547370"/>
                      <a:pt x="204470" y="548640"/>
                      <a:pt x="222250" y="554990"/>
                    </a:cubicBezTo>
                    <a:cubicBezTo>
                      <a:pt x="236220" y="558800"/>
                      <a:pt x="247650" y="566420"/>
                      <a:pt x="257810" y="579120"/>
                    </a:cubicBezTo>
                    <a:cubicBezTo>
                      <a:pt x="271780" y="598170"/>
                      <a:pt x="271780" y="635000"/>
                      <a:pt x="288290" y="665480"/>
                    </a:cubicBezTo>
                    <a:cubicBezTo>
                      <a:pt x="309880" y="707390"/>
                      <a:pt x="349250" y="760730"/>
                      <a:pt x="388620" y="798830"/>
                    </a:cubicBezTo>
                    <a:cubicBezTo>
                      <a:pt x="427990" y="838200"/>
                      <a:pt x="520700" y="861060"/>
                      <a:pt x="525780" y="896620"/>
                    </a:cubicBezTo>
                    <a:cubicBezTo>
                      <a:pt x="530860" y="927100"/>
                      <a:pt x="485140" y="985520"/>
                      <a:pt x="449580" y="995680"/>
                    </a:cubicBezTo>
                    <a:cubicBezTo>
                      <a:pt x="402590" y="1008380"/>
                      <a:pt x="307340" y="948690"/>
                      <a:pt x="255270" y="923290"/>
                    </a:cubicBezTo>
                    <a:cubicBezTo>
                      <a:pt x="218440" y="904240"/>
                      <a:pt x="189230" y="887730"/>
                      <a:pt x="163830" y="864870"/>
                    </a:cubicBezTo>
                    <a:cubicBezTo>
                      <a:pt x="140970" y="844550"/>
                      <a:pt x="121920" y="828040"/>
                      <a:pt x="107950" y="797560"/>
                    </a:cubicBezTo>
                    <a:cubicBezTo>
                      <a:pt x="90170" y="756920"/>
                      <a:pt x="74930" y="666750"/>
                      <a:pt x="83820" y="628650"/>
                    </a:cubicBezTo>
                    <a:cubicBezTo>
                      <a:pt x="90170" y="607060"/>
                      <a:pt x="104140" y="593090"/>
                      <a:pt x="118110" y="582930"/>
                    </a:cubicBezTo>
                    <a:cubicBezTo>
                      <a:pt x="133350" y="572770"/>
                      <a:pt x="154940" y="566420"/>
                      <a:pt x="173990" y="566420"/>
                    </a:cubicBezTo>
                    <a:cubicBezTo>
                      <a:pt x="191770" y="567690"/>
                      <a:pt x="213360" y="575310"/>
                      <a:pt x="227330" y="588010"/>
                    </a:cubicBezTo>
                    <a:cubicBezTo>
                      <a:pt x="241300" y="599440"/>
                      <a:pt x="255270" y="617220"/>
                      <a:pt x="257810" y="636270"/>
                    </a:cubicBezTo>
                    <a:cubicBezTo>
                      <a:pt x="261620" y="659130"/>
                      <a:pt x="252730" y="699770"/>
                      <a:pt x="236220" y="717550"/>
                    </a:cubicBezTo>
                    <a:cubicBezTo>
                      <a:pt x="219710" y="736600"/>
                      <a:pt x="181610" y="749300"/>
                      <a:pt x="156210" y="745490"/>
                    </a:cubicBezTo>
                    <a:cubicBezTo>
                      <a:pt x="132080" y="741680"/>
                      <a:pt x="100330" y="716280"/>
                      <a:pt x="88900" y="695960"/>
                    </a:cubicBezTo>
                    <a:cubicBezTo>
                      <a:pt x="78740" y="679450"/>
                      <a:pt x="76200" y="656590"/>
                      <a:pt x="81280" y="638810"/>
                    </a:cubicBezTo>
                    <a:cubicBezTo>
                      <a:pt x="88900" y="615950"/>
                      <a:pt x="114300" y="584200"/>
                      <a:pt x="135890" y="574040"/>
                    </a:cubicBezTo>
                    <a:cubicBezTo>
                      <a:pt x="152400" y="565150"/>
                      <a:pt x="175260" y="563880"/>
                      <a:pt x="193040" y="570230"/>
                    </a:cubicBezTo>
                    <a:cubicBezTo>
                      <a:pt x="214630" y="577850"/>
                      <a:pt x="242570" y="603250"/>
                      <a:pt x="255270" y="627380"/>
                    </a:cubicBezTo>
                    <a:cubicBezTo>
                      <a:pt x="267970" y="651510"/>
                      <a:pt x="256540" y="690880"/>
                      <a:pt x="270510" y="715010"/>
                    </a:cubicBezTo>
                    <a:cubicBezTo>
                      <a:pt x="285750" y="739140"/>
                      <a:pt x="312420" y="754380"/>
                      <a:pt x="341630" y="770890"/>
                    </a:cubicBezTo>
                    <a:cubicBezTo>
                      <a:pt x="382270" y="792480"/>
                      <a:pt x="457200" y="800100"/>
                      <a:pt x="496570" y="824230"/>
                    </a:cubicBezTo>
                    <a:cubicBezTo>
                      <a:pt x="527050" y="843280"/>
                      <a:pt x="546100" y="867410"/>
                      <a:pt x="563880" y="894080"/>
                    </a:cubicBezTo>
                    <a:cubicBezTo>
                      <a:pt x="581660" y="920750"/>
                      <a:pt x="601980" y="956310"/>
                      <a:pt x="600710" y="984250"/>
                    </a:cubicBezTo>
                    <a:cubicBezTo>
                      <a:pt x="599440" y="1010920"/>
                      <a:pt x="584200" y="1046480"/>
                      <a:pt x="562610" y="1059180"/>
                    </a:cubicBezTo>
                    <a:cubicBezTo>
                      <a:pt x="534670" y="1074420"/>
                      <a:pt x="466090" y="1065530"/>
                      <a:pt x="433070" y="1050290"/>
                    </a:cubicBezTo>
                    <a:cubicBezTo>
                      <a:pt x="406400" y="1038860"/>
                      <a:pt x="396240" y="1005840"/>
                      <a:pt x="373380" y="990600"/>
                    </a:cubicBezTo>
                    <a:cubicBezTo>
                      <a:pt x="350520" y="976630"/>
                      <a:pt x="326390" y="981710"/>
                      <a:pt x="299720" y="960120"/>
                    </a:cubicBezTo>
                    <a:cubicBezTo>
                      <a:pt x="245110" y="915670"/>
                      <a:pt x="134620" y="732790"/>
                      <a:pt x="111760" y="679450"/>
                    </a:cubicBezTo>
                    <a:cubicBezTo>
                      <a:pt x="102870" y="660400"/>
                      <a:pt x="101600" y="651510"/>
                      <a:pt x="101600" y="637540"/>
                    </a:cubicBezTo>
                    <a:cubicBezTo>
                      <a:pt x="101600" y="623570"/>
                      <a:pt x="104140" y="609600"/>
                      <a:pt x="111760" y="596900"/>
                    </a:cubicBezTo>
                    <a:cubicBezTo>
                      <a:pt x="120650" y="580390"/>
                      <a:pt x="140970" y="561340"/>
                      <a:pt x="158750" y="554990"/>
                    </a:cubicBezTo>
                    <a:cubicBezTo>
                      <a:pt x="177800" y="547370"/>
                      <a:pt x="198120" y="544830"/>
                      <a:pt x="222250" y="554990"/>
                    </a:cubicBezTo>
                    <a:cubicBezTo>
                      <a:pt x="269240" y="572770"/>
                      <a:pt x="368300" y="670560"/>
                      <a:pt x="397510" y="713740"/>
                    </a:cubicBezTo>
                    <a:cubicBezTo>
                      <a:pt x="412750" y="735330"/>
                      <a:pt x="419100" y="753110"/>
                      <a:pt x="419100" y="772160"/>
                    </a:cubicBezTo>
                    <a:cubicBezTo>
                      <a:pt x="419100" y="792480"/>
                      <a:pt x="407670" y="816610"/>
                      <a:pt x="396240" y="831850"/>
                    </a:cubicBezTo>
                    <a:cubicBezTo>
                      <a:pt x="387350" y="843280"/>
                      <a:pt x="375920" y="850900"/>
                      <a:pt x="361950" y="855980"/>
                    </a:cubicBezTo>
                    <a:cubicBezTo>
                      <a:pt x="344170" y="861060"/>
                      <a:pt x="321310" y="863600"/>
                      <a:pt x="298450" y="854710"/>
                    </a:cubicBezTo>
                    <a:cubicBezTo>
                      <a:pt x="261620" y="840740"/>
                      <a:pt x="204470" y="775970"/>
                      <a:pt x="172720" y="739140"/>
                    </a:cubicBezTo>
                    <a:cubicBezTo>
                      <a:pt x="149860" y="712470"/>
                      <a:pt x="143510" y="684530"/>
                      <a:pt x="120650" y="661670"/>
                    </a:cubicBezTo>
                    <a:cubicBezTo>
                      <a:pt x="95250" y="635000"/>
                      <a:pt x="46990" y="615950"/>
                      <a:pt x="26670" y="590550"/>
                    </a:cubicBezTo>
                    <a:cubicBezTo>
                      <a:pt x="12700" y="572770"/>
                      <a:pt x="2540" y="552450"/>
                      <a:pt x="1270" y="533400"/>
                    </a:cubicBezTo>
                    <a:cubicBezTo>
                      <a:pt x="0" y="513080"/>
                      <a:pt x="8890" y="487680"/>
                      <a:pt x="19050" y="472440"/>
                    </a:cubicBezTo>
                    <a:cubicBezTo>
                      <a:pt x="27940" y="459740"/>
                      <a:pt x="40640" y="452120"/>
                      <a:pt x="53340" y="445770"/>
                    </a:cubicBezTo>
                    <a:cubicBezTo>
                      <a:pt x="66040" y="440690"/>
                      <a:pt x="81280" y="436880"/>
                      <a:pt x="95250" y="438150"/>
                    </a:cubicBezTo>
                    <a:cubicBezTo>
                      <a:pt x="109220" y="439420"/>
                      <a:pt x="119380" y="441960"/>
                      <a:pt x="135890" y="450850"/>
                    </a:cubicBezTo>
                    <a:cubicBezTo>
                      <a:pt x="171450" y="467360"/>
                      <a:pt x="246380" y="506730"/>
                      <a:pt x="287020" y="552450"/>
                    </a:cubicBezTo>
                    <a:cubicBezTo>
                      <a:pt x="330200" y="603250"/>
                      <a:pt x="336550" y="695960"/>
                      <a:pt x="382270" y="748030"/>
                    </a:cubicBezTo>
                    <a:cubicBezTo>
                      <a:pt x="426720" y="798830"/>
                      <a:pt x="529590" y="825500"/>
                      <a:pt x="554990" y="863600"/>
                    </a:cubicBezTo>
                    <a:cubicBezTo>
                      <a:pt x="568960" y="883920"/>
                      <a:pt x="571500" y="906780"/>
                      <a:pt x="567690" y="925830"/>
                    </a:cubicBezTo>
                    <a:cubicBezTo>
                      <a:pt x="565150" y="944880"/>
                      <a:pt x="552450" y="967740"/>
                      <a:pt x="537210" y="980440"/>
                    </a:cubicBezTo>
                    <a:cubicBezTo>
                      <a:pt x="521970" y="993140"/>
                      <a:pt x="495300" y="1000760"/>
                      <a:pt x="476250" y="1000760"/>
                    </a:cubicBezTo>
                    <a:cubicBezTo>
                      <a:pt x="461010" y="1002030"/>
                      <a:pt x="450850" y="999490"/>
                      <a:pt x="435610" y="989330"/>
                    </a:cubicBezTo>
                    <a:cubicBezTo>
                      <a:pt x="405130" y="970280"/>
                      <a:pt x="353060" y="910590"/>
                      <a:pt x="327660" y="861060"/>
                    </a:cubicBezTo>
                    <a:cubicBezTo>
                      <a:pt x="298450" y="806450"/>
                      <a:pt x="297180" y="721360"/>
                      <a:pt x="276860" y="670560"/>
                    </a:cubicBezTo>
                    <a:cubicBezTo>
                      <a:pt x="261620" y="632460"/>
                      <a:pt x="236220" y="610870"/>
                      <a:pt x="226060" y="577850"/>
                    </a:cubicBezTo>
                    <a:cubicBezTo>
                      <a:pt x="214630" y="542290"/>
                      <a:pt x="208280" y="501650"/>
                      <a:pt x="214630" y="461010"/>
                    </a:cubicBezTo>
                    <a:cubicBezTo>
                      <a:pt x="223520" y="410210"/>
                      <a:pt x="262890" y="347980"/>
                      <a:pt x="292100" y="295910"/>
                    </a:cubicBezTo>
                    <a:cubicBezTo>
                      <a:pt x="322580" y="243840"/>
                      <a:pt x="372110" y="196850"/>
                      <a:pt x="394970" y="148590"/>
                    </a:cubicBezTo>
                    <a:cubicBezTo>
                      <a:pt x="412750" y="109220"/>
                      <a:pt x="408940" y="58420"/>
                      <a:pt x="427990" y="34290"/>
                    </a:cubicBezTo>
                    <a:cubicBezTo>
                      <a:pt x="440690" y="16510"/>
                      <a:pt x="462280" y="6350"/>
                      <a:pt x="481330" y="2540"/>
                    </a:cubicBezTo>
                    <a:cubicBezTo>
                      <a:pt x="500380" y="0"/>
                      <a:pt x="527050" y="6350"/>
                      <a:pt x="543560" y="15240"/>
                    </a:cubicBezTo>
                    <a:cubicBezTo>
                      <a:pt x="556260" y="22860"/>
                      <a:pt x="565150" y="34290"/>
                      <a:pt x="572770" y="45720"/>
                    </a:cubicBezTo>
                    <a:cubicBezTo>
                      <a:pt x="579120" y="57150"/>
                      <a:pt x="584200" y="72390"/>
                      <a:pt x="584200" y="86360"/>
                    </a:cubicBezTo>
                    <a:cubicBezTo>
                      <a:pt x="584200" y="100330"/>
                      <a:pt x="584200" y="114300"/>
                      <a:pt x="575310" y="128270"/>
                    </a:cubicBezTo>
                    <a:cubicBezTo>
                      <a:pt x="565150" y="146050"/>
                      <a:pt x="528320" y="156210"/>
                      <a:pt x="516890" y="177800"/>
                    </a:cubicBezTo>
                    <a:cubicBezTo>
                      <a:pt x="504190" y="200660"/>
                      <a:pt x="509270" y="224790"/>
                      <a:pt x="506730" y="262890"/>
                    </a:cubicBezTo>
                    <a:cubicBezTo>
                      <a:pt x="502920" y="339090"/>
                      <a:pt x="497840" y="511810"/>
                      <a:pt x="505460" y="605790"/>
                    </a:cubicBezTo>
                    <a:cubicBezTo>
                      <a:pt x="510540" y="670560"/>
                      <a:pt x="534670" y="725170"/>
                      <a:pt x="533400" y="772160"/>
                    </a:cubicBezTo>
                    <a:cubicBezTo>
                      <a:pt x="533400" y="806450"/>
                      <a:pt x="534670" y="839470"/>
                      <a:pt x="516890" y="862330"/>
                    </a:cubicBezTo>
                    <a:cubicBezTo>
                      <a:pt x="496570" y="890270"/>
                      <a:pt x="438150" y="918210"/>
                      <a:pt x="402590" y="915670"/>
                    </a:cubicBezTo>
                    <a:cubicBezTo>
                      <a:pt x="369570" y="913130"/>
                      <a:pt x="339090" y="882650"/>
                      <a:pt x="308610" y="855980"/>
                    </a:cubicBezTo>
                    <a:cubicBezTo>
                      <a:pt x="269240" y="821690"/>
                      <a:pt x="220980" y="762000"/>
                      <a:pt x="190500" y="718820"/>
                    </a:cubicBezTo>
                    <a:cubicBezTo>
                      <a:pt x="166370" y="683260"/>
                      <a:pt x="148590" y="652780"/>
                      <a:pt x="134620" y="617220"/>
                    </a:cubicBezTo>
                    <a:cubicBezTo>
                      <a:pt x="120650" y="582930"/>
                      <a:pt x="100330" y="537210"/>
                      <a:pt x="107950" y="506730"/>
                    </a:cubicBezTo>
                    <a:cubicBezTo>
                      <a:pt x="114300" y="481330"/>
                      <a:pt x="138430" y="448310"/>
                      <a:pt x="163830" y="441960"/>
                    </a:cubicBezTo>
                    <a:cubicBezTo>
                      <a:pt x="196850" y="434340"/>
                      <a:pt x="270510" y="462280"/>
                      <a:pt x="295910" y="495300"/>
                    </a:cubicBezTo>
                    <a:cubicBezTo>
                      <a:pt x="322580" y="532130"/>
                      <a:pt x="316230" y="618490"/>
                      <a:pt x="309880" y="656590"/>
                    </a:cubicBezTo>
                    <a:cubicBezTo>
                      <a:pt x="307340" y="679450"/>
                      <a:pt x="302260" y="695960"/>
                      <a:pt x="290830" y="708660"/>
                    </a:cubicBezTo>
                    <a:cubicBezTo>
                      <a:pt x="279400" y="721360"/>
                      <a:pt x="257810" y="731520"/>
                      <a:pt x="241300" y="734060"/>
                    </a:cubicBezTo>
                    <a:cubicBezTo>
                      <a:pt x="228600" y="736600"/>
                      <a:pt x="217170" y="735330"/>
                      <a:pt x="204470" y="730250"/>
                    </a:cubicBezTo>
                    <a:cubicBezTo>
                      <a:pt x="190500" y="723900"/>
                      <a:pt x="171450" y="707390"/>
                      <a:pt x="162560" y="693420"/>
                    </a:cubicBezTo>
                    <a:cubicBezTo>
                      <a:pt x="156210" y="681990"/>
                      <a:pt x="153670" y="656590"/>
                      <a:pt x="153670" y="656590"/>
                    </a:cubicBezTo>
                  </a:path>
                </a:pathLst>
              </a:custGeom>
              <a:solidFill>
                <a:srgbClr val="7ED957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48" name="Group 48"/>
            <p:cNvGrpSpPr/>
            <p:nvPr/>
          </p:nvGrpSpPr>
          <p:grpSpPr>
            <a:xfrm>
              <a:off x="964188" y="1604580"/>
              <a:ext cx="128791" cy="90244"/>
              <a:chOff x="0" y="0"/>
              <a:chExt cx="360680" cy="252730"/>
            </a:xfrm>
          </p:grpSpPr>
          <p:sp>
            <p:nvSpPr>
              <p:cNvPr id="49" name="Freeform 49"/>
              <p:cNvSpPr/>
              <p:nvPr/>
            </p:nvSpPr>
            <p:spPr>
              <a:xfrm>
                <a:off x="49530" y="50800"/>
                <a:ext cx="261620" cy="156210"/>
              </a:xfrm>
              <a:custGeom>
                <a:avLst/>
                <a:gdLst/>
                <a:ahLst/>
                <a:cxnLst/>
                <a:rect l="l" t="t" r="r" b="b"/>
                <a:pathLst>
                  <a:path w="261620" h="156210">
                    <a:moveTo>
                      <a:pt x="76200" y="0"/>
                    </a:moveTo>
                    <a:cubicBezTo>
                      <a:pt x="227330" y="11430"/>
                      <a:pt x="238760" y="21590"/>
                      <a:pt x="246380" y="33020"/>
                    </a:cubicBezTo>
                    <a:cubicBezTo>
                      <a:pt x="255270" y="45720"/>
                      <a:pt x="260350" y="64770"/>
                      <a:pt x="259080" y="78740"/>
                    </a:cubicBezTo>
                    <a:cubicBezTo>
                      <a:pt x="259080" y="93980"/>
                      <a:pt x="251460" y="111760"/>
                      <a:pt x="242570" y="123190"/>
                    </a:cubicBezTo>
                    <a:cubicBezTo>
                      <a:pt x="232410" y="134620"/>
                      <a:pt x="215900" y="143510"/>
                      <a:pt x="201930" y="147320"/>
                    </a:cubicBezTo>
                    <a:cubicBezTo>
                      <a:pt x="186690" y="149860"/>
                      <a:pt x="168910" y="149860"/>
                      <a:pt x="154940" y="142240"/>
                    </a:cubicBezTo>
                    <a:cubicBezTo>
                      <a:pt x="138430" y="132080"/>
                      <a:pt x="115570" y="106680"/>
                      <a:pt x="113030" y="87630"/>
                    </a:cubicBezTo>
                    <a:cubicBezTo>
                      <a:pt x="109220" y="67310"/>
                      <a:pt x="121920" y="35560"/>
                      <a:pt x="134620" y="21590"/>
                    </a:cubicBezTo>
                    <a:cubicBezTo>
                      <a:pt x="146050" y="10160"/>
                      <a:pt x="162560" y="3810"/>
                      <a:pt x="177800" y="1270"/>
                    </a:cubicBezTo>
                    <a:cubicBezTo>
                      <a:pt x="193040" y="0"/>
                      <a:pt x="210820" y="2540"/>
                      <a:pt x="223520" y="11430"/>
                    </a:cubicBezTo>
                    <a:cubicBezTo>
                      <a:pt x="240030" y="22860"/>
                      <a:pt x="256540" y="52070"/>
                      <a:pt x="259080" y="71120"/>
                    </a:cubicBezTo>
                    <a:cubicBezTo>
                      <a:pt x="261620" y="86360"/>
                      <a:pt x="255270" y="104140"/>
                      <a:pt x="246380" y="116840"/>
                    </a:cubicBezTo>
                    <a:cubicBezTo>
                      <a:pt x="238760" y="128270"/>
                      <a:pt x="227330" y="138430"/>
                      <a:pt x="209550" y="144780"/>
                    </a:cubicBezTo>
                    <a:cubicBezTo>
                      <a:pt x="179070" y="156210"/>
                      <a:pt x="109220" y="156210"/>
                      <a:pt x="76200" y="149860"/>
                    </a:cubicBezTo>
                    <a:cubicBezTo>
                      <a:pt x="55880" y="147320"/>
                      <a:pt x="39370" y="142240"/>
                      <a:pt x="26670" y="132080"/>
                    </a:cubicBezTo>
                    <a:cubicBezTo>
                      <a:pt x="13970" y="120650"/>
                      <a:pt x="2540" y="101600"/>
                      <a:pt x="1270" y="83820"/>
                    </a:cubicBezTo>
                    <a:cubicBezTo>
                      <a:pt x="0" y="64770"/>
                      <a:pt x="12700" y="33020"/>
                      <a:pt x="26670" y="19050"/>
                    </a:cubicBezTo>
                    <a:cubicBezTo>
                      <a:pt x="39370" y="6350"/>
                      <a:pt x="76200" y="0"/>
                      <a:pt x="76200" y="0"/>
                    </a:cubicBezTo>
                  </a:path>
                </a:pathLst>
              </a:custGeom>
              <a:solidFill>
                <a:srgbClr val="7ED957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50" name="Group 50"/>
            <p:cNvGrpSpPr/>
            <p:nvPr/>
          </p:nvGrpSpPr>
          <p:grpSpPr>
            <a:xfrm>
              <a:off x="1204083" y="1901161"/>
              <a:ext cx="289779" cy="265744"/>
              <a:chOff x="0" y="0"/>
              <a:chExt cx="811530" cy="744220"/>
            </a:xfrm>
          </p:grpSpPr>
          <p:sp>
            <p:nvSpPr>
              <p:cNvPr id="51" name="Freeform 51"/>
              <p:cNvSpPr/>
              <p:nvPr/>
            </p:nvSpPr>
            <p:spPr>
              <a:xfrm>
                <a:off x="44450" y="48260"/>
                <a:ext cx="718820" cy="650240"/>
              </a:xfrm>
              <a:custGeom>
                <a:avLst/>
                <a:gdLst/>
                <a:ahLst/>
                <a:cxnLst/>
                <a:rect l="l" t="t" r="r" b="b"/>
                <a:pathLst>
                  <a:path w="718820" h="650240">
                    <a:moveTo>
                      <a:pt x="64770" y="121920"/>
                    </a:moveTo>
                    <a:cubicBezTo>
                      <a:pt x="241300" y="64770"/>
                      <a:pt x="273050" y="76200"/>
                      <a:pt x="302260" y="92710"/>
                    </a:cubicBezTo>
                    <a:cubicBezTo>
                      <a:pt x="334010" y="110490"/>
                      <a:pt x="365760" y="142240"/>
                      <a:pt x="391160" y="171450"/>
                    </a:cubicBezTo>
                    <a:cubicBezTo>
                      <a:pt x="416560" y="201930"/>
                      <a:pt x="454660" y="241300"/>
                      <a:pt x="453390" y="273050"/>
                    </a:cubicBezTo>
                    <a:cubicBezTo>
                      <a:pt x="452120" y="302260"/>
                      <a:pt x="416560" y="345440"/>
                      <a:pt x="391160" y="355600"/>
                    </a:cubicBezTo>
                    <a:cubicBezTo>
                      <a:pt x="368300" y="364490"/>
                      <a:pt x="336550" y="356870"/>
                      <a:pt x="312420" y="344170"/>
                    </a:cubicBezTo>
                    <a:cubicBezTo>
                      <a:pt x="284480" y="330200"/>
                      <a:pt x="251460" y="297180"/>
                      <a:pt x="238760" y="267970"/>
                    </a:cubicBezTo>
                    <a:cubicBezTo>
                      <a:pt x="226060" y="241300"/>
                      <a:pt x="226060" y="210820"/>
                      <a:pt x="229870" y="180340"/>
                    </a:cubicBezTo>
                    <a:cubicBezTo>
                      <a:pt x="233680" y="143510"/>
                      <a:pt x="243840" y="92710"/>
                      <a:pt x="269240" y="62230"/>
                    </a:cubicBezTo>
                    <a:cubicBezTo>
                      <a:pt x="293370" y="33020"/>
                      <a:pt x="347980" y="6350"/>
                      <a:pt x="378460" y="2540"/>
                    </a:cubicBezTo>
                    <a:cubicBezTo>
                      <a:pt x="400050" y="0"/>
                      <a:pt x="419100" y="10160"/>
                      <a:pt x="431800" y="19050"/>
                    </a:cubicBezTo>
                    <a:cubicBezTo>
                      <a:pt x="444500" y="26670"/>
                      <a:pt x="453390" y="38100"/>
                      <a:pt x="458470" y="50800"/>
                    </a:cubicBezTo>
                    <a:cubicBezTo>
                      <a:pt x="464820" y="62230"/>
                      <a:pt x="469900" y="76200"/>
                      <a:pt x="468630" y="91440"/>
                    </a:cubicBezTo>
                    <a:cubicBezTo>
                      <a:pt x="466090" y="107950"/>
                      <a:pt x="455930" y="134620"/>
                      <a:pt x="444500" y="147320"/>
                    </a:cubicBezTo>
                    <a:cubicBezTo>
                      <a:pt x="435610" y="158750"/>
                      <a:pt x="422910" y="166370"/>
                      <a:pt x="410210" y="170180"/>
                    </a:cubicBezTo>
                    <a:cubicBezTo>
                      <a:pt x="397510" y="175260"/>
                      <a:pt x="375920" y="165100"/>
                      <a:pt x="369570" y="173990"/>
                    </a:cubicBezTo>
                    <a:cubicBezTo>
                      <a:pt x="359410" y="187960"/>
                      <a:pt x="379730" y="243840"/>
                      <a:pt x="396240" y="270510"/>
                    </a:cubicBezTo>
                    <a:cubicBezTo>
                      <a:pt x="411480" y="294640"/>
                      <a:pt x="435610" y="311150"/>
                      <a:pt x="459740" y="327660"/>
                    </a:cubicBezTo>
                    <a:cubicBezTo>
                      <a:pt x="487680" y="345440"/>
                      <a:pt x="524510" y="344170"/>
                      <a:pt x="554990" y="367030"/>
                    </a:cubicBezTo>
                    <a:cubicBezTo>
                      <a:pt x="598170" y="400050"/>
                      <a:pt x="652780" y="519430"/>
                      <a:pt x="678180" y="523240"/>
                    </a:cubicBezTo>
                    <a:cubicBezTo>
                      <a:pt x="688340" y="524510"/>
                      <a:pt x="694690" y="506730"/>
                      <a:pt x="701040" y="508000"/>
                    </a:cubicBezTo>
                    <a:cubicBezTo>
                      <a:pt x="708660" y="510540"/>
                      <a:pt x="713740" y="534670"/>
                      <a:pt x="715010" y="548640"/>
                    </a:cubicBezTo>
                    <a:cubicBezTo>
                      <a:pt x="716280" y="562610"/>
                      <a:pt x="715010" y="577850"/>
                      <a:pt x="709930" y="590550"/>
                    </a:cubicBezTo>
                    <a:cubicBezTo>
                      <a:pt x="704850" y="603250"/>
                      <a:pt x="694690" y="615950"/>
                      <a:pt x="684530" y="624840"/>
                    </a:cubicBezTo>
                    <a:cubicBezTo>
                      <a:pt x="674370" y="633730"/>
                      <a:pt x="661670" y="641350"/>
                      <a:pt x="646430" y="643890"/>
                    </a:cubicBezTo>
                    <a:cubicBezTo>
                      <a:pt x="628650" y="647700"/>
                      <a:pt x="600710" y="643890"/>
                      <a:pt x="584200" y="636270"/>
                    </a:cubicBezTo>
                    <a:cubicBezTo>
                      <a:pt x="570230" y="629920"/>
                      <a:pt x="558800" y="621030"/>
                      <a:pt x="552450" y="607060"/>
                    </a:cubicBezTo>
                    <a:cubicBezTo>
                      <a:pt x="543560" y="582930"/>
                      <a:pt x="548640" y="516890"/>
                      <a:pt x="565150" y="494030"/>
                    </a:cubicBezTo>
                    <a:cubicBezTo>
                      <a:pt x="575310" y="478790"/>
                      <a:pt x="596900" y="469900"/>
                      <a:pt x="615950" y="469900"/>
                    </a:cubicBezTo>
                    <a:cubicBezTo>
                      <a:pt x="638810" y="468630"/>
                      <a:pt x="676910" y="480060"/>
                      <a:pt x="693420" y="499110"/>
                    </a:cubicBezTo>
                    <a:cubicBezTo>
                      <a:pt x="709930" y="516890"/>
                      <a:pt x="718820" y="556260"/>
                      <a:pt x="712470" y="580390"/>
                    </a:cubicBezTo>
                    <a:cubicBezTo>
                      <a:pt x="706120" y="603250"/>
                      <a:pt x="679450" y="633730"/>
                      <a:pt x="656590" y="641350"/>
                    </a:cubicBezTo>
                    <a:cubicBezTo>
                      <a:pt x="633730" y="650240"/>
                      <a:pt x="594360" y="641350"/>
                      <a:pt x="574040" y="629920"/>
                    </a:cubicBezTo>
                    <a:cubicBezTo>
                      <a:pt x="557530" y="619760"/>
                      <a:pt x="546100" y="600710"/>
                      <a:pt x="541020" y="582930"/>
                    </a:cubicBezTo>
                    <a:cubicBezTo>
                      <a:pt x="535940" y="565150"/>
                      <a:pt x="535940" y="543560"/>
                      <a:pt x="543560" y="525780"/>
                    </a:cubicBezTo>
                    <a:cubicBezTo>
                      <a:pt x="553720" y="505460"/>
                      <a:pt x="582930" y="476250"/>
                      <a:pt x="605790" y="471170"/>
                    </a:cubicBezTo>
                    <a:cubicBezTo>
                      <a:pt x="629920" y="466090"/>
                      <a:pt x="668020" y="477520"/>
                      <a:pt x="687070" y="491490"/>
                    </a:cubicBezTo>
                    <a:cubicBezTo>
                      <a:pt x="702310" y="504190"/>
                      <a:pt x="711200" y="524510"/>
                      <a:pt x="713740" y="542290"/>
                    </a:cubicBezTo>
                    <a:cubicBezTo>
                      <a:pt x="717550" y="558800"/>
                      <a:pt x="708660" y="598170"/>
                      <a:pt x="706120" y="598170"/>
                    </a:cubicBezTo>
                    <a:cubicBezTo>
                      <a:pt x="703580" y="598170"/>
                      <a:pt x="697230" y="509270"/>
                      <a:pt x="701040" y="508000"/>
                    </a:cubicBezTo>
                    <a:cubicBezTo>
                      <a:pt x="703580" y="508000"/>
                      <a:pt x="715010" y="533400"/>
                      <a:pt x="715010" y="548640"/>
                    </a:cubicBezTo>
                    <a:cubicBezTo>
                      <a:pt x="716280" y="566420"/>
                      <a:pt x="711200" y="593090"/>
                      <a:pt x="699770" y="609600"/>
                    </a:cubicBezTo>
                    <a:cubicBezTo>
                      <a:pt x="688340" y="624840"/>
                      <a:pt x="665480" y="640080"/>
                      <a:pt x="646430" y="643890"/>
                    </a:cubicBezTo>
                    <a:cubicBezTo>
                      <a:pt x="627380" y="648970"/>
                      <a:pt x="607060" y="646430"/>
                      <a:pt x="584200" y="636270"/>
                    </a:cubicBezTo>
                    <a:cubicBezTo>
                      <a:pt x="542290" y="615950"/>
                      <a:pt x="478790" y="529590"/>
                      <a:pt x="431800" y="497840"/>
                    </a:cubicBezTo>
                    <a:cubicBezTo>
                      <a:pt x="398780" y="474980"/>
                      <a:pt x="368300" y="476250"/>
                      <a:pt x="339090" y="452120"/>
                    </a:cubicBezTo>
                    <a:cubicBezTo>
                      <a:pt x="300990" y="420370"/>
                      <a:pt x="257810" y="354330"/>
                      <a:pt x="233680" y="312420"/>
                    </a:cubicBezTo>
                    <a:cubicBezTo>
                      <a:pt x="215900" y="281940"/>
                      <a:pt x="200660" y="259080"/>
                      <a:pt x="196850" y="228600"/>
                    </a:cubicBezTo>
                    <a:cubicBezTo>
                      <a:pt x="194310" y="195580"/>
                      <a:pt x="201930" y="154940"/>
                      <a:pt x="218440" y="124460"/>
                    </a:cubicBezTo>
                    <a:cubicBezTo>
                      <a:pt x="236220" y="91440"/>
                      <a:pt x="276860" y="59690"/>
                      <a:pt x="307340" y="39370"/>
                    </a:cubicBezTo>
                    <a:cubicBezTo>
                      <a:pt x="335280" y="21590"/>
                      <a:pt x="370840" y="3810"/>
                      <a:pt x="393700" y="3810"/>
                    </a:cubicBezTo>
                    <a:cubicBezTo>
                      <a:pt x="408940" y="3810"/>
                      <a:pt x="421640" y="10160"/>
                      <a:pt x="431800" y="19050"/>
                    </a:cubicBezTo>
                    <a:cubicBezTo>
                      <a:pt x="445770" y="30480"/>
                      <a:pt x="462280" y="52070"/>
                      <a:pt x="466090" y="69850"/>
                    </a:cubicBezTo>
                    <a:cubicBezTo>
                      <a:pt x="469900" y="88900"/>
                      <a:pt x="464820" y="115570"/>
                      <a:pt x="457200" y="130810"/>
                    </a:cubicBezTo>
                    <a:cubicBezTo>
                      <a:pt x="450850" y="143510"/>
                      <a:pt x="441960" y="153670"/>
                      <a:pt x="429260" y="161290"/>
                    </a:cubicBezTo>
                    <a:cubicBezTo>
                      <a:pt x="414020" y="170180"/>
                      <a:pt x="370840" y="177800"/>
                      <a:pt x="369570" y="173990"/>
                    </a:cubicBezTo>
                    <a:cubicBezTo>
                      <a:pt x="367030" y="170180"/>
                      <a:pt x="411480" y="133350"/>
                      <a:pt x="419100" y="137160"/>
                    </a:cubicBezTo>
                    <a:cubicBezTo>
                      <a:pt x="426720" y="142240"/>
                      <a:pt x="419100" y="205740"/>
                      <a:pt x="403860" y="218440"/>
                    </a:cubicBezTo>
                    <a:cubicBezTo>
                      <a:pt x="387350" y="232410"/>
                      <a:pt x="340360" y="205740"/>
                      <a:pt x="322580" y="218440"/>
                    </a:cubicBezTo>
                    <a:cubicBezTo>
                      <a:pt x="304800" y="231140"/>
                      <a:pt x="312420" y="297180"/>
                      <a:pt x="297180" y="300990"/>
                    </a:cubicBezTo>
                    <a:cubicBezTo>
                      <a:pt x="280670" y="304800"/>
                      <a:pt x="256540" y="240030"/>
                      <a:pt x="227330" y="233680"/>
                    </a:cubicBezTo>
                    <a:cubicBezTo>
                      <a:pt x="191770" y="224790"/>
                      <a:pt x="133350" y="275590"/>
                      <a:pt x="96520" y="275590"/>
                    </a:cubicBezTo>
                    <a:cubicBezTo>
                      <a:pt x="68580" y="275590"/>
                      <a:pt x="40640" y="266700"/>
                      <a:pt x="26670" y="255270"/>
                    </a:cubicBezTo>
                    <a:cubicBezTo>
                      <a:pt x="15240" y="246380"/>
                      <a:pt x="8890" y="236220"/>
                      <a:pt x="6350" y="223520"/>
                    </a:cubicBezTo>
                    <a:cubicBezTo>
                      <a:pt x="2540" y="208280"/>
                      <a:pt x="0" y="184150"/>
                      <a:pt x="8890" y="167640"/>
                    </a:cubicBezTo>
                    <a:cubicBezTo>
                      <a:pt x="17780" y="149860"/>
                      <a:pt x="64770" y="121920"/>
                      <a:pt x="64770" y="121920"/>
                    </a:cubicBezTo>
                  </a:path>
                </a:pathLst>
              </a:custGeom>
              <a:solidFill>
                <a:srgbClr val="7ED957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52" name="Group 52"/>
            <p:cNvGrpSpPr/>
            <p:nvPr/>
          </p:nvGrpSpPr>
          <p:grpSpPr>
            <a:xfrm>
              <a:off x="1262583" y="1899347"/>
              <a:ext cx="154639" cy="154186"/>
              <a:chOff x="0" y="0"/>
              <a:chExt cx="433070" cy="431800"/>
            </a:xfrm>
          </p:grpSpPr>
          <p:sp>
            <p:nvSpPr>
              <p:cNvPr id="53" name="Freeform 53"/>
              <p:cNvSpPr/>
              <p:nvPr/>
            </p:nvSpPr>
            <p:spPr>
              <a:xfrm>
                <a:off x="48260" y="46990"/>
                <a:ext cx="336550" cy="337820"/>
              </a:xfrm>
              <a:custGeom>
                <a:avLst/>
                <a:gdLst/>
                <a:ahLst/>
                <a:cxnLst/>
                <a:rect l="l" t="t" r="r" b="b"/>
                <a:pathLst>
                  <a:path w="336550" h="337820">
                    <a:moveTo>
                      <a:pt x="220980" y="149860"/>
                    </a:moveTo>
                    <a:cubicBezTo>
                      <a:pt x="248920" y="144780"/>
                      <a:pt x="227330" y="199390"/>
                      <a:pt x="212090" y="227330"/>
                    </a:cubicBezTo>
                    <a:cubicBezTo>
                      <a:pt x="195580" y="256540"/>
                      <a:pt x="166370" y="290830"/>
                      <a:pt x="143510" y="309880"/>
                    </a:cubicBezTo>
                    <a:cubicBezTo>
                      <a:pt x="128270" y="322580"/>
                      <a:pt x="113030" y="330200"/>
                      <a:pt x="96520" y="332740"/>
                    </a:cubicBezTo>
                    <a:cubicBezTo>
                      <a:pt x="80010" y="335280"/>
                      <a:pt x="59690" y="334010"/>
                      <a:pt x="45720" y="323850"/>
                    </a:cubicBezTo>
                    <a:cubicBezTo>
                      <a:pt x="27940" y="312420"/>
                      <a:pt x="6350" y="280670"/>
                      <a:pt x="2540" y="259080"/>
                    </a:cubicBezTo>
                    <a:cubicBezTo>
                      <a:pt x="0" y="242570"/>
                      <a:pt x="6350" y="222250"/>
                      <a:pt x="15240" y="208280"/>
                    </a:cubicBezTo>
                    <a:cubicBezTo>
                      <a:pt x="24130" y="194310"/>
                      <a:pt x="38100" y="180340"/>
                      <a:pt x="55880" y="175260"/>
                    </a:cubicBezTo>
                    <a:cubicBezTo>
                      <a:pt x="76200" y="168910"/>
                      <a:pt x="113030" y="173990"/>
                      <a:pt x="132080" y="184150"/>
                    </a:cubicBezTo>
                    <a:cubicBezTo>
                      <a:pt x="147320" y="193040"/>
                      <a:pt x="157480" y="210820"/>
                      <a:pt x="162560" y="227330"/>
                    </a:cubicBezTo>
                    <a:cubicBezTo>
                      <a:pt x="167640" y="242570"/>
                      <a:pt x="168910" y="262890"/>
                      <a:pt x="162560" y="279400"/>
                    </a:cubicBezTo>
                    <a:cubicBezTo>
                      <a:pt x="153670" y="298450"/>
                      <a:pt x="125730" y="323850"/>
                      <a:pt x="105410" y="331470"/>
                    </a:cubicBezTo>
                    <a:cubicBezTo>
                      <a:pt x="88900" y="337820"/>
                      <a:pt x="68580" y="334010"/>
                      <a:pt x="53340" y="327660"/>
                    </a:cubicBezTo>
                    <a:cubicBezTo>
                      <a:pt x="38100" y="321310"/>
                      <a:pt x="21590" y="307340"/>
                      <a:pt x="13970" y="293370"/>
                    </a:cubicBezTo>
                    <a:cubicBezTo>
                      <a:pt x="5080" y="279400"/>
                      <a:pt x="1270" y="257810"/>
                      <a:pt x="2540" y="241300"/>
                    </a:cubicBezTo>
                    <a:cubicBezTo>
                      <a:pt x="5080" y="226060"/>
                      <a:pt x="12700" y="213360"/>
                      <a:pt x="25400" y="194310"/>
                    </a:cubicBezTo>
                    <a:cubicBezTo>
                      <a:pt x="50800" y="156210"/>
                      <a:pt x="119380" y="67310"/>
                      <a:pt x="161290" y="36830"/>
                    </a:cubicBezTo>
                    <a:cubicBezTo>
                      <a:pt x="186690" y="17780"/>
                      <a:pt x="209550" y="7620"/>
                      <a:pt x="233680" y="3810"/>
                    </a:cubicBezTo>
                    <a:cubicBezTo>
                      <a:pt x="252730" y="0"/>
                      <a:pt x="275590" y="2540"/>
                      <a:pt x="290830" y="10160"/>
                    </a:cubicBezTo>
                    <a:cubicBezTo>
                      <a:pt x="307340" y="17780"/>
                      <a:pt x="322580" y="36830"/>
                      <a:pt x="328930" y="50800"/>
                    </a:cubicBezTo>
                    <a:cubicBezTo>
                      <a:pt x="334010" y="63500"/>
                      <a:pt x="336550" y="74930"/>
                      <a:pt x="334010" y="87630"/>
                    </a:cubicBezTo>
                    <a:cubicBezTo>
                      <a:pt x="331470" y="104140"/>
                      <a:pt x="322580" y="125730"/>
                      <a:pt x="309880" y="138430"/>
                    </a:cubicBezTo>
                    <a:cubicBezTo>
                      <a:pt x="297180" y="149860"/>
                      <a:pt x="274320" y="157480"/>
                      <a:pt x="257810" y="158750"/>
                    </a:cubicBezTo>
                    <a:cubicBezTo>
                      <a:pt x="245110" y="160020"/>
                      <a:pt x="220980" y="149860"/>
                      <a:pt x="220980" y="149860"/>
                    </a:cubicBezTo>
                  </a:path>
                </a:pathLst>
              </a:custGeom>
              <a:solidFill>
                <a:srgbClr val="7ED957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54" name="Group 54"/>
            <p:cNvGrpSpPr/>
            <p:nvPr/>
          </p:nvGrpSpPr>
          <p:grpSpPr>
            <a:xfrm>
              <a:off x="1196828" y="721638"/>
              <a:ext cx="445779" cy="731476"/>
              <a:chOff x="0" y="0"/>
              <a:chExt cx="1248410" cy="2048510"/>
            </a:xfrm>
          </p:grpSpPr>
          <p:sp>
            <p:nvSpPr>
              <p:cNvPr id="55" name="Freeform 55"/>
              <p:cNvSpPr/>
              <p:nvPr/>
            </p:nvSpPr>
            <p:spPr>
              <a:xfrm>
                <a:off x="41910" y="45720"/>
                <a:ext cx="1158240" cy="1954530"/>
              </a:xfrm>
              <a:custGeom>
                <a:avLst/>
                <a:gdLst/>
                <a:ahLst/>
                <a:cxnLst/>
                <a:rect l="l" t="t" r="r" b="b"/>
                <a:pathLst>
                  <a:path w="1158240" h="1954530">
                    <a:moveTo>
                      <a:pt x="274320" y="134620"/>
                    </a:moveTo>
                    <a:cubicBezTo>
                      <a:pt x="269240" y="574040"/>
                      <a:pt x="266700" y="586740"/>
                      <a:pt x="255270" y="599440"/>
                    </a:cubicBezTo>
                    <a:cubicBezTo>
                      <a:pt x="240030" y="613410"/>
                      <a:pt x="208280" y="627380"/>
                      <a:pt x="187960" y="624840"/>
                    </a:cubicBezTo>
                    <a:cubicBezTo>
                      <a:pt x="166370" y="622300"/>
                      <a:pt x="144780" y="608330"/>
                      <a:pt x="129540" y="584200"/>
                    </a:cubicBezTo>
                    <a:cubicBezTo>
                      <a:pt x="97790" y="537210"/>
                      <a:pt x="90170" y="407670"/>
                      <a:pt x="78740" y="323850"/>
                    </a:cubicBezTo>
                    <a:cubicBezTo>
                      <a:pt x="68580" y="247650"/>
                      <a:pt x="57150" y="144780"/>
                      <a:pt x="60960" y="102870"/>
                    </a:cubicBezTo>
                    <a:cubicBezTo>
                      <a:pt x="62230" y="85090"/>
                      <a:pt x="62230" y="76200"/>
                      <a:pt x="69850" y="64770"/>
                    </a:cubicBezTo>
                    <a:cubicBezTo>
                      <a:pt x="81280" y="49530"/>
                      <a:pt x="109220" y="25400"/>
                      <a:pt x="132080" y="22860"/>
                    </a:cubicBezTo>
                    <a:cubicBezTo>
                      <a:pt x="153670" y="20320"/>
                      <a:pt x="186690" y="34290"/>
                      <a:pt x="201930" y="48260"/>
                    </a:cubicBezTo>
                    <a:cubicBezTo>
                      <a:pt x="214630" y="62230"/>
                      <a:pt x="223520" y="83820"/>
                      <a:pt x="222250" y="101600"/>
                    </a:cubicBezTo>
                    <a:cubicBezTo>
                      <a:pt x="220980" y="124460"/>
                      <a:pt x="191770" y="144780"/>
                      <a:pt x="185420" y="172720"/>
                    </a:cubicBezTo>
                    <a:cubicBezTo>
                      <a:pt x="176530" y="209550"/>
                      <a:pt x="193040" y="265430"/>
                      <a:pt x="184150" y="306070"/>
                    </a:cubicBezTo>
                    <a:cubicBezTo>
                      <a:pt x="176530" y="341630"/>
                      <a:pt x="137160" y="403860"/>
                      <a:pt x="139700" y="405130"/>
                    </a:cubicBezTo>
                    <a:cubicBezTo>
                      <a:pt x="140970" y="406400"/>
                      <a:pt x="171450" y="353060"/>
                      <a:pt x="173990" y="354330"/>
                    </a:cubicBezTo>
                    <a:cubicBezTo>
                      <a:pt x="176530" y="354330"/>
                      <a:pt x="170180" y="379730"/>
                      <a:pt x="163830" y="389890"/>
                    </a:cubicBezTo>
                    <a:cubicBezTo>
                      <a:pt x="157480" y="401320"/>
                      <a:pt x="149860" y="411480"/>
                      <a:pt x="137160" y="417830"/>
                    </a:cubicBezTo>
                    <a:cubicBezTo>
                      <a:pt x="123190" y="425450"/>
                      <a:pt x="99060" y="430530"/>
                      <a:pt x="82550" y="429260"/>
                    </a:cubicBezTo>
                    <a:cubicBezTo>
                      <a:pt x="69850" y="427990"/>
                      <a:pt x="58420" y="422910"/>
                      <a:pt x="48260" y="414020"/>
                    </a:cubicBezTo>
                    <a:cubicBezTo>
                      <a:pt x="35560" y="403860"/>
                      <a:pt x="24130" y="387350"/>
                      <a:pt x="17780" y="367030"/>
                    </a:cubicBezTo>
                    <a:cubicBezTo>
                      <a:pt x="8890" y="339090"/>
                      <a:pt x="5080" y="285750"/>
                      <a:pt x="8890" y="260350"/>
                    </a:cubicBezTo>
                    <a:cubicBezTo>
                      <a:pt x="12700" y="245110"/>
                      <a:pt x="16510" y="234950"/>
                      <a:pt x="25400" y="224790"/>
                    </a:cubicBezTo>
                    <a:cubicBezTo>
                      <a:pt x="35560" y="212090"/>
                      <a:pt x="55880" y="198120"/>
                      <a:pt x="73660" y="194310"/>
                    </a:cubicBezTo>
                    <a:cubicBezTo>
                      <a:pt x="90170" y="191770"/>
                      <a:pt x="114300" y="195580"/>
                      <a:pt x="129540" y="204470"/>
                    </a:cubicBezTo>
                    <a:cubicBezTo>
                      <a:pt x="144780" y="213360"/>
                      <a:pt x="156210" y="227330"/>
                      <a:pt x="165100" y="248920"/>
                    </a:cubicBezTo>
                    <a:cubicBezTo>
                      <a:pt x="179070" y="283210"/>
                      <a:pt x="165100" y="363220"/>
                      <a:pt x="175260" y="406400"/>
                    </a:cubicBezTo>
                    <a:cubicBezTo>
                      <a:pt x="184150" y="440690"/>
                      <a:pt x="219710" y="473710"/>
                      <a:pt x="210820" y="492760"/>
                    </a:cubicBezTo>
                    <a:cubicBezTo>
                      <a:pt x="200660" y="513080"/>
                      <a:pt x="133350" y="537210"/>
                      <a:pt x="113030" y="520700"/>
                    </a:cubicBezTo>
                    <a:cubicBezTo>
                      <a:pt x="72390" y="488950"/>
                      <a:pt x="105410" y="203200"/>
                      <a:pt x="133350" y="129540"/>
                    </a:cubicBezTo>
                    <a:cubicBezTo>
                      <a:pt x="146050" y="96520"/>
                      <a:pt x="167640" y="78740"/>
                      <a:pt x="184150" y="64770"/>
                    </a:cubicBezTo>
                    <a:cubicBezTo>
                      <a:pt x="195580" y="55880"/>
                      <a:pt x="205740" y="50800"/>
                      <a:pt x="217170" y="49530"/>
                    </a:cubicBezTo>
                    <a:cubicBezTo>
                      <a:pt x="229870" y="46990"/>
                      <a:pt x="242570" y="45720"/>
                      <a:pt x="254000" y="50800"/>
                    </a:cubicBezTo>
                    <a:cubicBezTo>
                      <a:pt x="269240" y="55880"/>
                      <a:pt x="289560" y="69850"/>
                      <a:pt x="298450" y="82550"/>
                    </a:cubicBezTo>
                    <a:cubicBezTo>
                      <a:pt x="306070" y="92710"/>
                      <a:pt x="309880" y="105410"/>
                      <a:pt x="309880" y="118110"/>
                    </a:cubicBezTo>
                    <a:cubicBezTo>
                      <a:pt x="309880" y="133350"/>
                      <a:pt x="292100" y="152400"/>
                      <a:pt x="294640" y="170180"/>
                    </a:cubicBezTo>
                    <a:cubicBezTo>
                      <a:pt x="298450" y="191770"/>
                      <a:pt x="330200" y="210820"/>
                      <a:pt x="342900" y="233680"/>
                    </a:cubicBezTo>
                    <a:cubicBezTo>
                      <a:pt x="354330" y="256540"/>
                      <a:pt x="368300" y="281940"/>
                      <a:pt x="368300" y="304800"/>
                    </a:cubicBezTo>
                    <a:cubicBezTo>
                      <a:pt x="368300" y="322580"/>
                      <a:pt x="360680" y="344170"/>
                      <a:pt x="349250" y="356870"/>
                    </a:cubicBezTo>
                    <a:cubicBezTo>
                      <a:pt x="337820" y="370840"/>
                      <a:pt x="317500" y="381000"/>
                      <a:pt x="299720" y="383540"/>
                    </a:cubicBezTo>
                    <a:cubicBezTo>
                      <a:pt x="281940" y="386080"/>
                      <a:pt x="259080" y="381000"/>
                      <a:pt x="245110" y="372110"/>
                    </a:cubicBezTo>
                    <a:cubicBezTo>
                      <a:pt x="229870" y="361950"/>
                      <a:pt x="218440" y="344170"/>
                      <a:pt x="212090" y="326390"/>
                    </a:cubicBezTo>
                    <a:cubicBezTo>
                      <a:pt x="205740" y="304800"/>
                      <a:pt x="207010" y="274320"/>
                      <a:pt x="213360" y="247650"/>
                    </a:cubicBezTo>
                    <a:cubicBezTo>
                      <a:pt x="219710" y="219710"/>
                      <a:pt x="236220" y="194310"/>
                      <a:pt x="255270" y="162560"/>
                    </a:cubicBezTo>
                    <a:cubicBezTo>
                      <a:pt x="281940" y="118110"/>
                      <a:pt x="328930" y="31750"/>
                      <a:pt x="368300" y="11430"/>
                    </a:cubicBezTo>
                    <a:cubicBezTo>
                      <a:pt x="393700" y="0"/>
                      <a:pt x="425450" y="3810"/>
                      <a:pt x="445770" y="12700"/>
                    </a:cubicBezTo>
                    <a:cubicBezTo>
                      <a:pt x="462280" y="20320"/>
                      <a:pt x="477520" y="39370"/>
                      <a:pt x="483870" y="57150"/>
                    </a:cubicBezTo>
                    <a:cubicBezTo>
                      <a:pt x="490220" y="73660"/>
                      <a:pt x="491490" y="99060"/>
                      <a:pt x="483870" y="115570"/>
                    </a:cubicBezTo>
                    <a:cubicBezTo>
                      <a:pt x="473710" y="134620"/>
                      <a:pt x="435610" y="138430"/>
                      <a:pt x="417830" y="160020"/>
                    </a:cubicBezTo>
                    <a:cubicBezTo>
                      <a:pt x="394970" y="187960"/>
                      <a:pt x="377190" y="223520"/>
                      <a:pt x="367030" y="270510"/>
                    </a:cubicBezTo>
                    <a:cubicBezTo>
                      <a:pt x="350520" y="342900"/>
                      <a:pt x="368300" y="506730"/>
                      <a:pt x="360680" y="558800"/>
                    </a:cubicBezTo>
                    <a:cubicBezTo>
                      <a:pt x="358140" y="577850"/>
                      <a:pt x="356870" y="586740"/>
                      <a:pt x="350520" y="598170"/>
                    </a:cubicBezTo>
                    <a:cubicBezTo>
                      <a:pt x="345440" y="609600"/>
                      <a:pt x="335280" y="621030"/>
                      <a:pt x="323850" y="628650"/>
                    </a:cubicBezTo>
                    <a:cubicBezTo>
                      <a:pt x="312420" y="636270"/>
                      <a:pt x="298450" y="641350"/>
                      <a:pt x="285750" y="643890"/>
                    </a:cubicBezTo>
                    <a:cubicBezTo>
                      <a:pt x="271780" y="645160"/>
                      <a:pt x="257810" y="643890"/>
                      <a:pt x="245110" y="638810"/>
                    </a:cubicBezTo>
                    <a:cubicBezTo>
                      <a:pt x="232410" y="633730"/>
                      <a:pt x="219710" y="624840"/>
                      <a:pt x="210820" y="614680"/>
                    </a:cubicBezTo>
                    <a:cubicBezTo>
                      <a:pt x="201930" y="605790"/>
                      <a:pt x="196850" y="598170"/>
                      <a:pt x="191770" y="579120"/>
                    </a:cubicBezTo>
                    <a:cubicBezTo>
                      <a:pt x="179070" y="527050"/>
                      <a:pt x="179070" y="325120"/>
                      <a:pt x="190500" y="264160"/>
                    </a:cubicBezTo>
                    <a:cubicBezTo>
                      <a:pt x="195580" y="237490"/>
                      <a:pt x="199390" y="222250"/>
                      <a:pt x="212090" y="208280"/>
                    </a:cubicBezTo>
                    <a:cubicBezTo>
                      <a:pt x="224790" y="194310"/>
                      <a:pt x="246380" y="182880"/>
                      <a:pt x="265430" y="180340"/>
                    </a:cubicBezTo>
                    <a:cubicBezTo>
                      <a:pt x="283210" y="177800"/>
                      <a:pt x="307340" y="184150"/>
                      <a:pt x="322580" y="194310"/>
                    </a:cubicBezTo>
                    <a:cubicBezTo>
                      <a:pt x="339090" y="204470"/>
                      <a:pt x="350520" y="218440"/>
                      <a:pt x="356870" y="243840"/>
                    </a:cubicBezTo>
                    <a:cubicBezTo>
                      <a:pt x="373380" y="300990"/>
                      <a:pt x="330200" y="440690"/>
                      <a:pt x="342900" y="551180"/>
                    </a:cubicBezTo>
                    <a:cubicBezTo>
                      <a:pt x="356870" y="685800"/>
                      <a:pt x="441960" y="902970"/>
                      <a:pt x="462280" y="990600"/>
                    </a:cubicBezTo>
                    <a:cubicBezTo>
                      <a:pt x="469900" y="1027430"/>
                      <a:pt x="477520" y="1049020"/>
                      <a:pt x="477520" y="1070610"/>
                    </a:cubicBezTo>
                    <a:cubicBezTo>
                      <a:pt x="476250" y="1085850"/>
                      <a:pt x="474980" y="1096010"/>
                      <a:pt x="467360" y="1107440"/>
                    </a:cubicBezTo>
                    <a:cubicBezTo>
                      <a:pt x="458470" y="1121410"/>
                      <a:pt x="439420" y="1137920"/>
                      <a:pt x="424180" y="1144270"/>
                    </a:cubicBezTo>
                    <a:cubicBezTo>
                      <a:pt x="412750" y="1149350"/>
                      <a:pt x="400050" y="1151890"/>
                      <a:pt x="387350" y="1148080"/>
                    </a:cubicBezTo>
                    <a:cubicBezTo>
                      <a:pt x="368300" y="1143000"/>
                      <a:pt x="340360" y="1131570"/>
                      <a:pt x="326390" y="1104900"/>
                    </a:cubicBezTo>
                    <a:cubicBezTo>
                      <a:pt x="297180" y="1046480"/>
                      <a:pt x="341630" y="849630"/>
                      <a:pt x="325120" y="753110"/>
                    </a:cubicBezTo>
                    <a:cubicBezTo>
                      <a:pt x="313690" y="683260"/>
                      <a:pt x="267970" y="613410"/>
                      <a:pt x="265430" y="576580"/>
                    </a:cubicBezTo>
                    <a:cubicBezTo>
                      <a:pt x="264160" y="561340"/>
                      <a:pt x="266700" y="552450"/>
                      <a:pt x="271780" y="542290"/>
                    </a:cubicBezTo>
                    <a:cubicBezTo>
                      <a:pt x="279400" y="528320"/>
                      <a:pt x="295910" y="511810"/>
                      <a:pt x="311150" y="504190"/>
                    </a:cubicBezTo>
                    <a:cubicBezTo>
                      <a:pt x="326390" y="497840"/>
                      <a:pt x="347980" y="497840"/>
                      <a:pt x="364490" y="502920"/>
                    </a:cubicBezTo>
                    <a:cubicBezTo>
                      <a:pt x="379730" y="508000"/>
                      <a:pt x="396240" y="516890"/>
                      <a:pt x="405130" y="535940"/>
                    </a:cubicBezTo>
                    <a:cubicBezTo>
                      <a:pt x="424180" y="572770"/>
                      <a:pt x="420370" y="679450"/>
                      <a:pt x="415290" y="735330"/>
                    </a:cubicBezTo>
                    <a:cubicBezTo>
                      <a:pt x="411480" y="777240"/>
                      <a:pt x="415290" y="822960"/>
                      <a:pt x="392430" y="845820"/>
                    </a:cubicBezTo>
                    <a:cubicBezTo>
                      <a:pt x="367030" y="869950"/>
                      <a:pt x="292100" y="881380"/>
                      <a:pt x="261620" y="869950"/>
                    </a:cubicBezTo>
                    <a:cubicBezTo>
                      <a:pt x="237490" y="859790"/>
                      <a:pt x="228600" y="833120"/>
                      <a:pt x="213360" y="802640"/>
                    </a:cubicBezTo>
                    <a:cubicBezTo>
                      <a:pt x="186690" y="751840"/>
                      <a:pt x="138430" y="633730"/>
                      <a:pt x="137160" y="584200"/>
                    </a:cubicBezTo>
                    <a:cubicBezTo>
                      <a:pt x="137160" y="560070"/>
                      <a:pt x="143510" y="543560"/>
                      <a:pt x="153670" y="529590"/>
                    </a:cubicBezTo>
                    <a:cubicBezTo>
                      <a:pt x="165100" y="515620"/>
                      <a:pt x="185420" y="502920"/>
                      <a:pt x="203200" y="500380"/>
                    </a:cubicBezTo>
                    <a:cubicBezTo>
                      <a:pt x="220980" y="496570"/>
                      <a:pt x="243840" y="500380"/>
                      <a:pt x="259080" y="509270"/>
                    </a:cubicBezTo>
                    <a:cubicBezTo>
                      <a:pt x="274320" y="518160"/>
                      <a:pt x="287020" y="532130"/>
                      <a:pt x="294640" y="554990"/>
                    </a:cubicBezTo>
                    <a:cubicBezTo>
                      <a:pt x="309880" y="594360"/>
                      <a:pt x="288290" y="675640"/>
                      <a:pt x="302260" y="746760"/>
                    </a:cubicBezTo>
                    <a:cubicBezTo>
                      <a:pt x="318770" y="836930"/>
                      <a:pt x="360680" y="963930"/>
                      <a:pt x="408940" y="1046480"/>
                    </a:cubicBezTo>
                    <a:cubicBezTo>
                      <a:pt x="450850" y="1117600"/>
                      <a:pt x="518160" y="1163320"/>
                      <a:pt x="560070" y="1223010"/>
                    </a:cubicBezTo>
                    <a:cubicBezTo>
                      <a:pt x="598170" y="1276350"/>
                      <a:pt x="645160" y="1342390"/>
                      <a:pt x="652780" y="1384300"/>
                    </a:cubicBezTo>
                    <a:cubicBezTo>
                      <a:pt x="656590" y="1407160"/>
                      <a:pt x="651510" y="1426210"/>
                      <a:pt x="645160" y="1441450"/>
                    </a:cubicBezTo>
                    <a:cubicBezTo>
                      <a:pt x="638810" y="1452880"/>
                      <a:pt x="629920" y="1463040"/>
                      <a:pt x="618490" y="1469390"/>
                    </a:cubicBezTo>
                    <a:cubicBezTo>
                      <a:pt x="604520" y="1478280"/>
                      <a:pt x="579120" y="1483360"/>
                      <a:pt x="562610" y="1482090"/>
                    </a:cubicBezTo>
                    <a:cubicBezTo>
                      <a:pt x="548640" y="1480820"/>
                      <a:pt x="535940" y="1475740"/>
                      <a:pt x="525780" y="1468120"/>
                    </a:cubicBezTo>
                    <a:cubicBezTo>
                      <a:pt x="515620" y="1460500"/>
                      <a:pt x="506730" y="1455420"/>
                      <a:pt x="500380" y="1438910"/>
                    </a:cubicBezTo>
                    <a:cubicBezTo>
                      <a:pt x="482600" y="1391920"/>
                      <a:pt x="502920" y="1231900"/>
                      <a:pt x="495300" y="1137920"/>
                    </a:cubicBezTo>
                    <a:cubicBezTo>
                      <a:pt x="486410" y="1052830"/>
                      <a:pt x="473710" y="955040"/>
                      <a:pt x="454660" y="899160"/>
                    </a:cubicBezTo>
                    <a:cubicBezTo>
                      <a:pt x="443230" y="866140"/>
                      <a:pt x="417830" y="845820"/>
                      <a:pt x="415290" y="822960"/>
                    </a:cubicBezTo>
                    <a:cubicBezTo>
                      <a:pt x="412750" y="805180"/>
                      <a:pt x="417830" y="786130"/>
                      <a:pt x="426720" y="773430"/>
                    </a:cubicBezTo>
                    <a:cubicBezTo>
                      <a:pt x="435610" y="759460"/>
                      <a:pt x="450850" y="746760"/>
                      <a:pt x="467360" y="742950"/>
                    </a:cubicBezTo>
                    <a:cubicBezTo>
                      <a:pt x="486410" y="739140"/>
                      <a:pt x="511810" y="741680"/>
                      <a:pt x="532130" y="756920"/>
                    </a:cubicBezTo>
                    <a:cubicBezTo>
                      <a:pt x="575310" y="789940"/>
                      <a:pt x="642620" y="943610"/>
                      <a:pt x="655320" y="995680"/>
                    </a:cubicBezTo>
                    <a:cubicBezTo>
                      <a:pt x="661670" y="1018540"/>
                      <a:pt x="660400" y="1035050"/>
                      <a:pt x="655320" y="1050290"/>
                    </a:cubicBezTo>
                    <a:cubicBezTo>
                      <a:pt x="651510" y="1061720"/>
                      <a:pt x="643890" y="1071880"/>
                      <a:pt x="633730" y="1079500"/>
                    </a:cubicBezTo>
                    <a:cubicBezTo>
                      <a:pt x="622300" y="1088390"/>
                      <a:pt x="600710" y="1098550"/>
                      <a:pt x="584200" y="1098550"/>
                    </a:cubicBezTo>
                    <a:cubicBezTo>
                      <a:pt x="566420" y="1098550"/>
                      <a:pt x="546100" y="1088390"/>
                      <a:pt x="533400" y="1078230"/>
                    </a:cubicBezTo>
                    <a:cubicBezTo>
                      <a:pt x="523240" y="1070610"/>
                      <a:pt x="516890" y="1061720"/>
                      <a:pt x="513080" y="1049020"/>
                    </a:cubicBezTo>
                    <a:cubicBezTo>
                      <a:pt x="506730" y="1027430"/>
                      <a:pt x="515620" y="991870"/>
                      <a:pt x="510540" y="961390"/>
                    </a:cubicBezTo>
                    <a:cubicBezTo>
                      <a:pt x="504190" y="925830"/>
                      <a:pt x="473710" y="880110"/>
                      <a:pt x="473710" y="849630"/>
                    </a:cubicBezTo>
                    <a:cubicBezTo>
                      <a:pt x="474980" y="829310"/>
                      <a:pt x="481330" y="810260"/>
                      <a:pt x="492760" y="796290"/>
                    </a:cubicBezTo>
                    <a:cubicBezTo>
                      <a:pt x="504190" y="783590"/>
                      <a:pt x="524510" y="770890"/>
                      <a:pt x="542290" y="769620"/>
                    </a:cubicBezTo>
                    <a:cubicBezTo>
                      <a:pt x="563880" y="768350"/>
                      <a:pt x="596900" y="779780"/>
                      <a:pt x="612140" y="795020"/>
                    </a:cubicBezTo>
                    <a:cubicBezTo>
                      <a:pt x="626110" y="807720"/>
                      <a:pt x="635000" y="847090"/>
                      <a:pt x="633730" y="847090"/>
                    </a:cubicBezTo>
                    <a:cubicBezTo>
                      <a:pt x="631190" y="848360"/>
                      <a:pt x="590550" y="783590"/>
                      <a:pt x="593090" y="781050"/>
                    </a:cubicBezTo>
                    <a:cubicBezTo>
                      <a:pt x="595630" y="778510"/>
                      <a:pt x="655320" y="840740"/>
                      <a:pt x="685800" y="881380"/>
                    </a:cubicBezTo>
                    <a:cubicBezTo>
                      <a:pt x="723900" y="930910"/>
                      <a:pt x="759460" y="985520"/>
                      <a:pt x="798830" y="1064260"/>
                    </a:cubicBezTo>
                    <a:cubicBezTo>
                      <a:pt x="862330" y="1188720"/>
                      <a:pt x="989330" y="1484630"/>
                      <a:pt x="1000760" y="1574800"/>
                    </a:cubicBezTo>
                    <a:cubicBezTo>
                      <a:pt x="1003300" y="1606550"/>
                      <a:pt x="998220" y="1623060"/>
                      <a:pt x="991870" y="1639570"/>
                    </a:cubicBezTo>
                    <a:cubicBezTo>
                      <a:pt x="985520" y="1653540"/>
                      <a:pt x="977900" y="1662430"/>
                      <a:pt x="966470" y="1670050"/>
                    </a:cubicBezTo>
                    <a:cubicBezTo>
                      <a:pt x="952500" y="1678940"/>
                      <a:pt x="929640" y="1687830"/>
                      <a:pt x="911860" y="1685290"/>
                    </a:cubicBezTo>
                    <a:cubicBezTo>
                      <a:pt x="894080" y="1684020"/>
                      <a:pt x="878840" y="1677670"/>
                      <a:pt x="859790" y="1661160"/>
                    </a:cubicBezTo>
                    <a:cubicBezTo>
                      <a:pt x="816610" y="1624330"/>
                      <a:pt x="745490" y="1484630"/>
                      <a:pt x="699770" y="1431290"/>
                    </a:cubicBezTo>
                    <a:cubicBezTo>
                      <a:pt x="673100" y="1398270"/>
                      <a:pt x="626110" y="1380490"/>
                      <a:pt x="627380" y="1357630"/>
                    </a:cubicBezTo>
                    <a:cubicBezTo>
                      <a:pt x="628650" y="1334770"/>
                      <a:pt x="683260" y="1290320"/>
                      <a:pt x="708660" y="1294130"/>
                    </a:cubicBezTo>
                    <a:cubicBezTo>
                      <a:pt x="737870" y="1297940"/>
                      <a:pt x="765810" y="1365250"/>
                      <a:pt x="789940" y="1409700"/>
                    </a:cubicBezTo>
                    <a:cubicBezTo>
                      <a:pt x="820420" y="1465580"/>
                      <a:pt x="866140" y="1565910"/>
                      <a:pt x="871220" y="1606550"/>
                    </a:cubicBezTo>
                    <a:cubicBezTo>
                      <a:pt x="873760" y="1624330"/>
                      <a:pt x="871220" y="1631950"/>
                      <a:pt x="866140" y="1644650"/>
                    </a:cubicBezTo>
                    <a:cubicBezTo>
                      <a:pt x="859790" y="1659890"/>
                      <a:pt x="843280" y="1678940"/>
                      <a:pt x="828040" y="1686560"/>
                    </a:cubicBezTo>
                    <a:cubicBezTo>
                      <a:pt x="812800" y="1694180"/>
                      <a:pt x="788670" y="1696720"/>
                      <a:pt x="772160" y="1691640"/>
                    </a:cubicBezTo>
                    <a:cubicBezTo>
                      <a:pt x="754380" y="1687830"/>
                      <a:pt x="736600" y="1680210"/>
                      <a:pt x="725170" y="1659890"/>
                    </a:cubicBezTo>
                    <a:cubicBezTo>
                      <a:pt x="698500" y="1607820"/>
                      <a:pt x="732790" y="1410970"/>
                      <a:pt x="721360" y="1325880"/>
                    </a:cubicBezTo>
                    <a:cubicBezTo>
                      <a:pt x="715010" y="1272540"/>
                      <a:pt x="679450" y="1233170"/>
                      <a:pt x="689610" y="1195070"/>
                    </a:cubicBezTo>
                    <a:cubicBezTo>
                      <a:pt x="698500" y="1159510"/>
                      <a:pt x="751840" y="1099820"/>
                      <a:pt x="770890" y="1104900"/>
                    </a:cubicBezTo>
                    <a:cubicBezTo>
                      <a:pt x="801370" y="1115060"/>
                      <a:pt x="787400" y="1300480"/>
                      <a:pt x="810260" y="1384300"/>
                    </a:cubicBezTo>
                    <a:cubicBezTo>
                      <a:pt x="831850" y="1459230"/>
                      <a:pt x="880110" y="1530350"/>
                      <a:pt x="897890" y="1587500"/>
                    </a:cubicBezTo>
                    <a:cubicBezTo>
                      <a:pt x="911860" y="1625600"/>
                      <a:pt x="923290" y="1661160"/>
                      <a:pt x="923290" y="1687830"/>
                    </a:cubicBezTo>
                    <a:cubicBezTo>
                      <a:pt x="923290" y="1706880"/>
                      <a:pt x="918210" y="1723390"/>
                      <a:pt x="909320" y="1736090"/>
                    </a:cubicBezTo>
                    <a:cubicBezTo>
                      <a:pt x="899160" y="1747520"/>
                      <a:pt x="882650" y="1758950"/>
                      <a:pt x="867410" y="1761490"/>
                    </a:cubicBezTo>
                    <a:cubicBezTo>
                      <a:pt x="852170" y="1765300"/>
                      <a:pt x="831850" y="1761490"/>
                      <a:pt x="817880" y="1753870"/>
                    </a:cubicBezTo>
                    <a:cubicBezTo>
                      <a:pt x="805180" y="1744980"/>
                      <a:pt x="795020" y="1731010"/>
                      <a:pt x="787400" y="1714500"/>
                    </a:cubicBezTo>
                    <a:cubicBezTo>
                      <a:pt x="777240" y="1692910"/>
                      <a:pt x="767080" y="1653540"/>
                      <a:pt x="767080" y="1629410"/>
                    </a:cubicBezTo>
                    <a:cubicBezTo>
                      <a:pt x="767080" y="1611630"/>
                      <a:pt x="770890" y="1593850"/>
                      <a:pt x="779780" y="1581150"/>
                    </a:cubicBezTo>
                    <a:cubicBezTo>
                      <a:pt x="788670" y="1568450"/>
                      <a:pt x="806450" y="1555750"/>
                      <a:pt x="821690" y="1553210"/>
                    </a:cubicBezTo>
                    <a:cubicBezTo>
                      <a:pt x="836930" y="1549400"/>
                      <a:pt x="858520" y="1551940"/>
                      <a:pt x="872490" y="1559560"/>
                    </a:cubicBezTo>
                    <a:cubicBezTo>
                      <a:pt x="886460" y="1567180"/>
                      <a:pt x="895350" y="1577340"/>
                      <a:pt x="905510" y="1597660"/>
                    </a:cubicBezTo>
                    <a:cubicBezTo>
                      <a:pt x="927100" y="1639570"/>
                      <a:pt x="956310" y="1765300"/>
                      <a:pt x="958850" y="1821180"/>
                    </a:cubicBezTo>
                    <a:cubicBezTo>
                      <a:pt x="960120" y="1854200"/>
                      <a:pt x="956310" y="1879600"/>
                      <a:pt x="947420" y="1901190"/>
                    </a:cubicBezTo>
                    <a:cubicBezTo>
                      <a:pt x="939800" y="1917700"/>
                      <a:pt x="928370" y="1934210"/>
                      <a:pt x="914400" y="1943100"/>
                    </a:cubicBezTo>
                    <a:cubicBezTo>
                      <a:pt x="899160" y="1950720"/>
                      <a:pt x="877570" y="1954530"/>
                      <a:pt x="861060" y="1951990"/>
                    </a:cubicBezTo>
                    <a:cubicBezTo>
                      <a:pt x="844550" y="1949450"/>
                      <a:pt x="831850" y="1941830"/>
                      <a:pt x="816610" y="1924050"/>
                    </a:cubicBezTo>
                    <a:cubicBezTo>
                      <a:pt x="777240" y="1880870"/>
                      <a:pt x="708660" y="1715770"/>
                      <a:pt x="680720" y="1642110"/>
                    </a:cubicBezTo>
                    <a:cubicBezTo>
                      <a:pt x="664210" y="1597660"/>
                      <a:pt x="664210" y="1567180"/>
                      <a:pt x="648970" y="1532890"/>
                    </a:cubicBezTo>
                    <a:cubicBezTo>
                      <a:pt x="633730" y="1498600"/>
                      <a:pt x="600710" y="1466850"/>
                      <a:pt x="593090" y="1436370"/>
                    </a:cubicBezTo>
                    <a:cubicBezTo>
                      <a:pt x="585470" y="1410970"/>
                      <a:pt x="582930" y="1383030"/>
                      <a:pt x="594360" y="1363980"/>
                    </a:cubicBezTo>
                    <a:cubicBezTo>
                      <a:pt x="604520" y="1344930"/>
                      <a:pt x="633730" y="1327150"/>
                      <a:pt x="654050" y="1323340"/>
                    </a:cubicBezTo>
                    <a:cubicBezTo>
                      <a:pt x="671830" y="1320800"/>
                      <a:pt x="694690" y="1329690"/>
                      <a:pt x="707390" y="1337310"/>
                    </a:cubicBezTo>
                    <a:cubicBezTo>
                      <a:pt x="718820" y="1344930"/>
                      <a:pt x="726440" y="1352550"/>
                      <a:pt x="731520" y="1366520"/>
                    </a:cubicBezTo>
                    <a:cubicBezTo>
                      <a:pt x="740410" y="1385570"/>
                      <a:pt x="722630" y="1435100"/>
                      <a:pt x="737870" y="1446530"/>
                    </a:cubicBezTo>
                    <a:cubicBezTo>
                      <a:pt x="756920" y="1459230"/>
                      <a:pt x="831850" y="1437640"/>
                      <a:pt x="854710" y="1416050"/>
                    </a:cubicBezTo>
                    <a:cubicBezTo>
                      <a:pt x="872490" y="1398270"/>
                      <a:pt x="861060" y="1351280"/>
                      <a:pt x="877570" y="1342390"/>
                    </a:cubicBezTo>
                    <a:cubicBezTo>
                      <a:pt x="895350" y="1332230"/>
                      <a:pt x="962660" y="1363980"/>
                      <a:pt x="962660" y="1367790"/>
                    </a:cubicBezTo>
                    <a:cubicBezTo>
                      <a:pt x="962660" y="1370330"/>
                      <a:pt x="889000" y="1369060"/>
                      <a:pt x="873760" y="1360170"/>
                    </a:cubicBezTo>
                    <a:cubicBezTo>
                      <a:pt x="866140" y="1356360"/>
                      <a:pt x="864870" y="1351280"/>
                      <a:pt x="861060" y="1343660"/>
                    </a:cubicBezTo>
                    <a:cubicBezTo>
                      <a:pt x="857250" y="1334770"/>
                      <a:pt x="850900" y="1318260"/>
                      <a:pt x="850900" y="1305560"/>
                    </a:cubicBezTo>
                    <a:cubicBezTo>
                      <a:pt x="849630" y="1292860"/>
                      <a:pt x="852170" y="1278890"/>
                      <a:pt x="858520" y="1266190"/>
                    </a:cubicBezTo>
                    <a:cubicBezTo>
                      <a:pt x="867410" y="1250950"/>
                      <a:pt x="883920" y="1231900"/>
                      <a:pt x="901700" y="1224280"/>
                    </a:cubicBezTo>
                    <a:cubicBezTo>
                      <a:pt x="918210" y="1217930"/>
                      <a:pt x="938530" y="1216660"/>
                      <a:pt x="961390" y="1223010"/>
                    </a:cubicBezTo>
                    <a:cubicBezTo>
                      <a:pt x="996950" y="1230630"/>
                      <a:pt x="1088390" y="1277620"/>
                      <a:pt x="1085850" y="1295400"/>
                    </a:cubicBezTo>
                    <a:cubicBezTo>
                      <a:pt x="1084580" y="1309370"/>
                      <a:pt x="1031240" y="1320800"/>
                      <a:pt x="1000760" y="1323340"/>
                    </a:cubicBezTo>
                    <a:cubicBezTo>
                      <a:pt x="966470" y="1327150"/>
                      <a:pt x="929640" y="1325880"/>
                      <a:pt x="892810" y="1311910"/>
                    </a:cubicBezTo>
                    <a:cubicBezTo>
                      <a:pt x="845820" y="1291590"/>
                      <a:pt x="778510" y="1234440"/>
                      <a:pt x="746760" y="1196340"/>
                    </a:cubicBezTo>
                    <a:cubicBezTo>
                      <a:pt x="725170" y="1168400"/>
                      <a:pt x="715010" y="1143000"/>
                      <a:pt x="704850" y="1113790"/>
                    </a:cubicBezTo>
                    <a:cubicBezTo>
                      <a:pt x="695960" y="1085850"/>
                      <a:pt x="689610" y="1056640"/>
                      <a:pt x="687070" y="1026160"/>
                    </a:cubicBezTo>
                    <a:cubicBezTo>
                      <a:pt x="684530" y="991870"/>
                      <a:pt x="680720" y="944880"/>
                      <a:pt x="690880" y="918210"/>
                    </a:cubicBezTo>
                    <a:cubicBezTo>
                      <a:pt x="697230" y="899160"/>
                      <a:pt x="709930" y="882650"/>
                      <a:pt x="723900" y="872490"/>
                    </a:cubicBezTo>
                    <a:cubicBezTo>
                      <a:pt x="739140" y="863600"/>
                      <a:pt x="760730" y="857250"/>
                      <a:pt x="778510" y="857250"/>
                    </a:cubicBezTo>
                    <a:cubicBezTo>
                      <a:pt x="796290" y="858520"/>
                      <a:pt x="817880" y="866140"/>
                      <a:pt x="830580" y="877570"/>
                    </a:cubicBezTo>
                    <a:cubicBezTo>
                      <a:pt x="844550" y="889000"/>
                      <a:pt x="857250" y="906780"/>
                      <a:pt x="861060" y="925830"/>
                    </a:cubicBezTo>
                    <a:cubicBezTo>
                      <a:pt x="863600" y="948690"/>
                      <a:pt x="855980" y="988060"/>
                      <a:pt x="839470" y="1005840"/>
                    </a:cubicBezTo>
                    <a:cubicBezTo>
                      <a:pt x="822960" y="1023620"/>
                      <a:pt x="784860" y="1036320"/>
                      <a:pt x="760730" y="1032510"/>
                    </a:cubicBezTo>
                    <a:cubicBezTo>
                      <a:pt x="736600" y="1028700"/>
                      <a:pt x="704850" y="1005840"/>
                      <a:pt x="694690" y="982980"/>
                    </a:cubicBezTo>
                    <a:cubicBezTo>
                      <a:pt x="684530" y="961390"/>
                      <a:pt x="688340" y="922020"/>
                      <a:pt x="698500" y="900430"/>
                    </a:cubicBezTo>
                    <a:cubicBezTo>
                      <a:pt x="707390" y="883920"/>
                      <a:pt x="722630" y="869950"/>
                      <a:pt x="741680" y="863600"/>
                    </a:cubicBezTo>
                    <a:cubicBezTo>
                      <a:pt x="763270" y="857250"/>
                      <a:pt x="803910" y="861060"/>
                      <a:pt x="822960" y="872490"/>
                    </a:cubicBezTo>
                    <a:cubicBezTo>
                      <a:pt x="839470" y="881380"/>
                      <a:pt x="849630" y="895350"/>
                      <a:pt x="857250" y="916940"/>
                    </a:cubicBezTo>
                    <a:cubicBezTo>
                      <a:pt x="871220" y="951230"/>
                      <a:pt x="848360" y="1035050"/>
                      <a:pt x="867410" y="1071880"/>
                    </a:cubicBezTo>
                    <a:cubicBezTo>
                      <a:pt x="882650" y="1102360"/>
                      <a:pt x="915670" y="1118870"/>
                      <a:pt x="944880" y="1135380"/>
                    </a:cubicBezTo>
                    <a:cubicBezTo>
                      <a:pt x="972820" y="1153160"/>
                      <a:pt x="1005840" y="1158240"/>
                      <a:pt x="1036320" y="1174750"/>
                    </a:cubicBezTo>
                    <a:cubicBezTo>
                      <a:pt x="1069340" y="1192530"/>
                      <a:pt x="1117600" y="1215390"/>
                      <a:pt x="1136650" y="1243330"/>
                    </a:cubicBezTo>
                    <a:cubicBezTo>
                      <a:pt x="1153160" y="1266190"/>
                      <a:pt x="1158240" y="1296670"/>
                      <a:pt x="1155700" y="1322070"/>
                    </a:cubicBezTo>
                    <a:cubicBezTo>
                      <a:pt x="1153160" y="1350010"/>
                      <a:pt x="1144270" y="1389380"/>
                      <a:pt x="1120140" y="1407160"/>
                    </a:cubicBezTo>
                    <a:cubicBezTo>
                      <a:pt x="1087120" y="1430020"/>
                      <a:pt x="996950" y="1430020"/>
                      <a:pt x="953770" y="1417320"/>
                    </a:cubicBezTo>
                    <a:cubicBezTo>
                      <a:pt x="919480" y="1408430"/>
                      <a:pt x="890270" y="1379220"/>
                      <a:pt x="873760" y="1360170"/>
                    </a:cubicBezTo>
                    <a:cubicBezTo>
                      <a:pt x="863600" y="1348740"/>
                      <a:pt x="857250" y="1337310"/>
                      <a:pt x="853440" y="1325880"/>
                    </a:cubicBezTo>
                    <a:cubicBezTo>
                      <a:pt x="849630" y="1313180"/>
                      <a:pt x="848360" y="1299210"/>
                      <a:pt x="852170" y="1285240"/>
                    </a:cubicBezTo>
                    <a:cubicBezTo>
                      <a:pt x="855980" y="1268730"/>
                      <a:pt x="868680" y="1245870"/>
                      <a:pt x="883920" y="1234440"/>
                    </a:cubicBezTo>
                    <a:cubicBezTo>
                      <a:pt x="899160" y="1224280"/>
                      <a:pt x="924560" y="1217930"/>
                      <a:pt x="941070" y="1217930"/>
                    </a:cubicBezTo>
                    <a:cubicBezTo>
                      <a:pt x="955040" y="1219200"/>
                      <a:pt x="970280" y="1225550"/>
                      <a:pt x="979170" y="1230630"/>
                    </a:cubicBezTo>
                    <a:cubicBezTo>
                      <a:pt x="986790" y="1234440"/>
                      <a:pt x="995680" y="1242060"/>
                      <a:pt x="995680" y="1243330"/>
                    </a:cubicBezTo>
                    <a:cubicBezTo>
                      <a:pt x="993140" y="1248410"/>
                      <a:pt x="919480" y="1224280"/>
                      <a:pt x="916940" y="1230630"/>
                    </a:cubicBezTo>
                    <a:cubicBezTo>
                      <a:pt x="914400" y="1238250"/>
                      <a:pt x="1021080" y="1277620"/>
                      <a:pt x="1038860" y="1309370"/>
                    </a:cubicBezTo>
                    <a:cubicBezTo>
                      <a:pt x="1052830" y="1332230"/>
                      <a:pt x="1045210" y="1358900"/>
                      <a:pt x="1041400" y="1386840"/>
                    </a:cubicBezTo>
                    <a:cubicBezTo>
                      <a:pt x="1037590" y="1421130"/>
                      <a:pt x="1029970" y="1469390"/>
                      <a:pt x="1010920" y="1497330"/>
                    </a:cubicBezTo>
                    <a:cubicBezTo>
                      <a:pt x="994410" y="1520190"/>
                      <a:pt x="975360" y="1531620"/>
                      <a:pt x="944880" y="1546860"/>
                    </a:cubicBezTo>
                    <a:cubicBezTo>
                      <a:pt x="894080" y="1573530"/>
                      <a:pt x="779780" y="1617980"/>
                      <a:pt x="722630" y="1616710"/>
                    </a:cubicBezTo>
                    <a:cubicBezTo>
                      <a:pt x="687070" y="1615440"/>
                      <a:pt x="656590" y="1604010"/>
                      <a:pt x="636270" y="1586230"/>
                    </a:cubicBezTo>
                    <a:cubicBezTo>
                      <a:pt x="615950" y="1568450"/>
                      <a:pt x="607060" y="1541780"/>
                      <a:pt x="599440" y="1513840"/>
                    </a:cubicBezTo>
                    <a:cubicBezTo>
                      <a:pt x="589280" y="1480820"/>
                      <a:pt x="582930" y="1427480"/>
                      <a:pt x="584200" y="1399540"/>
                    </a:cubicBezTo>
                    <a:cubicBezTo>
                      <a:pt x="585470" y="1384300"/>
                      <a:pt x="586740" y="1374140"/>
                      <a:pt x="594360" y="1363980"/>
                    </a:cubicBezTo>
                    <a:cubicBezTo>
                      <a:pt x="601980" y="1350010"/>
                      <a:pt x="618490" y="1332230"/>
                      <a:pt x="636270" y="1327150"/>
                    </a:cubicBezTo>
                    <a:cubicBezTo>
                      <a:pt x="655320" y="1322070"/>
                      <a:pt x="685800" y="1323340"/>
                      <a:pt x="707390" y="1337310"/>
                    </a:cubicBezTo>
                    <a:cubicBezTo>
                      <a:pt x="741680" y="1360170"/>
                      <a:pt x="778510" y="1445260"/>
                      <a:pt x="795020" y="1489710"/>
                    </a:cubicBezTo>
                    <a:cubicBezTo>
                      <a:pt x="807720" y="1521460"/>
                      <a:pt x="802640" y="1537970"/>
                      <a:pt x="814070" y="1574800"/>
                    </a:cubicBezTo>
                    <a:cubicBezTo>
                      <a:pt x="838200" y="1645920"/>
                      <a:pt x="947420" y="1831340"/>
                      <a:pt x="949960" y="1883410"/>
                    </a:cubicBezTo>
                    <a:cubicBezTo>
                      <a:pt x="951230" y="1899920"/>
                      <a:pt x="947420" y="1907540"/>
                      <a:pt x="939800" y="1917700"/>
                    </a:cubicBezTo>
                    <a:cubicBezTo>
                      <a:pt x="930910" y="1930400"/>
                      <a:pt x="913130" y="1945640"/>
                      <a:pt x="897890" y="1949450"/>
                    </a:cubicBezTo>
                    <a:cubicBezTo>
                      <a:pt x="881380" y="1954530"/>
                      <a:pt x="858520" y="1951990"/>
                      <a:pt x="844550" y="1946910"/>
                    </a:cubicBezTo>
                    <a:cubicBezTo>
                      <a:pt x="831850" y="1941830"/>
                      <a:pt x="822960" y="1932940"/>
                      <a:pt x="816610" y="1924050"/>
                    </a:cubicBezTo>
                    <a:cubicBezTo>
                      <a:pt x="808990" y="1915160"/>
                      <a:pt x="801370" y="1902460"/>
                      <a:pt x="801370" y="1891030"/>
                    </a:cubicBezTo>
                    <a:cubicBezTo>
                      <a:pt x="801370" y="1879600"/>
                      <a:pt x="815340" y="1871980"/>
                      <a:pt x="816610" y="1858010"/>
                    </a:cubicBezTo>
                    <a:cubicBezTo>
                      <a:pt x="817880" y="1832610"/>
                      <a:pt x="791210" y="1788160"/>
                      <a:pt x="784860" y="1747520"/>
                    </a:cubicBezTo>
                    <a:cubicBezTo>
                      <a:pt x="775970" y="1701800"/>
                      <a:pt x="763270" y="1625600"/>
                      <a:pt x="772160" y="1596390"/>
                    </a:cubicBezTo>
                    <a:cubicBezTo>
                      <a:pt x="775970" y="1582420"/>
                      <a:pt x="782320" y="1574800"/>
                      <a:pt x="791210" y="1568450"/>
                    </a:cubicBezTo>
                    <a:cubicBezTo>
                      <a:pt x="802640" y="1559560"/>
                      <a:pt x="822960" y="1550670"/>
                      <a:pt x="839470" y="1550670"/>
                    </a:cubicBezTo>
                    <a:cubicBezTo>
                      <a:pt x="854710" y="1550670"/>
                      <a:pt x="875030" y="1558290"/>
                      <a:pt x="886460" y="1569720"/>
                    </a:cubicBezTo>
                    <a:cubicBezTo>
                      <a:pt x="897890" y="1579880"/>
                      <a:pt x="902970" y="1596390"/>
                      <a:pt x="909320" y="1614170"/>
                    </a:cubicBezTo>
                    <a:cubicBezTo>
                      <a:pt x="916940" y="1638300"/>
                      <a:pt x="927100" y="1681480"/>
                      <a:pt x="922020" y="1705610"/>
                    </a:cubicBezTo>
                    <a:cubicBezTo>
                      <a:pt x="919480" y="1722120"/>
                      <a:pt x="909320" y="1738630"/>
                      <a:pt x="896620" y="1747520"/>
                    </a:cubicBezTo>
                    <a:cubicBezTo>
                      <a:pt x="885190" y="1757680"/>
                      <a:pt x="866140" y="1765300"/>
                      <a:pt x="849630" y="1762760"/>
                    </a:cubicBezTo>
                    <a:cubicBezTo>
                      <a:pt x="831850" y="1761490"/>
                      <a:pt x="806450" y="1747520"/>
                      <a:pt x="795020" y="1729740"/>
                    </a:cubicBezTo>
                    <a:cubicBezTo>
                      <a:pt x="779780" y="1710690"/>
                      <a:pt x="787400" y="1680210"/>
                      <a:pt x="777240" y="1645920"/>
                    </a:cubicBezTo>
                    <a:cubicBezTo>
                      <a:pt x="758190" y="1586230"/>
                      <a:pt x="697230" y="1488440"/>
                      <a:pt x="674370" y="1408430"/>
                    </a:cubicBezTo>
                    <a:cubicBezTo>
                      <a:pt x="651510" y="1330960"/>
                      <a:pt x="641350" y="1233170"/>
                      <a:pt x="638810" y="1176020"/>
                    </a:cubicBezTo>
                    <a:cubicBezTo>
                      <a:pt x="637540" y="1141730"/>
                      <a:pt x="629920" y="1116330"/>
                      <a:pt x="643890" y="1094740"/>
                    </a:cubicBezTo>
                    <a:cubicBezTo>
                      <a:pt x="657860" y="1069340"/>
                      <a:pt x="703580" y="1033780"/>
                      <a:pt x="731520" y="1038860"/>
                    </a:cubicBezTo>
                    <a:cubicBezTo>
                      <a:pt x="764540" y="1045210"/>
                      <a:pt x="801370" y="1113790"/>
                      <a:pt x="824230" y="1159510"/>
                    </a:cubicBezTo>
                    <a:cubicBezTo>
                      <a:pt x="847090" y="1206500"/>
                      <a:pt x="859790" y="1266190"/>
                      <a:pt x="869950" y="1316990"/>
                    </a:cubicBezTo>
                    <a:cubicBezTo>
                      <a:pt x="877570" y="1362710"/>
                      <a:pt x="880110" y="1403350"/>
                      <a:pt x="880110" y="1451610"/>
                    </a:cubicBezTo>
                    <a:cubicBezTo>
                      <a:pt x="880110" y="1511300"/>
                      <a:pt x="886460" y="1604010"/>
                      <a:pt x="866140" y="1644650"/>
                    </a:cubicBezTo>
                    <a:cubicBezTo>
                      <a:pt x="853440" y="1670050"/>
                      <a:pt x="830580" y="1686560"/>
                      <a:pt x="810260" y="1692910"/>
                    </a:cubicBezTo>
                    <a:cubicBezTo>
                      <a:pt x="792480" y="1697990"/>
                      <a:pt x="768350" y="1691640"/>
                      <a:pt x="754380" y="1685290"/>
                    </a:cubicBezTo>
                    <a:cubicBezTo>
                      <a:pt x="741680" y="1678940"/>
                      <a:pt x="736600" y="1673860"/>
                      <a:pt x="725170" y="1659890"/>
                    </a:cubicBezTo>
                    <a:cubicBezTo>
                      <a:pt x="692150" y="1614170"/>
                      <a:pt x="584200" y="1436370"/>
                      <a:pt x="577850" y="1353820"/>
                    </a:cubicBezTo>
                    <a:cubicBezTo>
                      <a:pt x="574040" y="1297940"/>
                      <a:pt x="591820" y="1226820"/>
                      <a:pt x="622300" y="1212850"/>
                    </a:cubicBezTo>
                    <a:cubicBezTo>
                      <a:pt x="654050" y="1197610"/>
                      <a:pt x="727710" y="1242060"/>
                      <a:pt x="774700" y="1277620"/>
                    </a:cubicBezTo>
                    <a:cubicBezTo>
                      <a:pt x="833120" y="1322070"/>
                      <a:pt x="892810" y="1419860"/>
                      <a:pt x="932180" y="1475740"/>
                    </a:cubicBezTo>
                    <a:cubicBezTo>
                      <a:pt x="958850" y="1516380"/>
                      <a:pt x="988060" y="1551940"/>
                      <a:pt x="995680" y="1582420"/>
                    </a:cubicBezTo>
                    <a:cubicBezTo>
                      <a:pt x="1000760" y="1604010"/>
                      <a:pt x="999490" y="1624330"/>
                      <a:pt x="991870" y="1639570"/>
                    </a:cubicBezTo>
                    <a:cubicBezTo>
                      <a:pt x="984250" y="1656080"/>
                      <a:pt x="966470" y="1672590"/>
                      <a:pt x="949960" y="1680210"/>
                    </a:cubicBezTo>
                    <a:cubicBezTo>
                      <a:pt x="933450" y="1686560"/>
                      <a:pt x="909320" y="1687830"/>
                      <a:pt x="892810" y="1681480"/>
                    </a:cubicBezTo>
                    <a:cubicBezTo>
                      <a:pt x="876300" y="1676400"/>
                      <a:pt x="862330" y="1666240"/>
                      <a:pt x="848360" y="1645920"/>
                    </a:cubicBezTo>
                    <a:cubicBezTo>
                      <a:pt x="819150" y="1601470"/>
                      <a:pt x="806450" y="1479550"/>
                      <a:pt x="774700" y="1393190"/>
                    </a:cubicBezTo>
                    <a:cubicBezTo>
                      <a:pt x="739140" y="1299210"/>
                      <a:pt x="683260" y="1188720"/>
                      <a:pt x="640080" y="1103630"/>
                    </a:cubicBezTo>
                    <a:cubicBezTo>
                      <a:pt x="604520" y="1035050"/>
                      <a:pt x="567690" y="965200"/>
                      <a:pt x="534670" y="919480"/>
                    </a:cubicBezTo>
                    <a:cubicBezTo>
                      <a:pt x="513080" y="890270"/>
                      <a:pt x="478790" y="871220"/>
                      <a:pt x="473710" y="849630"/>
                    </a:cubicBezTo>
                    <a:cubicBezTo>
                      <a:pt x="471170" y="836930"/>
                      <a:pt x="476250" y="824230"/>
                      <a:pt x="482600" y="812800"/>
                    </a:cubicBezTo>
                    <a:cubicBezTo>
                      <a:pt x="490220" y="798830"/>
                      <a:pt x="508000" y="781050"/>
                      <a:pt x="524510" y="774700"/>
                    </a:cubicBezTo>
                    <a:cubicBezTo>
                      <a:pt x="541020" y="768350"/>
                      <a:pt x="563880" y="767080"/>
                      <a:pt x="580390" y="773430"/>
                    </a:cubicBezTo>
                    <a:cubicBezTo>
                      <a:pt x="596900" y="779780"/>
                      <a:pt x="612140" y="789940"/>
                      <a:pt x="623570" y="810260"/>
                    </a:cubicBezTo>
                    <a:cubicBezTo>
                      <a:pt x="646430" y="850900"/>
                      <a:pt x="668020" y="985520"/>
                      <a:pt x="659130" y="1032510"/>
                    </a:cubicBezTo>
                    <a:cubicBezTo>
                      <a:pt x="656590" y="1054100"/>
                      <a:pt x="646430" y="1068070"/>
                      <a:pt x="633730" y="1079500"/>
                    </a:cubicBezTo>
                    <a:cubicBezTo>
                      <a:pt x="621030" y="1090930"/>
                      <a:pt x="600710" y="1099820"/>
                      <a:pt x="584200" y="1098550"/>
                    </a:cubicBezTo>
                    <a:cubicBezTo>
                      <a:pt x="563880" y="1097280"/>
                      <a:pt x="541020" y="1087120"/>
                      <a:pt x="520700" y="1065530"/>
                    </a:cubicBezTo>
                    <a:cubicBezTo>
                      <a:pt x="481330" y="1021080"/>
                      <a:pt x="410210" y="859790"/>
                      <a:pt x="415290" y="805180"/>
                    </a:cubicBezTo>
                    <a:cubicBezTo>
                      <a:pt x="417830" y="778510"/>
                      <a:pt x="434340" y="759460"/>
                      <a:pt x="450850" y="749300"/>
                    </a:cubicBezTo>
                    <a:cubicBezTo>
                      <a:pt x="468630" y="740410"/>
                      <a:pt x="499110" y="740410"/>
                      <a:pt x="518160" y="748030"/>
                    </a:cubicBezTo>
                    <a:cubicBezTo>
                      <a:pt x="535940" y="755650"/>
                      <a:pt x="549910" y="773430"/>
                      <a:pt x="561340" y="792480"/>
                    </a:cubicBezTo>
                    <a:cubicBezTo>
                      <a:pt x="575310" y="814070"/>
                      <a:pt x="581660" y="835660"/>
                      <a:pt x="593090" y="873760"/>
                    </a:cubicBezTo>
                    <a:cubicBezTo>
                      <a:pt x="615950" y="956310"/>
                      <a:pt x="660400" y="1168400"/>
                      <a:pt x="664210" y="1273810"/>
                    </a:cubicBezTo>
                    <a:cubicBezTo>
                      <a:pt x="665480" y="1341120"/>
                      <a:pt x="662940" y="1407160"/>
                      <a:pt x="645160" y="1441450"/>
                    </a:cubicBezTo>
                    <a:cubicBezTo>
                      <a:pt x="633730" y="1460500"/>
                      <a:pt x="615950" y="1471930"/>
                      <a:pt x="600710" y="1478280"/>
                    </a:cubicBezTo>
                    <a:cubicBezTo>
                      <a:pt x="588010" y="1483360"/>
                      <a:pt x="575310" y="1484630"/>
                      <a:pt x="562610" y="1482090"/>
                    </a:cubicBezTo>
                    <a:cubicBezTo>
                      <a:pt x="546100" y="1479550"/>
                      <a:pt x="530860" y="1471930"/>
                      <a:pt x="511810" y="1454150"/>
                    </a:cubicBezTo>
                    <a:cubicBezTo>
                      <a:pt x="468630" y="1414780"/>
                      <a:pt x="397510" y="1258570"/>
                      <a:pt x="354330" y="1205230"/>
                    </a:cubicBezTo>
                    <a:cubicBezTo>
                      <a:pt x="328930" y="1174750"/>
                      <a:pt x="309880" y="1173480"/>
                      <a:pt x="288290" y="1140460"/>
                    </a:cubicBezTo>
                    <a:cubicBezTo>
                      <a:pt x="247650" y="1083310"/>
                      <a:pt x="190500" y="928370"/>
                      <a:pt x="166370" y="859790"/>
                    </a:cubicBezTo>
                    <a:cubicBezTo>
                      <a:pt x="153670" y="820420"/>
                      <a:pt x="147320" y="805180"/>
                      <a:pt x="142240" y="767080"/>
                    </a:cubicBezTo>
                    <a:cubicBezTo>
                      <a:pt x="134620" y="713740"/>
                      <a:pt x="127000" y="608330"/>
                      <a:pt x="138430" y="565150"/>
                    </a:cubicBezTo>
                    <a:cubicBezTo>
                      <a:pt x="144780" y="542290"/>
                      <a:pt x="152400" y="527050"/>
                      <a:pt x="167640" y="515620"/>
                    </a:cubicBezTo>
                    <a:cubicBezTo>
                      <a:pt x="185420" y="504190"/>
                      <a:pt x="220980" y="495300"/>
                      <a:pt x="241300" y="501650"/>
                    </a:cubicBezTo>
                    <a:cubicBezTo>
                      <a:pt x="262890" y="508000"/>
                      <a:pt x="280670" y="528320"/>
                      <a:pt x="294640" y="554990"/>
                    </a:cubicBezTo>
                    <a:cubicBezTo>
                      <a:pt x="320040" y="596900"/>
                      <a:pt x="363220" y="712470"/>
                      <a:pt x="344170" y="749300"/>
                    </a:cubicBezTo>
                    <a:cubicBezTo>
                      <a:pt x="332740" y="773430"/>
                      <a:pt x="275590" y="796290"/>
                      <a:pt x="259080" y="784860"/>
                    </a:cubicBezTo>
                    <a:cubicBezTo>
                      <a:pt x="232410" y="765810"/>
                      <a:pt x="247650" y="586740"/>
                      <a:pt x="271780" y="542290"/>
                    </a:cubicBezTo>
                    <a:cubicBezTo>
                      <a:pt x="285750" y="516890"/>
                      <a:pt x="307340" y="502920"/>
                      <a:pt x="327660" y="499110"/>
                    </a:cubicBezTo>
                    <a:cubicBezTo>
                      <a:pt x="349250" y="496570"/>
                      <a:pt x="375920" y="502920"/>
                      <a:pt x="394970" y="521970"/>
                    </a:cubicBezTo>
                    <a:cubicBezTo>
                      <a:pt x="430530" y="557530"/>
                      <a:pt x="461010" y="665480"/>
                      <a:pt x="473710" y="751840"/>
                    </a:cubicBezTo>
                    <a:cubicBezTo>
                      <a:pt x="490220" y="855980"/>
                      <a:pt x="499110" y="1050290"/>
                      <a:pt x="467360" y="1107440"/>
                    </a:cubicBezTo>
                    <a:cubicBezTo>
                      <a:pt x="453390" y="1134110"/>
                      <a:pt x="426720" y="1144270"/>
                      <a:pt x="406400" y="1148080"/>
                    </a:cubicBezTo>
                    <a:cubicBezTo>
                      <a:pt x="388620" y="1151890"/>
                      <a:pt x="365760" y="1143000"/>
                      <a:pt x="351790" y="1134110"/>
                    </a:cubicBezTo>
                    <a:cubicBezTo>
                      <a:pt x="340360" y="1126490"/>
                      <a:pt x="335280" y="1122680"/>
                      <a:pt x="326390" y="1104900"/>
                    </a:cubicBezTo>
                    <a:cubicBezTo>
                      <a:pt x="295910" y="1046480"/>
                      <a:pt x="234950" y="782320"/>
                      <a:pt x="208280" y="666750"/>
                    </a:cubicBezTo>
                    <a:cubicBezTo>
                      <a:pt x="191770" y="591820"/>
                      <a:pt x="179070" y="548640"/>
                      <a:pt x="176530" y="481330"/>
                    </a:cubicBezTo>
                    <a:cubicBezTo>
                      <a:pt x="172720" y="402590"/>
                      <a:pt x="176530" y="270510"/>
                      <a:pt x="200660" y="224790"/>
                    </a:cubicBezTo>
                    <a:cubicBezTo>
                      <a:pt x="212090" y="201930"/>
                      <a:pt x="229870" y="191770"/>
                      <a:pt x="245110" y="185420"/>
                    </a:cubicBezTo>
                    <a:cubicBezTo>
                      <a:pt x="257810" y="179070"/>
                      <a:pt x="271780" y="179070"/>
                      <a:pt x="285750" y="180340"/>
                    </a:cubicBezTo>
                    <a:cubicBezTo>
                      <a:pt x="298450" y="181610"/>
                      <a:pt x="312420" y="186690"/>
                      <a:pt x="322580" y="194310"/>
                    </a:cubicBezTo>
                    <a:cubicBezTo>
                      <a:pt x="334010" y="201930"/>
                      <a:pt x="344170" y="213360"/>
                      <a:pt x="350520" y="224790"/>
                    </a:cubicBezTo>
                    <a:cubicBezTo>
                      <a:pt x="355600" y="236220"/>
                      <a:pt x="358140" y="243840"/>
                      <a:pt x="359410" y="264160"/>
                    </a:cubicBezTo>
                    <a:cubicBezTo>
                      <a:pt x="365760" y="320040"/>
                      <a:pt x="370840" y="547370"/>
                      <a:pt x="350520" y="598170"/>
                    </a:cubicBezTo>
                    <a:cubicBezTo>
                      <a:pt x="344170" y="615950"/>
                      <a:pt x="335280" y="621030"/>
                      <a:pt x="323850" y="628650"/>
                    </a:cubicBezTo>
                    <a:cubicBezTo>
                      <a:pt x="312420" y="636270"/>
                      <a:pt x="299720" y="642620"/>
                      <a:pt x="285750" y="643890"/>
                    </a:cubicBezTo>
                    <a:cubicBezTo>
                      <a:pt x="267970" y="645160"/>
                      <a:pt x="241300" y="637540"/>
                      <a:pt x="226060" y="628650"/>
                    </a:cubicBezTo>
                    <a:cubicBezTo>
                      <a:pt x="214630" y="621030"/>
                      <a:pt x="205740" y="615950"/>
                      <a:pt x="199390" y="598170"/>
                    </a:cubicBezTo>
                    <a:cubicBezTo>
                      <a:pt x="180340" y="549910"/>
                      <a:pt x="181610" y="354330"/>
                      <a:pt x="193040" y="281940"/>
                    </a:cubicBezTo>
                    <a:cubicBezTo>
                      <a:pt x="200660" y="240030"/>
                      <a:pt x="208280" y="222250"/>
                      <a:pt x="226060" y="187960"/>
                    </a:cubicBezTo>
                    <a:cubicBezTo>
                      <a:pt x="252730" y="139700"/>
                      <a:pt x="311150" y="50800"/>
                      <a:pt x="351790" y="22860"/>
                    </a:cubicBezTo>
                    <a:cubicBezTo>
                      <a:pt x="377190" y="6350"/>
                      <a:pt x="405130" y="1270"/>
                      <a:pt x="426720" y="5080"/>
                    </a:cubicBezTo>
                    <a:cubicBezTo>
                      <a:pt x="445770" y="8890"/>
                      <a:pt x="464820" y="22860"/>
                      <a:pt x="474980" y="39370"/>
                    </a:cubicBezTo>
                    <a:cubicBezTo>
                      <a:pt x="485140" y="57150"/>
                      <a:pt x="490220" y="86360"/>
                      <a:pt x="483870" y="115570"/>
                    </a:cubicBezTo>
                    <a:cubicBezTo>
                      <a:pt x="471170" y="162560"/>
                      <a:pt x="386080" y="238760"/>
                      <a:pt x="365760" y="285750"/>
                    </a:cubicBezTo>
                    <a:cubicBezTo>
                      <a:pt x="353060" y="312420"/>
                      <a:pt x="361950" y="340360"/>
                      <a:pt x="349250" y="356870"/>
                    </a:cubicBezTo>
                    <a:cubicBezTo>
                      <a:pt x="337820" y="372110"/>
                      <a:pt x="317500" y="381000"/>
                      <a:pt x="299720" y="383540"/>
                    </a:cubicBezTo>
                    <a:cubicBezTo>
                      <a:pt x="281940" y="386080"/>
                      <a:pt x="259080" y="379730"/>
                      <a:pt x="245110" y="372110"/>
                    </a:cubicBezTo>
                    <a:cubicBezTo>
                      <a:pt x="233680" y="364490"/>
                      <a:pt x="224790" y="351790"/>
                      <a:pt x="219710" y="344170"/>
                    </a:cubicBezTo>
                    <a:cubicBezTo>
                      <a:pt x="215900" y="337820"/>
                      <a:pt x="210820" y="326390"/>
                      <a:pt x="212090" y="326390"/>
                    </a:cubicBezTo>
                    <a:cubicBezTo>
                      <a:pt x="214630" y="325120"/>
                      <a:pt x="241300" y="358140"/>
                      <a:pt x="242570" y="356870"/>
                    </a:cubicBezTo>
                    <a:cubicBezTo>
                      <a:pt x="245110" y="354330"/>
                      <a:pt x="201930" y="304800"/>
                      <a:pt x="190500" y="267970"/>
                    </a:cubicBezTo>
                    <a:cubicBezTo>
                      <a:pt x="173990" y="218440"/>
                      <a:pt x="154940" y="111760"/>
                      <a:pt x="171450" y="78740"/>
                    </a:cubicBezTo>
                    <a:cubicBezTo>
                      <a:pt x="180340" y="59690"/>
                      <a:pt x="201930" y="53340"/>
                      <a:pt x="217170" y="49530"/>
                    </a:cubicBezTo>
                    <a:cubicBezTo>
                      <a:pt x="229870" y="45720"/>
                      <a:pt x="242570" y="46990"/>
                      <a:pt x="254000" y="50800"/>
                    </a:cubicBezTo>
                    <a:cubicBezTo>
                      <a:pt x="265430" y="53340"/>
                      <a:pt x="278130" y="59690"/>
                      <a:pt x="285750" y="68580"/>
                    </a:cubicBezTo>
                    <a:cubicBezTo>
                      <a:pt x="297180" y="80010"/>
                      <a:pt x="308610" y="100330"/>
                      <a:pt x="309880" y="118110"/>
                    </a:cubicBezTo>
                    <a:cubicBezTo>
                      <a:pt x="311150" y="134620"/>
                      <a:pt x="303530" y="165100"/>
                      <a:pt x="294640" y="170180"/>
                    </a:cubicBezTo>
                    <a:cubicBezTo>
                      <a:pt x="290830" y="172720"/>
                      <a:pt x="283210" y="165100"/>
                      <a:pt x="278130" y="168910"/>
                    </a:cubicBezTo>
                    <a:cubicBezTo>
                      <a:pt x="257810" y="186690"/>
                      <a:pt x="278130" y="414020"/>
                      <a:pt x="262890" y="490220"/>
                    </a:cubicBezTo>
                    <a:cubicBezTo>
                      <a:pt x="255270" y="535940"/>
                      <a:pt x="248920" y="571500"/>
                      <a:pt x="226060" y="593090"/>
                    </a:cubicBezTo>
                    <a:cubicBezTo>
                      <a:pt x="205740" y="614680"/>
                      <a:pt x="167640" y="633730"/>
                      <a:pt x="140970" y="626110"/>
                    </a:cubicBezTo>
                    <a:cubicBezTo>
                      <a:pt x="106680" y="615950"/>
                      <a:pt x="64770" y="542290"/>
                      <a:pt x="44450" y="504190"/>
                    </a:cubicBezTo>
                    <a:cubicBezTo>
                      <a:pt x="29210" y="476250"/>
                      <a:pt x="24130" y="455930"/>
                      <a:pt x="17780" y="424180"/>
                    </a:cubicBezTo>
                    <a:cubicBezTo>
                      <a:pt x="10160" y="379730"/>
                      <a:pt x="0" y="297180"/>
                      <a:pt x="8890" y="260350"/>
                    </a:cubicBezTo>
                    <a:cubicBezTo>
                      <a:pt x="15240" y="237490"/>
                      <a:pt x="26670" y="222250"/>
                      <a:pt x="38100" y="210820"/>
                    </a:cubicBezTo>
                    <a:cubicBezTo>
                      <a:pt x="48260" y="201930"/>
                      <a:pt x="59690" y="196850"/>
                      <a:pt x="73660" y="194310"/>
                    </a:cubicBezTo>
                    <a:cubicBezTo>
                      <a:pt x="88900" y="193040"/>
                      <a:pt x="114300" y="195580"/>
                      <a:pt x="129540" y="204470"/>
                    </a:cubicBezTo>
                    <a:cubicBezTo>
                      <a:pt x="144780" y="213360"/>
                      <a:pt x="157480" y="228600"/>
                      <a:pt x="165100" y="248920"/>
                    </a:cubicBezTo>
                    <a:cubicBezTo>
                      <a:pt x="175260" y="275590"/>
                      <a:pt x="176530" y="327660"/>
                      <a:pt x="173990" y="354330"/>
                    </a:cubicBezTo>
                    <a:cubicBezTo>
                      <a:pt x="172720" y="369570"/>
                      <a:pt x="170180" y="379730"/>
                      <a:pt x="163830" y="389890"/>
                    </a:cubicBezTo>
                    <a:cubicBezTo>
                      <a:pt x="157480" y="401320"/>
                      <a:pt x="149860" y="411480"/>
                      <a:pt x="137160" y="417830"/>
                    </a:cubicBezTo>
                    <a:cubicBezTo>
                      <a:pt x="123190" y="425450"/>
                      <a:pt x="100330" y="431800"/>
                      <a:pt x="82550" y="429260"/>
                    </a:cubicBezTo>
                    <a:cubicBezTo>
                      <a:pt x="66040" y="426720"/>
                      <a:pt x="45720" y="415290"/>
                      <a:pt x="34290" y="401320"/>
                    </a:cubicBezTo>
                    <a:cubicBezTo>
                      <a:pt x="22860" y="387350"/>
                      <a:pt x="12700" y="365760"/>
                      <a:pt x="16510" y="347980"/>
                    </a:cubicBezTo>
                    <a:cubicBezTo>
                      <a:pt x="20320" y="328930"/>
                      <a:pt x="67310" y="312420"/>
                      <a:pt x="69850" y="292100"/>
                    </a:cubicBezTo>
                    <a:cubicBezTo>
                      <a:pt x="72390" y="271780"/>
                      <a:pt x="35560" y="252730"/>
                      <a:pt x="31750" y="223520"/>
                    </a:cubicBezTo>
                    <a:cubicBezTo>
                      <a:pt x="26670" y="182880"/>
                      <a:pt x="50800" y="97790"/>
                      <a:pt x="69850" y="64770"/>
                    </a:cubicBezTo>
                    <a:cubicBezTo>
                      <a:pt x="81280" y="45720"/>
                      <a:pt x="95250" y="33020"/>
                      <a:pt x="113030" y="26670"/>
                    </a:cubicBezTo>
                    <a:cubicBezTo>
                      <a:pt x="133350" y="20320"/>
                      <a:pt x="168910" y="22860"/>
                      <a:pt x="186690" y="35560"/>
                    </a:cubicBezTo>
                    <a:cubicBezTo>
                      <a:pt x="205740" y="48260"/>
                      <a:pt x="213360" y="72390"/>
                      <a:pt x="222250" y="101600"/>
                    </a:cubicBezTo>
                    <a:cubicBezTo>
                      <a:pt x="234950" y="149860"/>
                      <a:pt x="224790" y="232410"/>
                      <a:pt x="232410" y="302260"/>
                    </a:cubicBezTo>
                    <a:cubicBezTo>
                      <a:pt x="241300" y="381000"/>
                      <a:pt x="279400" y="497840"/>
                      <a:pt x="274320" y="548640"/>
                    </a:cubicBezTo>
                    <a:cubicBezTo>
                      <a:pt x="271780" y="572770"/>
                      <a:pt x="264160" y="586740"/>
                      <a:pt x="255270" y="599440"/>
                    </a:cubicBezTo>
                    <a:cubicBezTo>
                      <a:pt x="246380" y="609600"/>
                      <a:pt x="236220" y="617220"/>
                      <a:pt x="224790" y="621030"/>
                    </a:cubicBezTo>
                    <a:cubicBezTo>
                      <a:pt x="209550" y="624840"/>
                      <a:pt x="185420" y="627380"/>
                      <a:pt x="170180" y="621030"/>
                    </a:cubicBezTo>
                    <a:cubicBezTo>
                      <a:pt x="151130" y="612140"/>
                      <a:pt x="133350" y="596900"/>
                      <a:pt x="121920" y="566420"/>
                    </a:cubicBezTo>
                    <a:cubicBezTo>
                      <a:pt x="95250" y="494030"/>
                      <a:pt x="106680" y="207010"/>
                      <a:pt x="120650" y="134620"/>
                    </a:cubicBezTo>
                    <a:cubicBezTo>
                      <a:pt x="125730" y="107950"/>
                      <a:pt x="128270" y="96520"/>
                      <a:pt x="139700" y="83820"/>
                    </a:cubicBezTo>
                    <a:cubicBezTo>
                      <a:pt x="151130" y="71120"/>
                      <a:pt x="171450" y="59690"/>
                      <a:pt x="187960" y="58420"/>
                    </a:cubicBezTo>
                    <a:cubicBezTo>
                      <a:pt x="204470" y="55880"/>
                      <a:pt x="227330" y="60960"/>
                      <a:pt x="241300" y="71120"/>
                    </a:cubicBezTo>
                    <a:cubicBezTo>
                      <a:pt x="256540" y="83820"/>
                      <a:pt x="274320" y="134620"/>
                      <a:pt x="274320" y="134620"/>
                    </a:cubicBezTo>
                  </a:path>
                </a:pathLst>
              </a:custGeom>
              <a:solidFill>
                <a:srgbClr val="7ED957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56" name="Group 56"/>
            <p:cNvGrpSpPr/>
            <p:nvPr/>
          </p:nvGrpSpPr>
          <p:grpSpPr>
            <a:xfrm>
              <a:off x="1621292" y="791475"/>
              <a:ext cx="369593" cy="565953"/>
              <a:chOff x="0" y="0"/>
              <a:chExt cx="1035050" cy="1584960"/>
            </a:xfrm>
          </p:grpSpPr>
          <p:sp>
            <p:nvSpPr>
              <p:cNvPr id="57" name="Freeform 57"/>
              <p:cNvSpPr/>
              <p:nvPr/>
            </p:nvSpPr>
            <p:spPr>
              <a:xfrm>
                <a:off x="49530" y="48260"/>
                <a:ext cx="935990" cy="1489710"/>
              </a:xfrm>
              <a:custGeom>
                <a:avLst/>
                <a:gdLst/>
                <a:ahLst/>
                <a:cxnLst/>
                <a:rect l="l" t="t" r="r" b="b"/>
                <a:pathLst>
                  <a:path w="935990" h="1489710">
                    <a:moveTo>
                      <a:pt x="326390" y="934720"/>
                    </a:moveTo>
                    <a:cubicBezTo>
                      <a:pt x="308610" y="1071880"/>
                      <a:pt x="298450" y="1088390"/>
                      <a:pt x="284480" y="1098550"/>
                    </a:cubicBezTo>
                    <a:cubicBezTo>
                      <a:pt x="270510" y="1107440"/>
                      <a:pt x="248920" y="1115060"/>
                      <a:pt x="231140" y="1111250"/>
                    </a:cubicBezTo>
                    <a:cubicBezTo>
                      <a:pt x="210820" y="1107440"/>
                      <a:pt x="185420" y="1096010"/>
                      <a:pt x="170180" y="1069340"/>
                    </a:cubicBezTo>
                    <a:cubicBezTo>
                      <a:pt x="140970" y="1017270"/>
                      <a:pt x="140970" y="828040"/>
                      <a:pt x="153670" y="764540"/>
                    </a:cubicBezTo>
                    <a:cubicBezTo>
                      <a:pt x="161290" y="732790"/>
                      <a:pt x="170180" y="711200"/>
                      <a:pt x="187960" y="698500"/>
                    </a:cubicBezTo>
                    <a:cubicBezTo>
                      <a:pt x="205740" y="687070"/>
                      <a:pt x="241300" y="681990"/>
                      <a:pt x="261620" y="689610"/>
                    </a:cubicBezTo>
                    <a:cubicBezTo>
                      <a:pt x="281940" y="697230"/>
                      <a:pt x="300990" y="716280"/>
                      <a:pt x="309880" y="744220"/>
                    </a:cubicBezTo>
                    <a:cubicBezTo>
                      <a:pt x="330200" y="802640"/>
                      <a:pt x="297180" y="979170"/>
                      <a:pt x="283210" y="1046480"/>
                    </a:cubicBezTo>
                    <a:cubicBezTo>
                      <a:pt x="276860" y="1080770"/>
                      <a:pt x="271780" y="1099820"/>
                      <a:pt x="259080" y="1123950"/>
                    </a:cubicBezTo>
                    <a:cubicBezTo>
                      <a:pt x="246380" y="1148080"/>
                      <a:pt x="228600" y="1178560"/>
                      <a:pt x="205740" y="1188720"/>
                    </a:cubicBezTo>
                    <a:cubicBezTo>
                      <a:pt x="185420" y="1198880"/>
                      <a:pt x="152400" y="1200150"/>
                      <a:pt x="133350" y="1189990"/>
                    </a:cubicBezTo>
                    <a:cubicBezTo>
                      <a:pt x="114300" y="1181100"/>
                      <a:pt x="101600" y="1160780"/>
                      <a:pt x="90170" y="1130300"/>
                    </a:cubicBezTo>
                    <a:cubicBezTo>
                      <a:pt x="67310" y="1065530"/>
                      <a:pt x="36830" y="838200"/>
                      <a:pt x="69850" y="792480"/>
                    </a:cubicBezTo>
                    <a:cubicBezTo>
                      <a:pt x="85090" y="769620"/>
                      <a:pt x="129540" y="767080"/>
                      <a:pt x="143510" y="770890"/>
                    </a:cubicBezTo>
                    <a:cubicBezTo>
                      <a:pt x="152400" y="773430"/>
                      <a:pt x="160020" y="782320"/>
                      <a:pt x="158750" y="786130"/>
                    </a:cubicBezTo>
                    <a:cubicBezTo>
                      <a:pt x="157480" y="793750"/>
                      <a:pt x="123190" y="805180"/>
                      <a:pt x="105410" y="802640"/>
                    </a:cubicBezTo>
                    <a:cubicBezTo>
                      <a:pt x="85090" y="800100"/>
                      <a:pt x="54610" y="782320"/>
                      <a:pt x="41910" y="764540"/>
                    </a:cubicBezTo>
                    <a:cubicBezTo>
                      <a:pt x="31750" y="749300"/>
                      <a:pt x="29210" y="726440"/>
                      <a:pt x="31750" y="709930"/>
                    </a:cubicBezTo>
                    <a:cubicBezTo>
                      <a:pt x="35560" y="692150"/>
                      <a:pt x="59690" y="680720"/>
                      <a:pt x="60960" y="661670"/>
                    </a:cubicBezTo>
                    <a:cubicBezTo>
                      <a:pt x="63500" y="637540"/>
                      <a:pt x="33020" y="612140"/>
                      <a:pt x="27940" y="574040"/>
                    </a:cubicBezTo>
                    <a:cubicBezTo>
                      <a:pt x="17780" y="510540"/>
                      <a:pt x="31750" y="381000"/>
                      <a:pt x="40640" y="311150"/>
                    </a:cubicBezTo>
                    <a:cubicBezTo>
                      <a:pt x="46990" y="265430"/>
                      <a:pt x="63500" y="237490"/>
                      <a:pt x="64770" y="198120"/>
                    </a:cubicBezTo>
                    <a:cubicBezTo>
                      <a:pt x="67310" y="156210"/>
                      <a:pt x="45720" y="97790"/>
                      <a:pt x="50800" y="68580"/>
                    </a:cubicBezTo>
                    <a:cubicBezTo>
                      <a:pt x="53340" y="52070"/>
                      <a:pt x="58420" y="41910"/>
                      <a:pt x="68580" y="31750"/>
                    </a:cubicBezTo>
                    <a:cubicBezTo>
                      <a:pt x="80010" y="19050"/>
                      <a:pt x="102870" y="5080"/>
                      <a:pt x="120650" y="2540"/>
                    </a:cubicBezTo>
                    <a:cubicBezTo>
                      <a:pt x="139700" y="0"/>
                      <a:pt x="165100" y="5080"/>
                      <a:pt x="180340" y="15240"/>
                    </a:cubicBezTo>
                    <a:cubicBezTo>
                      <a:pt x="195580" y="25400"/>
                      <a:pt x="210820" y="41910"/>
                      <a:pt x="215900" y="64770"/>
                    </a:cubicBezTo>
                    <a:cubicBezTo>
                      <a:pt x="224790" y="104140"/>
                      <a:pt x="189230" y="176530"/>
                      <a:pt x="184150" y="242570"/>
                    </a:cubicBezTo>
                    <a:cubicBezTo>
                      <a:pt x="177800" y="325120"/>
                      <a:pt x="209550" y="467360"/>
                      <a:pt x="193040" y="521970"/>
                    </a:cubicBezTo>
                    <a:cubicBezTo>
                      <a:pt x="185420" y="547370"/>
                      <a:pt x="173990" y="561340"/>
                      <a:pt x="158750" y="572770"/>
                    </a:cubicBezTo>
                    <a:cubicBezTo>
                      <a:pt x="142240" y="582930"/>
                      <a:pt x="116840" y="589280"/>
                      <a:pt x="97790" y="588010"/>
                    </a:cubicBezTo>
                    <a:cubicBezTo>
                      <a:pt x="78740" y="585470"/>
                      <a:pt x="55880" y="571500"/>
                      <a:pt x="43180" y="558800"/>
                    </a:cubicBezTo>
                    <a:cubicBezTo>
                      <a:pt x="33020" y="548640"/>
                      <a:pt x="29210" y="541020"/>
                      <a:pt x="24130" y="521970"/>
                    </a:cubicBezTo>
                    <a:cubicBezTo>
                      <a:pt x="11430" y="469900"/>
                      <a:pt x="6350" y="292100"/>
                      <a:pt x="20320" y="220980"/>
                    </a:cubicBezTo>
                    <a:cubicBezTo>
                      <a:pt x="29210" y="179070"/>
                      <a:pt x="39370" y="146050"/>
                      <a:pt x="60960" y="125730"/>
                    </a:cubicBezTo>
                    <a:cubicBezTo>
                      <a:pt x="80010" y="107950"/>
                      <a:pt x="109220" y="100330"/>
                      <a:pt x="135890" y="99060"/>
                    </a:cubicBezTo>
                    <a:cubicBezTo>
                      <a:pt x="162560" y="97790"/>
                      <a:pt x="190500" y="104140"/>
                      <a:pt x="219710" y="118110"/>
                    </a:cubicBezTo>
                    <a:cubicBezTo>
                      <a:pt x="260350" y="138430"/>
                      <a:pt x="317500" y="190500"/>
                      <a:pt x="349250" y="223520"/>
                    </a:cubicBezTo>
                    <a:cubicBezTo>
                      <a:pt x="372110" y="246380"/>
                      <a:pt x="386080" y="265430"/>
                      <a:pt x="400050" y="288290"/>
                    </a:cubicBezTo>
                    <a:cubicBezTo>
                      <a:pt x="415290" y="311150"/>
                      <a:pt x="431800" y="334010"/>
                      <a:pt x="438150" y="361950"/>
                    </a:cubicBezTo>
                    <a:cubicBezTo>
                      <a:pt x="444500" y="396240"/>
                      <a:pt x="434340" y="440690"/>
                      <a:pt x="427990" y="480060"/>
                    </a:cubicBezTo>
                    <a:cubicBezTo>
                      <a:pt x="421640" y="519430"/>
                      <a:pt x="412750" y="556260"/>
                      <a:pt x="400050" y="598170"/>
                    </a:cubicBezTo>
                    <a:cubicBezTo>
                      <a:pt x="384810" y="643890"/>
                      <a:pt x="360680" y="711200"/>
                      <a:pt x="337820" y="744220"/>
                    </a:cubicBezTo>
                    <a:cubicBezTo>
                      <a:pt x="323850" y="764540"/>
                      <a:pt x="309880" y="778510"/>
                      <a:pt x="290830" y="786130"/>
                    </a:cubicBezTo>
                    <a:cubicBezTo>
                      <a:pt x="273050" y="793750"/>
                      <a:pt x="246380" y="793750"/>
                      <a:pt x="228600" y="787400"/>
                    </a:cubicBezTo>
                    <a:cubicBezTo>
                      <a:pt x="209550" y="779780"/>
                      <a:pt x="190500" y="760730"/>
                      <a:pt x="180340" y="745490"/>
                    </a:cubicBezTo>
                    <a:cubicBezTo>
                      <a:pt x="172720" y="732790"/>
                      <a:pt x="170180" y="717550"/>
                      <a:pt x="170180" y="704850"/>
                    </a:cubicBezTo>
                    <a:cubicBezTo>
                      <a:pt x="170180" y="690880"/>
                      <a:pt x="182880" y="678180"/>
                      <a:pt x="180340" y="662940"/>
                    </a:cubicBezTo>
                    <a:cubicBezTo>
                      <a:pt x="175260" y="637540"/>
                      <a:pt x="132080" y="605790"/>
                      <a:pt x="121920" y="568960"/>
                    </a:cubicBezTo>
                    <a:cubicBezTo>
                      <a:pt x="110490" y="529590"/>
                      <a:pt x="110490" y="462280"/>
                      <a:pt x="123190" y="430530"/>
                    </a:cubicBezTo>
                    <a:cubicBezTo>
                      <a:pt x="132080" y="408940"/>
                      <a:pt x="152400" y="394970"/>
                      <a:pt x="167640" y="387350"/>
                    </a:cubicBezTo>
                    <a:cubicBezTo>
                      <a:pt x="180340" y="379730"/>
                      <a:pt x="194310" y="377190"/>
                      <a:pt x="208280" y="379730"/>
                    </a:cubicBezTo>
                    <a:cubicBezTo>
                      <a:pt x="226060" y="382270"/>
                      <a:pt x="251460" y="393700"/>
                      <a:pt x="264160" y="405130"/>
                    </a:cubicBezTo>
                    <a:cubicBezTo>
                      <a:pt x="275590" y="415290"/>
                      <a:pt x="280670" y="422910"/>
                      <a:pt x="285750" y="440690"/>
                    </a:cubicBezTo>
                    <a:cubicBezTo>
                      <a:pt x="299720" y="488950"/>
                      <a:pt x="302260" y="666750"/>
                      <a:pt x="285750" y="721360"/>
                    </a:cubicBezTo>
                    <a:cubicBezTo>
                      <a:pt x="278130" y="746760"/>
                      <a:pt x="266700" y="760730"/>
                      <a:pt x="251460" y="770890"/>
                    </a:cubicBezTo>
                    <a:cubicBezTo>
                      <a:pt x="234950" y="782320"/>
                      <a:pt x="209550" y="787400"/>
                      <a:pt x="191770" y="786130"/>
                    </a:cubicBezTo>
                    <a:cubicBezTo>
                      <a:pt x="177800" y="784860"/>
                      <a:pt x="165100" y="779780"/>
                      <a:pt x="153670" y="770890"/>
                    </a:cubicBezTo>
                    <a:cubicBezTo>
                      <a:pt x="139700" y="760730"/>
                      <a:pt x="127000" y="748030"/>
                      <a:pt x="119380" y="721360"/>
                    </a:cubicBezTo>
                    <a:cubicBezTo>
                      <a:pt x="97790" y="654050"/>
                      <a:pt x="137160" y="406400"/>
                      <a:pt x="115570" y="332740"/>
                    </a:cubicBezTo>
                    <a:cubicBezTo>
                      <a:pt x="105410" y="299720"/>
                      <a:pt x="90170" y="284480"/>
                      <a:pt x="73660" y="266700"/>
                    </a:cubicBezTo>
                    <a:cubicBezTo>
                      <a:pt x="57150" y="250190"/>
                      <a:pt x="26670" y="245110"/>
                      <a:pt x="15240" y="229870"/>
                    </a:cubicBezTo>
                    <a:cubicBezTo>
                      <a:pt x="6350" y="218440"/>
                      <a:pt x="2540" y="204470"/>
                      <a:pt x="1270" y="190500"/>
                    </a:cubicBezTo>
                    <a:cubicBezTo>
                      <a:pt x="0" y="176530"/>
                      <a:pt x="1270" y="161290"/>
                      <a:pt x="6350" y="148590"/>
                    </a:cubicBezTo>
                    <a:cubicBezTo>
                      <a:pt x="11430" y="135890"/>
                      <a:pt x="20320" y="123190"/>
                      <a:pt x="31750" y="114300"/>
                    </a:cubicBezTo>
                    <a:cubicBezTo>
                      <a:pt x="45720" y="102870"/>
                      <a:pt x="72390" y="93980"/>
                      <a:pt x="90170" y="92710"/>
                    </a:cubicBezTo>
                    <a:cubicBezTo>
                      <a:pt x="105410" y="92710"/>
                      <a:pt x="116840" y="92710"/>
                      <a:pt x="132080" y="104140"/>
                    </a:cubicBezTo>
                    <a:cubicBezTo>
                      <a:pt x="165100" y="129540"/>
                      <a:pt x="208280" y="224790"/>
                      <a:pt x="243840" y="298450"/>
                    </a:cubicBezTo>
                    <a:cubicBezTo>
                      <a:pt x="288290" y="387350"/>
                      <a:pt x="337820" y="504190"/>
                      <a:pt x="372110" y="601980"/>
                    </a:cubicBezTo>
                    <a:cubicBezTo>
                      <a:pt x="402590" y="688340"/>
                      <a:pt x="436880" y="782320"/>
                      <a:pt x="441960" y="850900"/>
                    </a:cubicBezTo>
                    <a:cubicBezTo>
                      <a:pt x="447040" y="896620"/>
                      <a:pt x="439420" y="920750"/>
                      <a:pt x="431800" y="966470"/>
                    </a:cubicBezTo>
                    <a:cubicBezTo>
                      <a:pt x="419100" y="1036320"/>
                      <a:pt x="368300" y="1160780"/>
                      <a:pt x="367030" y="1224280"/>
                    </a:cubicBezTo>
                    <a:cubicBezTo>
                      <a:pt x="367030" y="1262380"/>
                      <a:pt x="393700" y="1313180"/>
                      <a:pt x="388620" y="1315720"/>
                    </a:cubicBezTo>
                    <a:cubicBezTo>
                      <a:pt x="384810" y="1316990"/>
                      <a:pt x="360680" y="1291590"/>
                      <a:pt x="363220" y="1285240"/>
                    </a:cubicBezTo>
                    <a:cubicBezTo>
                      <a:pt x="367030" y="1276350"/>
                      <a:pt x="406400" y="1271270"/>
                      <a:pt x="424180" y="1273810"/>
                    </a:cubicBezTo>
                    <a:cubicBezTo>
                      <a:pt x="438150" y="1275080"/>
                      <a:pt x="452120" y="1282700"/>
                      <a:pt x="462280" y="1290320"/>
                    </a:cubicBezTo>
                    <a:cubicBezTo>
                      <a:pt x="472440" y="1299210"/>
                      <a:pt x="482600" y="1310640"/>
                      <a:pt x="487680" y="1323340"/>
                    </a:cubicBezTo>
                    <a:cubicBezTo>
                      <a:pt x="494030" y="1336040"/>
                      <a:pt x="496570" y="1351280"/>
                      <a:pt x="495300" y="1363980"/>
                    </a:cubicBezTo>
                    <a:cubicBezTo>
                      <a:pt x="495300" y="1377950"/>
                      <a:pt x="490220" y="1393190"/>
                      <a:pt x="483870" y="1404620"/>
                    </a:cubicBezTo>
                    <a:cubicBezTo>
                      <a:pt x="476250" y="1416050"/>
                      <a:pt x="469900" y="1427480"/>
                      <a:pt x="454660" y="1433830"/>
                    </a:cubicBezTo>
                    <a:cubicBezTo>
                      <a:pt x="424180" y="1446530"/>
                      <a:pt x="330200" y="1419860"/>
                      <a:pt x="302260" y="1433830"/>
                    </a:cubicBezTo>
                    <a:cubicBezTo>
                      <a:pt x="288290" y="1441450"/>
                      <a:pt x="288290" y="1459230"/>
                      <a:pt x="276860" y="1468120"/>
                    </a:cubicBezTo>
                    <a:cubicBezTo>
                      <a:pt x="266700" y="1475740"/>
                      <a:pt x="252730" y="1483360"/>
                      <a:pt x="240030" y="1485900"/>
                    </a:cubicBezTo>
                    <a:cubicBezTo>
                      <a:pt x="226060" y="1488440"/>
                      <a:pt x="210820" y="1487170"/>
                      <a:pt x="198120" y="1483360"/>
                    </a:cubicBezTo>
                    <a:cubicBezTo>
                      <a:pt x="184150" y="1479550"/>
                      <a:pt x="171450" y="1473200"/>
                      <a:pt x="161290" y="1463040"/>
                    </a:cubicBezTo>
                    <a:cubicBezTo>
                      <a:pt x="149860" y="1450340"/>
                      <a:pt x="140970" y="1430020"/>
                      <a:pt x="134620" y="1407160"/>
                    </a:cubicBezTo>
                    <a:cubicBezTo>
                      <a:pt x="127000" y="1374140"/>
                      <a:pt x="127000" y="1320800"/>
                      <a:pt x="130810" y="1282700"/>
                    </a:cubicBezTo>
                    <a:cubicBezTo>
                      <a:pt x="133350" y="1250950"/>
                      <a:pt x="134620" y="1221740"/>
                      <a:pt x="149860" y="1192530"/>
                    </a:cubicBezTo>
                    <a:cubicBezTo>
                      <a:pt x="168910" y="1158240"/>
                      <a:pt x="209550" y="1120140"/>
                      <a:pt x="245110" y="1094740"/>
                    </a:cubicBezTo>
                    <a:cubicBezTo>
                      <a:pt x="280670" y="1070610"/>
                      <a:pt x="323850" y="1043940"/>
                      <a:pt x="364490" y="1038860"/>
                    </a:cubicBezTo>
                    <a:cubicBezTo>
                      <a:pt x="403860" y="1035050"/>
                      <a:pt x="463550" y="1038860"/>
                      <a:pt x="486410" y="1065530"/>
                    </a:cubicBezTo>
                    <a:cubicBezTo>
                      <a:pt x="510540" y="1092200"/>
                      <a:pt x="505460" y="1160780"/>
                      <a:pt x="500380" y="1207770"/>
                    </a:cubicBezTo>
                    <a:cubicBezTo>
                      <a:pt x="495300" y="1254760"/>
                      <a:pt x="476250" y="1316990"/>
                      <a:pt x="455930" y="1348740"/>
                    </a:cubicBezTo>
                    <a:cubicBezTo>
                      <a:pt x="443230" y="1369060"/>
                      <a:pt x="429260" y="1383030"/>
                      <a:pt x="411480" y="1390650"/>
                    </a:cubicBezTo>
                    <a:cubicBezTo>
                      <a:pt x="393700" y="1398270"/>
                      <a:pt x="367030" y="1397000"/>
                      <a:pt x="349250" y="1393190"/>
                    </a:cubicBezTo>
                    <a:cubicBezTo>
                      <a:pt x="335280" y="1389380"/>
                      <a:pt x="323850" y="1380490"/>
                      <a:pt x="314960" y="1370330"/>
                    </a:cubicBezTo>
                    <a:cubicBezTo>
                      <a:pt x="304800" y="1361440"/>
                      <a:pt x="297180" y="1351280"/>
                      <a:pt x="294640" y="1334770"/>
                    </a:cubicBezTo>
                    <a:cubicBezTo>
                      <a:pt x="287020" y="1299210"/>
                      <a:pt x="299720" y="1209040"/>
                      <a:pt x="309880" y="1162050"/>
                    </a:cubicBezTo>
                    <a:cubicBezTo>
                      <a:pt x="318770" y="1125220"/>
                      <a:pt x="331470" y="1097280"/>
                      <a:pt x="345440" y="1070610"/>
                    </a:cubicBezTo>
                    <a:cubicBezTo>
                      <a:pt x="358140" y="1045210"/>
                      <a:pt x="372110" y="1022350"/>
                      <a:pt x="391160" y="1003300"/>
                    </a:cubicBezTo>
                    <a:cubicBezTo>
                      <a:pt x="410210" y="982980"/>
                      <a:pt x="439420" y="975360"/>
                      <a:pt x="463550" y="953770"/>
                    </a:cubicBezTo>
                    <a:cubicBezTo>
                      <a:pt x="491490" y="929640"/>
                      <a:pt x="523240" y="873760"/>
                      <a:pt x="548640" y="859790"/>
                    </a:cubicBezTo>
                    <a:cubicBezTo>
                      <a:pt x="563880" y="852170"/>
                      <a:pt x="576580" y="852170"/>
                      <a:pt x="590550" y="853440"/>
                    </a:cubicBezTo>
                    <a:cubicBezTo>
                      <a:pt x="603250" y="854710"/>
                      <a:pt x="618490" y="859790"/>
                      <a:pt x="628650" y="867410"/>
                    </a:cubicBezTo>
                    <a:cubicBezTo>
                      <a:pt x="640080" y="875030"/>
                      <a:pt x="651510" y="883920"/>
                      <a:pt x="657860" y="897890"/>
                    </a:cubicBezTo>
                    <a:cubicBezTo>
                      <a:pt x="665480" y="913130"/>
                      <a:pt x="671830" y="937260"/>
                      <a:pt x="666750" y="957580"/>
                    </a:cubicBezTo>
                    <a:cubicBezTo>
                      <a:pt x="661670" y="982980"/>
                      <a:pt x="638810" y="1019810"/>
                      <a:pt x="614680" y="1035050"/>
                    </a:cubicBezTo>
                    <a:cubicBezTo>
                      <a:pt x="588010" y="1050290"/>
                      <a:pt x="541020" y="1057910"/>
                      <a:pt x="513080" y="1046480"/>
                    </a:cubicBezTo>
                    <a:cubicBezTo>
                      <a:pt x="483870" y="1032510"/>
                      <a:pt x="459740" y="993140"/>
                      <a:pt x="445770" y="948690"/>
                    </a:cubicBezTo>
                    <a:cubicBezTo>
                      <a:pt x="421640" y="881380"/>
                      <a:pt x="426720" y="713740"/>
                      <a:pt x="431800" y="662940"/>
                    </a:cubicBezTo>
                    <a:cubicBezTo>
                      <a:pt x="433070" y="643890"/>
                      <a:pt x="435610" y="635000"/>
                      <a:pt x="441960" y="623570"/>
                    </a:cubicBezTo>
                    <a:cubicBezTo>
                      <a:pt x="448310" y="610870"/>
                      <a:pt x="457200" y="599440"/>
                      <a:pt x="468630" y="593090"/>
                    </a:cubicBezTo>
                    <a:cubicBezTo>
                      <a:pt x="483870" y="584200"/>
                      <a:pt x="510540" y="577850"/>
                      <a:pt x="528320" y="579120"/>
                    </a:cubicBezTo>
                    <a:cubicBezTo>
                      <a:pt x="542290" y="580390"/>
                      <a:pt x="554990" y="584200"/>
                      <a:pt x="566420" y="593090"/>
                    </a:cubicBezTo>
                    <a:cubicBezTo>
                      <a:pt x="580390" y="604520"/>
                      <a:pt x="598170" y="624840"/>
                      <a:pt x="600710" y="643890"/>
                    </a:cubicBezTo>
                    <a:cubicBezTo>
                      <a:pt x="603250" y="668020"/>
                      <a:pt x="579120" y="699770"/>
                      <a:pt x="574040" y="726440"/>
                    </a:cubicBezTo>
                    <a:cubicBezTo>
                      <a:pt x="570230" y="749300"/>
                      <a:pt x="577850" y="774700"/>
                      <a:pt x="572770" y="792480"/>
                    </a:cubicBezTo>
                    <a:cubicBezTo>
                      <a:pt x="567690" y="806450"/>
                      <a:pt x="561340" y="817880"/>
                      <a:pt x="551180" y="826770"/>
                    </a:cubicBezTo>
                    <a:cubicBezTo>
                      <a:pt x="537210" y="838200"/>
                      <a:pt x="514350" y="850900"/>
                      <a:pt x="495300" y="852170"/>
                    </a:cubicBezTo>
                    <a:cubicBezTo>
                      <a:pt x="476250" y="852170"/>
                      <a:pt x="455930" y="849630"/>
                      <a:pt x="436880" y="833120"/>
                    </a:cubicBezTo>
                    <a:cubicBezTo>
                      <a:pt x="397510" y="798830"/>
                      <a:pt x="325120" y="650240"/>
                      <a:pt x="318770" y="598170"/>
                    </a:cubicBezTo>
                    <a:cubicBezTo>
                      <a:pt x="316230" y="572770"/>
                      <a:pt x="322580" y="554990"/>
                      <a:pt x="332740" y="538480"/>
                    </a:cubicBezTo>
                    <a:cubicBezTo>
                      <a:pt x="344170" y="523240"/>
                      <a:pt x="364490" y="509270"/>
                      <a:pt x="382270" y="504190"/>
                    </a:cubicBezTo>
                    <a:cubicBezTo>
                      <a:pt x="400050" y="499110"/>
                      <a:pt x="425450" y="501650"/>
                      <a:pt x="441960" y="510540"/>
                    </a:cubicBezTo>
                    <a:cubicBezTo>
                      <a:pt x="459740" y="519430"/>
                      <a:pt x="477520" y="535940"/>
                      <a:pt x="482600" y="554990"/>
                    </a:cubicBezTo>
                    <a:cubicBezTo>
                      <a:pt x="490220" y="577850"/>
                      <a:pt x="469900" y="605790"/>
                      <a:pt x="467360" y="641350"/>
                    </a:cubicBezTo>
                    <a:cubicBezTo>
                      <a:pt x="463550" y="698500"/>
                      <a:pt x="453390" y="815340"/>
                      <a:pt x="473710" y="869950"/>
                    </a:cubicBezTo>
                    <a:cubicBezTo>
                      <a:pt x="488950" y="908050"/>
                      <a:pt x="529590" y="929640"/>
                      <a:pt x="543560" y="952500"/>
                    </a:cubicBezTo>
                    <a:cubicBezTo>
                      <a:pt x="551180" y="967740"/>
                      <a:pt x="556260" y="976630"/>
                      <a:pt x="557530" y="991870"/>
                    </a:cubicBezTo>
                    <a:cubicBezTo>
                      <a:pt x="557530" y="1008380"/>
                      <a:pt x="552450" y="1035050"/>
                      <a:pt x="541020" y="1050290"/>
                    </a:cubicBezTo>
                    <a:cubicBezTo>
                      <a:pt x="529590" y="1065530"/>
                      <a:pt x="509270" y="1078230"/>
                      <a:pt x="490220" y="1083310"/>
                    </a:cubicBezTo>
                    <a:cubicBezTo>
                      <a:pt x="472440" y="1087120"/>
                      <a:pt x="445770" y="1082040"/>
                      <a:pt x="430530" y="1074420"/>
                    </a:cubicBezTo>
                    <a:cubicBezTo>
                      <a:pt x="417830" y="1068070"/>
                      <a:pt x="405130" y="1060450"/>
                      <a:pt x="401320" y="1046480"/>
                    </a:cubicBezTo>
                    <a:cubicBezTo>
                      <a:pt x="392430" y="1021080"/>
                      <a:pt x="410210" y="962660"/>
                      <a:pt x="420370" y="927100"/>
                    </a:cubicBezTo>
                    <a:cubicBezTo>
                      <a:pt x="429260" y="897890"/>
                      <a:pt x="448310" y="883920"/>
                      <a:pt x="457200" y="847090"/>
                    </a:cubicBezTo>
                    <a:cubicBezTo>
                      <a:pt x="473710" y="773430"/>
                      <a:pt x="426720" y="520700"/>
                      <a:pt x="459740" y="504190"/>
                    </a:cubicBezTo>
                    <a:cubicBezTo>
                      <a:pt x="477520" y="494030"/>
                      <a:pt x="539750" y="538480"/>
                      <a:pt x="541020" y="560070"/>
                    </a:cubicBezTo>
                    <a:cubicBezTo>
                      <a:pt x="543560" y="582930"/>
                      <a:pt x="487680" y="621030"/>
                      <a:pt x="466090" y="636270"/>
                    </a:cubicBezTo>
                    <a:cubicBezTo>
                      <a:pt x="452120" y="646430"/>
                      <a:pt x="441960" y="651510"/>
                      <a:pt x="429260" y="654050"/>
                    </a:cubicBezTo>
                    <a:cubicBezTo>
                      <a:pt x="415290" y="656590"/>
                      <a:pt x="400050" y="654050"/>
                      <a:pt x="387350" y="650240"/>
                    </a:cubicBezTo>
                    <a:cubicBezTo>
                      <a:pt x="374650" y="645160"/>
                      <a:pt x="360680" y="637540"/>
                      <a:pt x="351790" y="626110"/>
                    </a:cubicBezTo>
                    <a:cubicBezTo>
                      <a:pt x="340360" y="612140"/>
                      <a:pt x="328930" y="588010"/>
                      <a:pt x="328930" y="568960"/>
                    </a:cubicBezTo>
                    <a:cubicBezTo>
                      <a:pt x="328930" y="548640"/>
                      <a:pt x="336550" y="529590"/>
                      <a:pt x="350520" y="510540"/>
                    </a:cubicBezTo>
                    <a:cubicBezTo>
                      <a:pt x="369570" y="481330"/>
                      <a:pt x="415290" y="439420"/>
                      <a:pt x="450850" y="424180"/>
                    </a:cubicBezTo>
                    <a:cubicBezTo>
                      <a:pt x="480060" y="410210"/>
                      <a:pt x="518160" y="397510"/>
                      <a:pt x="541020" y="410210"/>
                    </a:cubicBezTo>
                    <a:cubicBezTo>
                      <a:pt x="570230" y="425450"/>
                      <a:pt x="575310" y="506730"/>
                      <a:pt x="600710" y="535940"/>
                    </a:cubicBezTo>
                    <a:cubicBezTo>
                      <a:pt x="618490" y="557530"/>
                      <a:pt x="651510" y="557530"/>
                      <a:pt x="665480" y="579120"/>
                    </a:cubicBezTo>
                    <a:cubicBezTo>
                      <a:pt x="681990" y="601980"/>
                      <a:pt x="669290" y="652780"/>
                      <a:pt x="688340" y="675640"/>
                    </a:cubicBezTo>
                    <a:cubicBezTo>
                      <a:pt x="706120" y="699770"/>
                      <a:pt x="746760" y="699770"/>
                      <a:pt x="773430" y="721360"/>
                    </a:cubicBezTo>
                    <a:cubicBezTo>
                      <a:pt x="807720" y="748030"/>
                      <a:pt x="854710" y="800100"/>
                      <a:pt x="868680" y="833120"/>
                    </a:cubicBezTo>
                    <a:cubicBezTo>
                      <a:pt x="876300" y="855980"/>
                      <a:pt x="876300" y="877570"/>
                      <a:pt x="869950" y="896620"/>
                    </a:cubicBezTo>
                    <a:cubicBezTo>
                      <a:pt x="863600" y="914400"/>
                      <a:pt x="847090" y="934720"/>
                      <a:pt x="829310" y="944880"/>
                    </a:cubicBezTo>
                    <a:cubicBezTo>
                      <a:pt x="812800" y="953770"/>
                      <a:pt x="786130" y="956310"/>
                      <a:pt x="768350" y="953770"/>
                    </a:cubicBezTo>
                    <a:cubicBezTo>
                      <a:pt x="753110" y="951230"/>
                      <a:pt x="740410" y="943610"/>
                      <a:pt x="730250" y="934720"/>
                    </a:cubicBezTo>
                    <a:cubicBezTo>
                      <a:pt x="718820" y="927100"/>
                      <a:pt x="711200" y="915670"/>
                      <a:pt x="704850" y="901700"/>
                    </a:cubicBezTo>
                    <a:cubicBezTo>
                      <a:pt x="697230" y="881380"/>
                      <a:pt x="703580" y="849630"/>
                      <a:pt x="695960" y="825500"/>
                    </a:cubicBezTo>
                    <a:cubicBezTo>
                      <a:pt x="685800" y="797560"/>
                      <a:pt x="641350" y="768350"/>
                      <a:pt x="647700" y="744220"/>
                    </a:cubicBezTo>
                    <a:cubicBezTo>
                      <a:pt x="654050" y="716280"/>
                      <a:pt x="730250" y="665480"/>
                      <a:pt x="758190" y="670560"/>
                    </a:cubicBezTo>
                    <a:cubicBezTo>
                      <a:pt x="779780" y="674370"/>
                      <a:pt x="786130" y="721360"/>
                      <a:pt x="807720" y="742950"/>
                    </a:cubicBezTo>
                    <a:cubicBezTo>
                      <a:pt x="834390" y="768350"/>
                      <a:pt x="889000" y="783590"/>
                      <a:pt x="909320" y="807720"/>
                    </a:cubicBezTo>
                    <a:cubicBezTo>
                      <a:pt x="924560" y="825500"/>
                      <a:pt x="933450" y="845820"/>
                      <a:pt x="933450" y="866140"/>
                    </a:cubicBezTo>
                    <a:cubicBezTo>
                      <a:pt x="934720" y="885190"/>
                      <a:pt x="924560" y="910590"/>
                      <a:pt x="914400" y="924560"/>
                    </a:cubicBezTo>
                    <a:cubicBezTo>
                      <a:pt x="905510" y="937260"/>
                      <a:pt x="892810" y="944880"/>
                      <a:pt x="880110" y="949960"/>
                    </a:cubicBezTo>
                    <a:cubicBezTo>
                      <a:pt x="868680" y="955040"/>
                      <a:pt x="852170" y="957580"/>
                      <a:pt x="839470" y="957580"/>
                    </a:cubicBezTo>
                    <a:cubicBezTo>
                      <a:pt x="825500" y="956310"/>
                      <a:pt x="812800" y="939800"/>
                      <a:pt x="798830" y="943610"/>
                    </a:cubicBezTo>
                    <a:cubicBezTo>
                      <a:pt x="781050" y="948690"/>
                      <a:pt x="765810" y="990600"/>
                      <a:pt x="744220" y="1005840"/>
                    </a:cubicBezTo>
                    <a:cubicBezTo>
                      <a:pt x="722630" y="1019810"/>
                      <a:pt x="689610" y="1019810"/>
                      <a:pt x="670560" y="1032510"/>
                    </a:cubicBezTo>
                    <a:cubicBezTo>
                      <a:pt x="654050" y="1041400"/>
                      <a:pt x="646430" y="1060450"/>
                      <a:pt x="633730" y="1066800"/>
                    </a:cubicBezTo>
                    <a:cubicBezTo>
                      <a:pt x="621030" y="1073150"/>
                      <a:pt x="605790" y="1074420"/>
                      <a:pt x="591820" y="1073150"/>
                    </a:cubicBezTo>
                    <a:cubicBezTo>
                      <a:pt x="577850" y="1073150"/>
                      <a:pt x="562610" y="1068070"/>
                      <a:pt x="551180" y="1060450"/>
                    </a:cubicBezTo>
                    <a:cubicBezTo>
                      <a:pt x="539750" y="1052830"/>
                      <a:pt x="529590" y="1041400"/>
                      <a:pt x="521970" y="1029970"/>
                    </a:cubicBezTo>
                    <a:cubicBezTo>
                      <a:pt x="515620" y="1018540"/>
                      <a:pt x="510540" y="1003300"/>
                      <a:pt x="510540" y="989330"/>
                    </a:cubicBezTo>
                    <a:cubicBezTo>
                      <a:pt x="510540" y="975360"/>
                      <a:pt x="513080" y="960120"/>
                      <a:pt x="519430" y="947420"/>
                    </a:cubicBezTo>
                    <a:cubicBezTo>
                      <a:pt x="524510" y="935990"/>
                      <a:pt x="541020" y="913130"/>
                      <a:pt x="546100" y="915670"/>
                    </a:cubicBezTo>
                    <a:cubicBezTo>
                      <a:pt x="553720" y="918210"/>
                      <a:pt x="542290" y="1036320"/>
                      <a:pt x="533400" y="1037590"/>
                    </a:cubicBezTo>
                    <a:cubicBezTo>
                      <a:pt x="527050" y="1038860"/>
                      <a:pt x="508000" y="990600"/>
                      <a:pt x="504190" y="965200"/>
                    </a:cubicBezTo>
                    <a:cubicBezTo>
                      <a:pt x="501650" y="937260"/>
                      <a:pt x="508000" y="906780"/>
                      <a:pt x="515620" y="878840"/>
                    </a:cubicBezTo>
                    <a:cubicBezTo>
                      <a:pt x="523240" y="850900"/>
                      <a:pt x="533400" y="822960"/>
                      <a:pt x="548640" y="797560"/>
                    </a:cubicBezTo>
                    <a:cubicBezTo>
                      <a:pt x="563880" y="773430"/>
                      <a:pt x="600710" y="756920"/>
                      <a:pt x="608330" y="731520"/>
                    </a:cubicBezTo>
                    <a:cubicBezTo>
                      <a:pt x="617220" y="704850"/>
                      <a:pt x="591820" y="665480"/>
                      <a:pt x="598170" y="637540"/>
                    </a:cubicBezTo>
                    <a:cubicBezTo>
                      <a:pt x="603250" y="610870"/>
                      <a:pt x="617220" y="579120"/>
                      <a:pt x="637540" y="565150"/>
                    </a:cubicBezTo>
                    <a:cubicBezTo>
                      <a:pt x="657860" y="551180"/>
                      <a:pt x="697230" y="549910"/>
                      <a:pt x="718820" y="556260"/>
                    </a:cubicBezTo>
                    <a:cubicBezTo>
                      <a:pt x="737870" y="562610"/>
                      <a:pt x="753110" y="576580"/>
                      <a:pt x="762000" y="593090"/>
                    </a:cubicBezTo>
                    <a:cubicBezTo>
                      <a:pt x="772160" y="614680"/>
                      <a:pt x="773430" y="655320"/>
                      <a:pt x="765810" y="675640"/>
                    </a:cubicBezTo>
                    <a:cubicBezTo>
                      <a:pt x="759460" y="693420"/>
                      <a:pt x="744220" y="708660"/>
                      <a:pt x="726440" y="716280"/>
                    </a:cubicBezTo>
                    <a:cubicBezTo>
                      <a:pt x="704850" y="725170"/>
                      <a:pt x="665480" y="727710"/>
                      <a:pt x="643890" y="716280"/>
                    </a:cubicBezTo>
                    <a:cubicBezTo>
                      <a:pt x="622300" y="704850"/>
                      <a:pt x="600710" y="671830"/>
                      <a:pt x="598170" y="647700"/>
                    </a:cubicBezTo>
                    <a:cubicBezTo>
                      <a:pt x="595630" y="623570"/>
                      <a:pt x="613410" y="586740"/>
                      <a:pt x="629920" y="570230"/>
                    </a:cubicBezTo>
                    <a:cubicBezTo>
                      <a:pt x="642620" y="557530"/>
                      <a:pt x="664210" y="551180"/>
                      <a:pt x="681990" y="549910"/>
                    </a:cubicBezTo>
                    <a:cubicBezTo>
                      <a:pt x="699770" y="549910"/>
                      <a:pt x="721360" y="553720"/>
                      <a:pt x="736600" y="566420"/>
                    </a:cubicBezTo>
                    <a:cubicBezTo>
                      <a:pt x="753110" y="580390"/>
                      <a:pt x="768350" y="609600"/>
                      <a:pt x="773430" y="638810"/>
                    </a:cubicBezTo>
                    <a:cubicBezTo>
                      <a:pt x="782320" y="678180"/>
                      <a:pt x="779780" y="736600"/>
                      <a:pt x="762000" y="782320"/>
                    </a:cubicBezTo>
                    <a:cubicBezTo>
                      <a:pt x="742950" y="834390"/>
                      <a:pt x="673100" y="880110"/>
                      <a:pt x="656590" y="929640"/>
                    </a:cubicBezTo>
                    <a:cubicBezTo>
                      <a:pt x="642620" y="971550"/>
                      <a:pt x="669290" y="1033780"/>
                      <a:pt x="651510" y="1056640"/>
                    </a:cubicBezTo>
                    <a:cubicBezTo>
                      <a:pt x="638810" y="1071880"/>
                      <a:pt x="610870" y="1075690"/>
                      <a:pt x="591820" y="1073150"/>
                    </a:cubicBezTo>
                    <a:cubicBezTo>
                      <a:pt x="572770" y="1071880"/>
                      <a:pt x="548640" y="1059180"/>
                      <a:pt x="534670" y="1046480"/>
                    </a:cubicBezTo>
                    <a:cubicBezTo>
                      <a:pt x="524510" y="1037590"/>
                      <a:pt x="516890" y="1024890"/>
                      <a:pt x="514350" y="1010920"/>
                    </a:cubicBezTo>
                    <a:cubicBezTo>
                      <a:pt x="510540" y="993140"/>
                      <a:pt x="511810" y="966470"/>
                      <a:pt x="519430" y="948690"/>
                    </a:cubicBezTo>
                    <a:cubicBezTo>
                      <a:pt x="525780" y="930910"/>
                      <a:pt x="537210" y="916940"/>
                      <a:pt x="552450" y="902970"/>
                    </a:cubicBezTo>
                    <a:cubicBezTo>
                      <a:pt x="574040" y="882650"/>
                      <a:pt x="601980" y="861060"/>
                      <a:pt x="641350" y="845820"/>
                    </a:cubicBezTo>
                    <a:cubicBezTo>
                      <a:pt x="702310" y="821690"/>
                      <a:pt x="848360" y="778510"/>
                      <a:pt x="892810" y="795020"/>
                    </a:cubicBezTo>
                    <a:cubicBezTo>
                      <a:pt x="914400" y="802640"/>
                      <a:pt x="924560" y="828040"/>
                      <a:pt x="930910" y="844550"/>
                    </a:cubicBezTo>
                    <a:cubicBezTo>
                      <a:pt x="935990" y="858520"/>
                      <a:pt x="934720" y="873760"/>
                      <a:pt x="932180" y="886460"/>
                    </a:cubicBezTo>
                    <a:cubicBezTo>
                      <a:pt x="929640" y="900430"/>
                      <a:pt x="924560" y="914400"/>
                      <a:pt x="914400" y="924560"/>
                    </a:cubicBezTo>
                    <a:cubicBezTo>
                      <a:pt x="901700" y="938530"/>
                      <a:pt x="881380" y="952500"/>
                      <a:pt x="859790" y="956310"/>
                    </a:cubicBezTo>
                    <a:cubicBezTo>
                      <a:pt x="835660" y="960120"/>
                      <a:pt x="801370" y="948690"/>
                      <a:pt x="773430" y="937260"/>
                    </a:cubicBezTo>
                    <a:cubicBezTo>
                      <a:pt x="745490" y="925830"/>
                      <a:pt x="720090" y="910590"/>
                      <a:pt x="694690" y="885190"/>
                    </a:cubicBezTo>
                    <a:cubicBezTo>
                      <a:pt x="660400" y="850900"/>
                      <a:pt x="613410" y="783590"/>
                      <a:pt x="598170" y="737870"/>
                    </a:cubicBezTo>
                    <a:cubicBezTo>
                      <a:pt x="588010" y="702310"/>
                      <a:pt x="576580" y="659130"/>
                      <a:pt x="595630" y="638810"/>
                    </a:cubicBezTo>
                    <a:cubicBezTo>
                      <a:pt x="619760" y="610870"/>
                      <a:pt x="727710" y="596900"/>
                      <a:pt x="773430" y="624840"/>
                    </a:cubicBezTo>
                    <a:cubicBezTo>
                      <a:pt x="826770" y="656590"/>
                      <a:pt x="868680" y="801370"/>
                      <a:pt x="873760" y="854710"/>
                    </a:cubicBezTo>
                    <a:cubicBezTo>
                      <a:pt x="876300" y="880110"/>
                      <a:pt x="871220" y="899160"/>
                      <a:pt x="861060" y="915670"/>
                    </a:cubicBezTo>
                    <a:cubicBezTo>
                      <a:pt x="849630" y="932180"/>
                      <a:pt x="826770" y="946150"/>
                      <a:pt x="810260" y="952500"/>
                    </a:cubicBezTo>
                    <a:cubicBezTo>
                      <a:pt x="796290" y="957580"/>
                      <a:pt x="781050" y="956310"/>
                      <a:pt x="768350" y="953770"/>
                    </a:cubicBezTo>
                    <a:cubicBezTo>
                      <a:pt x="754380" y="951230"/>
                      <a:pt x="742950" y="946150"/>
                      <a:pt x="730250" y="934720"/>
                    </a:cubicBezTo>
                    <a:cubicBezTo>
                      <a:pt x="706120" y="916940"/>
                      <a:pt x="678180" y="863600"/>
                      <a:pt x="650240" y="842010"/>
                    </a:cubicBezTo>
                    <a:cubicBezTo>
                      <a:pt x="627380" y="822960"/>
                      <a:pt x="599440" y="822960"/>
                      <a:pt x="577850" y="805180"/>
                    </a:cubicBezTo>
                    <a:cubicBezTo>
                      <a:pt x="553720" y="783590"/>
                      <a:pt x="533400" y="750570"/>
                      <a:pt x="518160" y="718820"/>
                    </a:cubicBezTo>
                    <a:cubicBezTo>
                      <a:pt x="502920" y="685800"/>
                      <a:pt x="492760" y="646430"/>
                      <a:pt x="487680" y="612140"/>
                    </a:cubicBezTo>
                    <a:cubicBezTo>
                      <a:pt x="483870" y="582930"/>
                      <a:pt x="485140" y="558800"/>
                      <a:pt x="488950" y="529590"/>
                    </a:cubicBezTo>
                    <a:cubicBezTo>
                      <a:pt x="492760" y="496570"/>
                      <a:pt x="491490" y="447040"/>
                      <a:pt x="513080" y="422910"/>
                    </a:cubicBezTo>
                    <a:cubicBezTo>
                      <a:pt x="534670" y="398780"/>
                      <a:pt x="594360" y="377190"/>
                      <a:pt x="624840" y="387350"/>
                    </a:cubicBezTo>
                    <a:cubicBezTo>
                      <a:pt x="656590" y="397510"/>
                      <a:pt x="701040" y="457200"/>
                      <a:pt x="698500" y="490220"/>
                    </a:cubicBezTo>
                    <a:cubicBezTo>
                      <a:pt x="695960" y="523240"/>
                      <a:pt x="636270" y="567690"/>
                      <a:pt x="601980" y="585470"/>
                    </a:cubicBezTo>
                    <a:cubicBezTo>
                      <a:pt x="572770" y="599440"/>
                      <a:pt x="537210" y="585470"/>
                      <a:pt x="510540" y="596900"/>
                    </a:cubicBezTo>
                    <a:cubicBezTo>
                      <a:pt x="486410" y="607060"/>
                      <a:pt x="471170" y="640080"/>
                      <a:pt x="449580" y="648970"/>
                    </a:cubicBezTo>
                    <a:cubicBezTo>
                      <a:pt x="429260" y="656590"/>
                      <a:pt x="405130" y="656590"/>
                      <a:pt x="387350" y="650240"/>
                    </a:cubicBezTo>
                    <a:cubicBezTo>
                      <a:pt x="368300" y="643890"/>
                      <a:pt x="349250" y="626110"/>
                      <a:pt x="340360" y="609600"/>
                    </a:cubicBezTo>
                    <a:cubicBezTo>
                      <a:pt x="330200" y="591820"/>
                      <a:pt x="326390" y="566420"/>
                      <a:pt x="331470" y="547370"/>
                    </a:cubicBezTo>
                    <a:cubicBezTo>
                      <a:pt x="335280" y="528320"/>
                      <a:pt x="349250" y="511810"/>
                      <a:pt x="365760" y="495300"/>
                    </a:cubicBezTo>
                    <a:cubicBezTo>
                      <a:pt x="388620" y="473710"/>
                      <a:pt x="429260" y="445770"/>
                      <a:pt x="463550" y="431800"/>
                    </a:cubicBezTo>
                    <a:cubicBezTo>
                      <a:pt x="494030" y="420370"/>
                      <a:pt x="530860" y="406400"/>
                      <a:pt x="557530" y="414020"/>
                    </a:cubicBezTo>
                    <a:cubicBezTo>
                      <a:pt x="584200" y="421640"/>
                      <a:pt x="610870" y="443230"/>
                      <a:pt x="626110" y="477520"/>
                    </a:cubicBezTo>
                    <a:cubicBezTo>
                      <a:pt x="656590" y="544830"/>
                      <a:pt x="633730" y="758190"/>
                      <a:pt x="628650" y="838200"/>
                    </a:cubicBezTo>
                    <a:cubicBezTo>
                      <a:pt x="626110" y="878840"/>
                      <a:pt x="626110" y="900430"/>
                      <a:pt x="615950" y="930910"/>
                    </a:cubicBezTo>
                    <a:cubicBezTo>
                      <a:pt x="603250" y="965200"/>
                      <a:pt x="566420" y="1035050"/>
                      <a:pt x="553720" y="1033780"/>
                    </a:cubicBezTo>
                    <a:cubicBezTo>
                      <a:pt x="544830" y="1031240"/>
                      <a:pt x="542290" y="953770"/>
                      <a:pt x="543560" y="952500"/>
                    </a:cubicBezTo>
                    <a:cubicBezTo>
                      <a:pt x="544830" y="952500"/>
                      <a:pt x="557530" y="994410"/>
                      <a:pt x="556260" y="1012190"/>
                    </a:cubicBezTo>
                    <a:cubicBezTo>
                      <a:pt x="554990" y="1026160"/>
                      <a:pt x="548640" y="1038860"/>
                      <a:pt x="541020" y="1050290"/>
                    </a:cubicBezTo>
                    <a:cubicBezTo>
                      <a:pt x="533400" y="1060450"/>
                      <a:pt x="521970" y="1070610"/>
                      <a:pt x="509270" y="1075690"/>
                    </a:cubicBezTo>
                    <a:cubicBezTo>
                      <a:pt x="497840" y="1082040"/>
                      <a:pt x="482600" y="1084580"/>
                      <a:pt x="469900" y="1084580"/>
                    </a:cubicBezTo>
                    <a:cubicBezTo>
                      <a:pt x="457200" y="1084580"/>
                      <a:pt x="444500" y="1083310"/>
                      <a:pt x="430530" y="1074420"/>
                    </a:cubicBezTo>
                    <a:cubicBezTo>
                      <a:pt x="403860" y="1057910"/>
                      <a:pt x="358140" y="1009650"/>
                      <a:pt x="337820" y="972820"/>
                    </a:cubicBezTo>
                    <a:cubicBezTo>
                      <a:pt x="318770" y="941070"/>
                      <a:pt x="311150" y="914400"/>
                      <a:pt x="304800" y="871220"/>
                    </a:cubicBezTo>
                    <a:cubicBezTo>
                      <a:pt x="295910" y="798830"/>
                      <a:pt x="303530" y="635000"/>
                      <a:pt x="318770" y="577850"/>
                    </a:cubicBezTo>
                    <a:cubicBezTo>
                      <a:pt x="326390" y="551180"/>
                      <a:pt x="332740" y="535940"/>
                      <a:pt x="346710" y="523240"/>
                    </a:cubicBezTo>
                    <a:cubicBezTo>
                      <a:pt x="360680" y="510540"/>
                      <a:pt x="384810" y="502920"/>
                      <a:pt x="402590" y="501650"/>
                    </a:cubicBezTo>
                    <a:cubicBezTo>
                      <a:pt x="416560" y="500380"/>
                      <a:pt x="430530" y="504190"/>
                      <a:pt x="441960" y="510540"/>
                    </a:cubicBezTo>
                    <a:cubicBezTo>
                      <a:pt x="454660" y="516890"/>
                      <a:pt x="462280" y="521970"/>
                      <a:pt x="473710" y="537210"/>
                    </a:cubicBezTo>
                    <a:cubicBezTo>
                      <a:pt x="501650" y="575310"/>
                      <a:pt x="574040" y="726440"/>
                      <a:pt x="576580" y="772160"/>
                    </a:cubicBezTo>
                    <a:cubicBezTo>
                      <a:pt x="576580" y="789940"/>
                      <a:pt x="571500" y="798830"/>
                      <a:pt x="563880" y="810260"/>
                    </a:cubicBezTo>
                    <a:cubicBezTo>
                      <a:pt x="553720" y="825500"/>
                      <a:pt x="533400" y="842010"/>
                      <a:pt x="515620" y="848360"/>
                    </a:cubicBezTo>
                    <a:cubicBezTo>
                      <a:pt x="496570" y="853440"/>
                      <a:pt x="471170" y="852170"/>
                      <a:pt x="454660" y="843280"/>
                    </a:cubicBezTo>
                    <a:cubicBezTo>
                      <a:pt x="436880" y="835660"/>
                      <a:pt x="419100" y="815340"/>
                      <a:pt x="411480" y="800100"/>
                    </a:cubicBezTo>
                    <a:cubicBezTo>
                      <a:pt x="405130" y="787400"/>
                      <a:pt x="403860" y="777240"/>
                      <a:pt x="405130" y="759460"/>
                    </a:cubicBezTo>
                    <a:cubicBezTo>
                      <a:pt x="406400" y="725170"/>
                      <a:pt x="429260" y="635000"/>
                      <a:pt x="453390" y="605790"/>
                    </a:cubicBezTo>
                    <a:cubicBezTo>
                      <a:pt x="468630" y="588010"/>
                      <a:pt x="488950" y="580390"/>
                      <a:pt x="508000" y="579120"/>
                    </a:cubicBezTo>
                    <a:cubicBezTo>
                      <a:pt x="527050" y="576580"/>
                      <a:pt x="551180" y="582930"/>
                      <a:pt x="566420" y="593090"/>
                    </a:cubicBezTo>
                    <a:cubicBezTo>
                      <a:pt x="581660" y="604520"/>
                      <a:pt x="591820" y="623570"/>
                      <a:pt x="600710" y="643890"/>
                    </a:cubicBezTo>
                    <a:cubicBezTo>
                      <a:pt x="610870" y="669290"/>
                      <a:pt x="613410" y="699770"/>
                      <a:pt x="615950" y="735330"/>
                    </a:cubicBezTo>
                    <a:cubicBezTo>
                      <a:pt x="618490" y="786130"/>
                      <a:pt x="632460" y="896620"/>
                      <a:pt x="603250" y="923290"/>
                    </a:cubicBezTo>
                    <a:cubicBezTo>
                      <a:pt x="581660" y="942340"/>
                      <a:pt x="504190" y="934720"/>
                      <a:pt x="497840" y="922020"/>
                    </a:cubicBezTo>
                    <a:cubicBezTo>
                      <a:pt x="492760" y="911860"/>
                      <a:pt x="518160" y="881380"/>
                      <a:pt x="530860" y="869950"/>
                    </a:cubicBezTo>
                    <a:cubicBezTo>
                      <a:pt x="542290" y="861060"/>
                      <a:pt x="556260" y="855980"/>
                      <a:pt x="568960" y="854710"/>
                    </a:cubicBezTo>
                    <a:cubicBezTo>
                      <a:pt x="582930" y="852170"/>
                      <a:pt x="596900" y="852170"/>
                      <a:pt x="610870" y="858520"/>
                    </a:cubicBezTo>
                    <a:cubicBezTo>
                      <a:pt x="627380" y="864870"/>
                      <a:pt x="647700" y="881380"/>
                      <a:pt x="657860" y="897890"/>
                    </a:cubicBezTo>
                    <a:cubicBezTo>
                      <a:pt x="666750" y="914400"/>
                      <a:pt x="666750" y="957580"/>
                      <a:pt x="666750" y="957580"/>
                    </a:cubicBezTo>
                    <a:cubicBezTo>
                      <a:pt x="666750" y="957580"/>
                      <a:pt x="664210" y="925830"/>
                      <a:pt x="661670" y="924560"/>
                    </a:cubicBezTo>
                    <a:cubicBezTo>
                      <a:pt x="656590" y="924560"/>
                      <a:pt x="660400" y="1003300"/>
                      <a:pt x="640080" y="1040130"/>
                    </a:cubicBezTo>
                    <a:cubicBezTo>
                      <a:pt x="613410" y="1087120"/>
                      <a:pt x="518160" y="1130300"/>
                      <a:pt x="490220" y="1169670"/>
                    </a:cubicBezTo>
                    <a:cubicBezTo>
                      <a:pt x="472440" y="1195070"/>
                      <a:pt x="468630" y="1214120"/>
                      <a:pt x="461010" y="1242060"/>
                    </a:cubicBezTo>
                    <a:cubicBezTo>
                      <a:pt x="450850" y="1277620"/>
                      <a:pt x="458470" y="1341120"/>
                      <a:pt x="444500" y="1365250"/>
                    </a:cubicBezTo>
                    <a:cubicBezTo>
                      <a:pt x="436880" y="1379220"/>
                      <a:pt x="424180" y="1385570"/>
                      <a:pt x="411480" y="1390650"/>
                    </a:cubicBezTo>
                    <a:cubicBezTo>
                      <a:pt x="398780" y="1395730"/>
                      <a:pt x="383540" y="1398270"/>
                      <a:pt x="370840" y="1397000"/>
                    </a:cubicBezTo>
                    <a:cubicBezTo>
                      <a:pt x="356870" y="1395730"/>
                      <a:pt x="341630" y="1390650"/>
                      <a:pt x="331470" y="1384300"/>
                    </a:cubicBezTo>
                    <a:cubicBezTo>
                      <a:pt x="320040" y="1376680"/>
                      <a:pt x="308610" y="1365250"/>
                      <a:pt x="302260" y="1353820"/>
                    </a:cubicBezTo>
                    <a:cubicBezTo>
                      <a:pt x="295910" y="1342390"/>
                      <a:pt x="290830" y="1328420"/>
                      <a:pt x="290830" y="1313180"/>
                    </a:cubicBezTo>
                    <a:cubicBezTo>
                      <a:pt x="290830" y="1295400"/>
                      <a:pt x="297180" y="1268730"/>
                      <a:pt x="308610" y="1250950"/>
                    </a:cubicBezTo>
                    <a:cubicBezTo>
                      <a:pt x="322580" y="1231900"/>
                      <a:pt x="370840" y="1203960"/>
                      <a:pt x="370840" y="1203960"/>
                    </a:cubicBezTo>
                    <a:cubicBezTo>
                      <a:pt x="370840" y="1205230"/>
                      <a:pt x="318770" y="1228090"/>
                      <a:pt x="304800" y="1256030"/>
                    </a:cubicBezTo>
                    <a:cubicBezTo>
                      <a:pt x="283210" y="1297940"/>
                      <a:pt x="313690" y="1416050"/>
                      <a:pt x="292100" y="1452880"/>
                    </a:cubicBezTo>
                    <a:cubicBezTo>
                      <a:pt x="279400" y="1473200"/>
                      <a:pt x="256540" y="1480820"/>
                      <a:pt x="240030" y="1485900"/>
                    </a:cubicBezTo>
                    <a:cubicBezTo>
                      <a:pt x="224790" y="1489710"/>
                      <a:pt x="210820" y="1487170"/>
                      <a:pt x="198120" y="1483360"/>
                    </a:cubicBezTo>
                    <a:cubicBezTo>
                      <a:pt x="184150" y="1479550"/>
                      <a:pt x="171450" y="1471930"/>
                      <a:pt x="161290" y="1463040"/>
                    </a:cubicBezTo>
                    <a:cubicBezTo>
                      <a:pt x="151130" y="1454150"/>
                      <a:pt x="143510" y="1441450"/>
                      <a:pt x="139700" y="1427480"/>
                    </a:cubicBezTo>
                    <a:cubicBezTo>
                      <a:pt x="134620" y="1410970"/>
                      <a:pt x="132080" y="1386840"/>
                      <a:pt x="142240" y="1365250"/>
                    </a:cubicBezTo>
                    <a:cubicBezTo>
                      <a:pt x="154940" y="1336040"/>
                      <a:pt x="193040" y="1291590"/>
                      <a:pt x="234950" y="1275080"/>
                    </a:cubicBezTo>
                    <a:cubicBezTo>
                      <a:pt x="287020" y="1254760"/>
                      <a:pt x="405130" y="1266190"/>
                      <a:pt x="444500" y="1280160"/>
                    </a:cubicBezTo>
                    <a:cubicBezTo>
                      <a:pt x="461010" y="1285240"/>
                      <a:pt x="468630" y="1292860"/>
                      <a:pt x="477520" y="1305560"/>
                    </a:cubicBezTo>
                    <a:cubicBezTo>
                      <a:pt x="487680" y="1319530"/>
                      <a:pt x="495300" y="1346200"/>
                      <a:pt x="495300" y="1363980"/>
                    </a:cubicBezTo>
                    <a:cubicBezTo>
                      <a:pt x="495300" y="1379220"/>
                      <a:pt x="490220" y="1393190"/>
                      <a:pt x="483870" y="1404620"/>
                    </a:cubicBezTo>
                    <a:cubicBezTo>
                      <a:pt x="476250" y="1416050"/>
                      <a:pt x="468630" y="1424940"/>
                      <a:pt x="454660" y="1433830"/>
                    </a:cubicBezTo>
                    <a:cubicBezTo>
                      <a:pt x="426720" y="1449070"/>
                      <a:pt x="359410" y="1477010"/>
                      <a:pt x="321310" y="1469390"/>
                    </a:cubicBezTo>
                    <a:cubicBezTo>
                      <a:pt x="288290" y="1463040"/>
                      <a:pt x="257810" y="1431290"/>
                      <a:pt x="238760" y="1405890"/>
                    </a:cubicBezTo>
                    <a:cubicBezTo>
                      <a:pt x="222250" y="1385570"/>
                      <a:pt x="213360" y="1361440"/>
                      <a:pt x="205740" y="1336040"/>
                    </a:cubicBezTo>
                    <a:cubicBezTo>
                      <a:pt x="198120" y="1308100"/>
                      <a:pt x="193040" y="1286510"/>
                      <a:pt x="195580" y="1245870"/>
                    </a:cubicBezTo>
                    <a:cubicBezTo>
                      <a:pt x="200660" y="1160780"/>
                      <a:pt x="297180" y="929640"/>
                      <a:pt x="284480" y="854710"/>
                    </a:cubicBezTo>
                    <a:cubicBezTo>
                      <a:pt x="279400" y="820420"/>
                      <a:pt x="259080" y="816610"/>
                      <a:pt x="243840" y="784860"/>
                    </a:cubicBezTo>
                    <a:cubicBezTo>
                      <a:pt x="217170" y="723900"/>
                      <a:pt x="189230" y="598170"/>
                      <a:pt x="151130" y="504190"/>
                    </a:cubicBezTo>
                    <a:cubicBezTo>
                      <a:pt x="110490" y="406400"/>
                      <a:pt x="21590" y="265430"/>
                      <a:pt x="5080" y="210820"/>
                    </a:cubicBezTo>
                    <a:cubicBezTo>
                      <a:pt x="0" y="191770"/>
                      <a:pt x="0" y="182880"/>
                      <a:pt x="1270" y="168910"/>
                    </a:cubicBezTo>
                    <a:cubicBezTo>
                      <a:pt x="3810" y="154940"/>
                      <a:pt x="8890" y="140970"/>
                      <a:pt x="16510" y="129540"/>
                    </a:cubicBezTo>
                    <a:cubicBezTo>
                      <a:pt x="25400" y="118110"/>
                      <a:pt x="36830" y="107950"/>
                      <a:pt x="49530" y="101600"/>
                    </a:cubicBezTo>
                    <a:cubicBezTo>
                      <a:pt x="62230" y="96520"/>
                      <a:pt x="77470" y="92710"/>
                      <a:pt x="90170" y="92710"/>
                    </a:cubicBezTo>
                    <a:cubicBezTo>
                      <a:pt x="104140" y="92710"/>
                      <a:pt x="116840" y="93980"/>
                      <a:pt x="132080" y="104140"/>
                    </a:cubicBezTo>
                    <a:cubicBezTo>
                      <a:pt x="161290" y="123190"/>
                      <a:pt x="212090" y="186690"/>
                      <a:pt x="240030" y="227330"/>
                    </a:cubicBezTo>
                    <a:cubicBezTo>
                      <a:pt x="261620" y="260350"/>
                      <a:pt x="279400" y="279400"/>
                      <a:pt x="289560" y="325120"/>
                    </a:cubicBezTo>
                    <a:cubicBezTo>
                      <a:pt x="309880" y="414020"/>
                      <a:pt x="300990" y="681990"/>
                      <a:pt x="278130" y="740410"/>
                    </a:cubicBezTo>
                    <a:cubicBezTo>
                      <a:pt x="271780" y="758190"/>
                      <a:pt x="261620" y="763270"/>
                      <a:pt x="251460" y="770890"/>
                    </a:cubicBezTo>
                    <a:cubicBezTo>
                      <a:pt x="240030" y="778510"/>
                      <a:pt x="226060" y="784860"/>
                      <a:pt x="212090" y="786130"/>
                    </a:cubicBezTo>
                    <a:cubicBezTo>
                      <a:pt x="199390" y="787400"/>
                      <a:pt x="185420" y="787400"/>
                      <a:pt x="171450" y="781050"/>
                    </a:cubicBezTo>
                    <a:cubicBezTo>
                      <a:pt x="156210" y="773430"/>
                      <a:pt x="137160" y="763270"/>
                      <a:pt x="125730" y="740410"/>
                    </a:cubicBezTo>
                    <a:cubicBezTo>
                      <a:pt x="102870" y="689610"/>
                      <a:pt x="102870" y="506730"/>
                      <a:pt x="116840" y="449580"/>
                    </a:cubicBezTo>
                    <a:cubicBezTo>
                      <a:pt x="124460" y="424180"/>
                      <a:pt x="134620" y="408940"/>
                      <a:pt x="149860" y="397510"/>
                    </a:cubicBezTo>
                    <a:cubicBezTo>
                      <a:pt x="165100" y="386080"/>
                      <a:pt x="189230" y="378460"/>
                      <a:pt x="208280" y="379730"/>
                    </a:cubicBezTo>
                    <a:cubicBezTo>
                      <a:pt x="227330" y="381000"/>
                      <a:pt x="251460" y="393700"/>
                      <a:pt x="264160" y="405130"/>
                    </a:cubicBezTo>
                    <a:cubicBezTo>
                      <a:pt x="275590" y="415290"/>
                      <a:pt x="280670" y="424180"/>
                      <a:pt x="285750" y="440690"/>
                    </a:cubicBezTo>
                    <a:cubicBezTo>
                      <a:pt x="298450" y="477520"/>
                      <a:pt x="294640" y="566420"/>
                      <a:pt x="304800" y="619760"/>
                    </a:cubicBezTo>
                    <a:cubicBezTo>
                      <a:pt x="313690" y="665480"/>
                      <a:pt x="344170" y="717550"/>
                      <a:pt x="337820" y="744220"/>
                    </a:cubicBezTo>
                    <a:cubicBezTo>
                      <a:pt x="334010" y="759460"/>
                      <a:pt x="322580" y="768350"/>
                      <a:pt x="309880" y="775970"/>
                    </a:cubicBezTo>
                    <a:cubicBezTo>
                      <a:pt x="294640" y="786130"/>
                      <a:pt x="266700" y="792480"/>
                      <a:pt x="248920" y="791210"/>
                    </a:cubicBezTo>
                    <a:cubicBezTo>
                      <a:pt x="233680" y="791210"/>
                      <a:pt x="220980" y="786130"/>
                      <a:pt x="209550" y="777240"/>
                    </a:cubicBezTo>
                    <a:cubicBezTo>
                      <a:pt x="194310" y="765810"/>
                      <a:pt x="177800" y="742950"/>
                      <a:pt x="172720" y="725170"/>
                    </a:cubicBezTo>
                    <a:cubicBezTo>
                      <a:pt x="168910" y="711200"/>
                      <a:pt x="168910" y="702310"/>
                      <a:pt x="172720" y="683260"/>
                    </a:cubicBezTo>
                    <a:cubicBezTo>
                      <a:pt x="181610" y="631190"/>
                      <a:pt x="274320" y="474980"/>
                      <a:pt x="270510" y="414020"/>
                    </a:cubicBezTo>
                    <a:cubicBezTo>
                      <a:pt x="267970" y="381000"/>
                      <a:pt x="251460" y="361950"/>
                      <a:pt x="231140" y="340360"/>
                    </a:cubicBezTo>
                    <a:cubicBezTo>
                      <a:pt x="207010" y="313690"/>
                      <a:pt x="132080" y="293370"/>
                      <a:pt x="130810" y="271780"/>
                    </a:cubicBezTo>
                    <a:cubicBezTo>
                      <a:pt x="130810" y="254000"/>
                      <a:pt x="182880" y="213360"/>
                      <a:pt x="196850" y="220980"/>
                    </a:cubicBezTo>
                    <a:cubicBezTo>
                      <a:pt x="223520" y="234950"/>
                      <a:pt x="210820" y="487680"/>
                      <a:pt x="185420" y="541020"/>
                    </a:cubicBezTo>
                    <a:cubicBezTo>
                      <a:pt x="175260" y="565150"/>
                      <a:pt x="156210" y="575310"/>
                      <a:pt x="139700" y="582930"/>
                    </a:cubicBezTo>
                    <a:cubicBezTo>
                      <a:pt x="125730" y="588010"/>
                      <a:pt x="111760" y="589280"/>
                      <a:pt x="97790" y="588010"/>
                    </a:cubicBezTo>
                    <a:cubicBezTo>
                      <a:pt x="85090" y="585470"/>
                      <a:pt x="71120" y="581660"/>
                      <a:pt x="59690" y="572770"/>
                    </a:cubicBezTo>
                    <a:cubicBezTo>
                      <a:pt x="45720" y="561340"/>
                      <a:pt x="31750" y="547370"/>
                      <a:pt x="24130" y="521970"/>
                    </a:cubicBezTo>
                    <a:cubicBezTo>
                      <a:pt x="6350" y="463550"/>
                      <a:pt x="19050" y="298450"/>
                      <a:pt x="25400" y="214630"/>
                    </a:cubicBezTo>
                    <a:cubicBezTo>
                      <a:pt x="30480" y="156210"/>
                      <a:pt x="39370" y="100330"/>
                      <a:pt x="50800" y="68580"/>
                    </a:cubicBezTo>
                    <a:cubicBezTo>
                      <a:pt x="55880" y="52070"/>
                      <a:pt x="58420" y="41910"/>
                      <a:pt x="68580" y="31750"/>
                    </a:cubicBezTo>
                    <a:cubicBezTo>
                      <a:pt x="80010" y="19050"/>
                      <a:pt x="102870" y="5080"/>
                      <a:pt x="120650" y="2540"/>
                    </a:cubicBezTo>
                    <a:cubicBezTo>
                      <a:pt x="139700" y="0"/>
                      <a:pt x="165100" y="6350"/>
                      <a:pt x="180340" y="15240"/>
                    </a:cubicBezTo>
                    <a:cubicBezTo>
                      <a:pt x="193040" y="22860"/>
                      <a:pt x="200660" y="35560"/>
                      <a:pt x="208280" y="45720"/>
                    </a:cubicBezTo>
                    <a:cubicBezTo>
                      <a:pt x="215900" y="54610"/>
                      <a:pt x="220980" y="60960"/>
                      <a:pt x="226060" y="73660"/>
                    </a:cubicBezTo>
                    <a:cubicBezTo>
                      <a:pt x="233680" y="95250"/>
                      <a:pt x="240030" y="132080"/>
                      <a:pt x="240030" y="168910"/>
                    </a:cubicBezTo>
                    <a:cubicBezTo>
                      <a:pt x="238760" y="215900"/>
                      <a:pt x="215900" y="267970"/>
                      <a:pt x="207010" y="334010"/>
                    </a:cubicBezTo>
                    <a:cubicBezTo>
                      <a:pt x="195580" y="427990"/>
                      <a:pt x="201930" y="599440"/>
                      <a:pt x="189230" y="681990"/>
                    </a:cubicBezTo>
                    <a:cubicBezTo>
                      <a:pt x="181610" y="727710"/>
                      <a:pt x="175260" y="768350"/>
                      <a:pt x="158750" y="786130"/>
                    </a:cubicBezTo>
                    <a:cubicBezTo>
                      <a:pt x="149860" y="797560"/>
                      <a:pt x="138430" y="800100"/>
                      <a:pt x="124460" y="802640"/>
                    </a:cubicBezTo>
                    <a:cubicBezTo>
                      <a:pt x="109220" y="803910"/>
                      <a:pt x="83820" y="802640"/>
                      <a:pt x="69850" y="792480"/>
                    </a:cubicBezTo>
                    <a:cubicBezTo>
                      <a:pt x="52070" y="779780"/>
                      <a:pt x="34290" y="749300"/>
                      <a:pt x="31750" y="728980"/>
                    </a:cubicBezTo>
                    <a:cubicBezTo>
                      <a:pt x="29210" y="709930"/>
                      <a:pt x="36830" y="688340"/>
                      <a:pt x="48260" y="674370"/>
                    </a:cubicBezTo>
                    <a:cubicBezTo>
                      <a:pt x="58420" y="661670"/>
                      <a:pt x="74930" y="648970"/>
                      <a:pt x="93980" y="646430"/>
                    </a:cubicBezTo>
                    <a:cubicBezTo>
                      <a:pt x="120650" y="643890"/>
                      <a:pt x="180340" y="661670"/>
                      <a:pt x="201930" y="684530"/>
                    </a:cubicBezTo>
                    <a:cubicBezTo>
                      <a:pt x="219710" y="704850"/>
                      <a:pt x="217170" y="731520"/>
                      <a:pt x="223520" y="770890"/>
                    </a:cubicBezTo>
                    <a:cubicBezTo>
                      <a:pt x="236220" y="852170"/>
                      <a:pt x="262890" y="1085850"/>
                      <a:pt x="242570" y="1146810"/>
                    </a:cubicBezTo>
                    <a:cubicBezTo>
                      <a:pt x="233680" y="1170940"/>
                      <a:pt x="220980" y="1181100"/>
                      <a:pt x="205740" y="1188720"/>
                    </a:cubicBezTo>
                    <a:cubicBezTo>
                      <a:pt x="190500" y="1197610"/>
                      <a:pt x="166370" y="1198880"/>
                      <a:pt x="151130" y="1196340"/>
                    </a:cubicBezTo>
                    <a:cubicBezTo>
                      <a:pt x="138430" y="1195070"/>
                      <a:pt x="127000" y="1188720"/>
                      <a:pt x="116840" y="1179830"/>
                    </a:cubicBezTo>
                    <a:cubicBezTo>
                      <a:pt x="105410" y="1168400"/>
                      <a:pt x="93980" y="1146810"/>
                      <a:pt x="90170" y="1130300"/>
                    </a:cubicBezTo>
                    <a:cubicBezTo>
                      <a:pt x="87630" y="1117600"/>
                      <a:pt x="90170" y="1106170"/>
                      <a:pt x="95250" y="1093470"/>
                    </a:cubicBezTo>
                    <a:cubicBezTo>
                      <a:pt x="100330" y="1075690"/>
                      <a:pt x="119380" y="1062990"/>
                      <a:pt x="128270" y="1035050"/>
                    </a:cubicBezTo>
                    <a:cubicBezTo>
                      <a:pt x="147320" y="976630"/>
                      <a:pt x="137160" y="798830"/>
                      <a:pt x="156210" y="745490"/>
                    </a:cubicBezTo>
                    <a:cubicBezTo>
                      <a:pt x="165100" y="721360"/>
                      <a:pt x="173990" y="708660"/>
                      <a:pt x="187960" y="698500"/>
                    </a:cubicBezTo>
                    <a:cubicBezTo>
                      <a:pt x="203200" y="688340"/>
                      <a:pt x="224790" y="681990"/>
                      <a:pt x="242570" y="685800"/>
                    </a:cubicBezTo>
                    <a:cubicBezTo>
                      <a:pt x="262890" y="689610"/>
                      <a:pt x="289560" y="701040"/>
                      <a:pt x="303530" y="726440"/>
                    </a:cubicBezTo>
                    <a:cubicBezTo>
                      <a:pt x="332740" y="779780"/>
                      <a:pt x="327660" y="974090"/>
                      <a:pt x="318770" y="1033780"/>
                    </a:cubicBezTo>
                    <a:cubicBezTo>
                      <a:pt x="314960" y="1057910"/>
                      <a:pt x="309880" y="1071880"/>
                      <a:pt x="298450" y="1085850"/>
                    </a:cubicBezTo>
                    <a:cubicBezTo>
                      <a:pt x="287020" y="1098550"/>
                      <a:pt x="265430" y="1108710"/>
                      <a:pt x="250190" y="1111250"/>
                    </a:cubicBezTo>
                    <a:cubicBezTo>
                      <a:pt x="236220" y="1113790"/>
                      <a:pt x="224790" y="1112520"/>
                      <a:pt x="212090" y="1107440"/>
                    </a:cubicBezTo>
                    <a:cubicBezTo>
                      <a:pt x="198120" y="1099820"/>
                      <a:pt x="179070" y="1083310"/>
                      <a:pt x="170180" y="1069340"/>
                    </a:cubicBezTo>
                    <a:cubicBezTo>
                      <a:pt x="163830" y="1059180"/>
                      <a:pt x="162560" y="1049020"/>
                      <a:pt x="161290" y="1033780"/>
                    </a:cubicBezTo>
                    <a:cubicBezTo>
                      <a:pt x="160020" y="1005840"/>
                      <a:pt x="162560" y="944880"/>
                      <a:pt x="173990" y="915670"/>
                    </a:cubicBezTo>
                    <a:cubicBezTo>
                      <a:pt x="180340" y="896620"/>
                      <a:pt x="189230" y="880110"/>
                      <a:pt x="204470" y="871220"/>
                    </a:cubicBezTo>
                    <a:cubicBezTo>
                      <a:pt x="222250" y="859790"/>
                      <a:pt x="257810" y="857250"/>
                      <a:pt x="276860" y="862330"/>
                    </a:cubicBezTo>
                    <a:cubicBezTo>
                      <a:pt x="289560" y="864870"/>
                      <a:pt x="299720" y="872490"/>
                      <a:pt x="307340" y="882650"/>
                    </a:cubicBezTo>
                    <a:cubicBezTo>
                      <a:pt x="317500" y="895350"/>
                      <a:pt x="326390" y="934720"/>
                      <a:pt x="326390" y="934720"/>
                    </a:cubicBezTo>
                  </a:path>
                </a:pathLst>
              </a:custGeom>
              <a:solidFill>
                <a:srgbClr val="7ED957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58" name="Group 58"/>
            <p:cNvGrpSpPr/>
            <p:nvPr/>
          </p:nvGrpSpPr>
          <p:grpSpPr>
            <a:xfrm>
              <a:off x="708874" y="572441"/>
              <a:ext cx="333314" cy="160535"/>
              <a:chOff x="0" y="0"/>
              <a:chExt cx="933450" cy="449580"/>
            </a:xfrm>
          </p:grpSpPr>
          <p:sp>
            <p:nvSpPr>
              <p:cNvPr id="59" name="Freeform 59"/>
              <p:cNvSpPr/>
              <p:nvPr/>
            </p:nvSpPr>
            <p:spPr>
              <a:xfrm>
                <a:off x="46990" y="48260"/>
                <a:ext cx="836930" cy="364490"/>
              </a:xfrm>
              <a:custGeom>
                <a:avLst/>
                <a:gdLst/>
                <a:ahLst/>
                <a:cxnLst/>
                <a:rect l="l" t="t" r="r" b="b"/>
                <a:pathLst>
                  <a:path w="836930" h="364490">
                    <a:moveTo>
                      <a:pt x="463550" y="231140"/>
                    </a:moveTo>
                    <a:cubicBezTo>
                      <a:pt x="229870" y="309880"/>
                      <a:pt x="201930" y="340360"/>
                      <a:pt x="162560" y="349250"/>
                    </a:cubicBezTo>
                    <a:cubicBezTo>
                      <a:pt x="123190" y="358140"/>
                      <a:pt x="62230" y="364490"/>
                      <a:pt x="35560" y="346710"/>
                    </a:cubicBezTo>
                    <a:cubicBezTo>
                      <a:pt x="15240" y="331470"/>
                      <a:pt x="0" y="294640"/>
                      <a:pt x="3810" y="267970"/>
                    </a:cubicBezTo>
                    <a:cubicBezTo>
                      <a:pt x="7620" y="240030"/>
                      <a:pt x="41910" y="208280"/>
                      <a:pt x="68580" y="184150"/>
                    </a:cubicBezTo>
                    <a:cubicBezTo>
                      <a:pt x="99060" y="157480"/>
                      <a:pt x="149860" y="143510"/>
                      <a:pt x="179070" y="116840"/>
                    </a:cubicBezTo>
                    <a:cubicBezTo>
                      <a:pt x="204470" y="95250"/>
                      <a:pt x="214630" y="60960"/>
                      <a:pt x="238760" y="41910"/>
                    </a:cubicBezTo>
                    <a:cubicBezTo>
                      <a:pt x="261620" y="22860"/>
                      <a:pt x="290830" y="3810"/>
                      <a:pt x="320040" y="2540"/>
                    </a:cubicBezTo>
                    <a:cubicBezTo>
                      <a:pt x="351790" y="0"/>
                      <a:pt x="388620" y="20320"/>
                      <a:pt x="419100" y="33020"/>
                    </a:cubicBezTo>
                    <a:cubicBezTo>
                      <a:pt x="448310" y="45720"/>
                      <a:pt x="497840" y="63500"/>
                      <a:pt x="497840" y="77470"/>
                    </a:cubicBezTo>
                    <a:cubicBezTo>
                      <a:pt x="497840" y="90170"/>
                      <a:pt x="434340" y="118110"/>
                      <a:pt x="429260" y="111760"/>
                    </a:cubicBezTo>
                    <a:cubicBezTo>
                      <a:pt x="422910" y="105410"/>
                      <a:pt x="461010" y="26670"/>
                      <a:pt x="488950" y="12700"/>
                    </a:cubicBezTo>
                    <a:cubicBezTo>
                      <a:pt x="513080" y="0"/>
                      <a:pt x="556260" y="6350"/>
                      <a:pt x="581660" y="19050"/>
                    </a:cubicBezTo>
                    <a:cubicBezTo>
                      <a:pt x="608330" y="31750"/>
                      <a:pt x="615950" y="73660"/>
                      <a:pt x="643890" y="88900"/>
                    </a:cubicBezTo>
                    <a:cubicBezTo>
                      <a:pt x="676910" y="106680"/>
                      <a:pt x="744220" y="95250"/>
                      <a:pt x="775970" y="107950"/>
                    </a:cubicBezTo>
                    <a:cubicBezTo>
                      <a:pt x="795020" y="116840"/>
                      <a:pt x="810260" y="125730"/>
                      <a:pt x="819150" y="142240"/>
                    </a:cubicBezTo>
                    <a:cubicBezTo>
                      <a:pt x="830580" y="161290"/>
                      <a:pt x="836930" y="200660"/>
                      <a:pt x="828040" y="223520"/>
                    </a:cubicBezTo>
                    <a:cubicBezTo>
                      <a:pt x="819150" y="245110"/>
                      <a:pt x="787400" y="269240"/>
                      <a:pt x="765810" y="275590"/>
                    </a:cubicBezTo>
                    <a:cubicBezTo>
                      <a:pt x="748030" y="281940"/>
                      <a:pt x="726440" y="279400"/>
                      <a:pt x="709930" y="270510"/>
                    </a:cubicBezTo>
                    <a:cubicBezTo>
                      <a:pt x="690880" y="259080"/>
                      <a:pt x="664210" y="228600"/>
                      <a:pt x="660400" y="204470"/>
                    </a:cubicBezTo>
                    <a:cubicBezTo>
                      <a:pt x="656590" y="180340"/>
                      <a:pt x="671830" y="143510"/>
                      <a:pt x="687070" y="127000"/>
                    </a:cubicBezTo>
                    <a:cubicBezTo>
                      <a:pt x="699770" y="113030"/>
                      <a:pt x="720090" y="105410"/>
                      <a:pt x="737870" y="104140"/>
                    </a:cubicBezTo>
                    <a:cubicBezTo>
                      <a:pt x="755650" y="101600"/>
                      <a:pt x="777240" y="105410"/>
                      <a:pt x="792480" y="115570"/>
                    </a:cubicBezTo>
                    <a:cubicBezTo>
                      <a:pt x="810260" y="129540"/>
                      <a:pt x="831850" y="163830"/>
                      <a:pt x="834390" y="186690"/>
                    </a:cubicBezTo>
                    <a:cubicBezTo>
                      <a:pt x="836930" y="204470"/>
                      <a:pt x="829310" y="226060"/>
                      <a:pt x="819150" y="240030"/>
                    </a:cubicBezTo>
                    <a:cubicBezTo>
                      <a:pt x="808990" y="254000"/>
                      <a:pt x="795020" y="266700"/>
                      <a:pt x="774700" y="273050"/>
                    </a:cubicBezTo>
                    <a:cubicBezTo>
                      <a:pt x="744220" y="284480"/>
                      <a:pt x="684530" y="280670"/>
                      <a:pt x="647700" y="276860"/>
                    </a:cubicBezTo>
                    <a:cubicBezTo>
                      <a:pt x="618490" y="274320"/>
                      <a:pt x="595630" y="275590"/>
                      <a:pt x="571500" y="261620"/>
                    </a:cubicBezTo>
                    <a:cubicBezTo>
                      <a:pt x="541020" y="243840"/>
                      <a:pt x="480060" y="179070"/>
                      <a:pt x="487680" y="162560"/>
                    </a:cubicBezTo>
                    <a:cubicBezTo>
                      <a:pt x="494030" y="148590"/>
                      <a:pt x="588010" y="151130"/>
                      <a:pt x="591820" y="162560"/>
                    </a:cubicBezTo>
                    <a:cubicBezTo>
                      <a:pt x="595630" y="173990"/>
                      <a:pt x="539750" y="227330"/>
                      <a:pt x="508000" y="234950"/>
                    </a:cubicBezTo>
                    <a:cubicBezTo>
                      <a:pt x="477520" y="241300"/>
                      <a:pt x="429260" y="227330"/>
                      <a:pt x="405130" y="208280"/>
                    </a:cubicBezTo>
                    <a:cubicBezTo>
                      <a:pt x="384810" y="191770"/>
                      <a:pt x="382270" y="135890"/>
                      <a:pt x="369570" y="134620"/>
                    </a:cubicBezTo>
                    <a:cubicBezTo>
                      <a:pt x="355600" y="133350"/>
                      <a:pt x="345440" y="180340"/>
                      <a:pt x="325120" y="200660"/>
                    </a:cubicBezTo>
                    <a:cubicBezTo>
                      <a:pt x="298450" y="226060"/>
                      <a:pt x="254000" y="255270"/>
                      <a:pt x="218440" y="270510"/>
                    </a:cubicBezTo>
                    <a:cubicBezTo>
                      <a:pt x="189230" y="283210"/>
                      <a:pt x="156210" y="300990"/>
                      <a:pt x="132080" y="293370"/>
                    </a:cubicBezTo>
                    <a:cubicBezTo>
                      <a:pt x="106680" y="284480"/>
                      <a:pt x="68580" y="241300"/>
                      <a:pt x="73660" y="219710"/>
                    </a:cubicBezTo>
                    <a:cubicBezTo>
                      <a:pt x="80010" y="190500"/>
                      <a:pt x="177800" y="168910"/>
                      <a:pt x="233680" y="147320"/>
                    </a:cubicBezTo>
                    <a:cubicBezTo>
                      <a:pt x="294640" y="123190"/>
                      <a:pt x="381000" y="85090"/>
                      <a:pt x="424180" y="83820"/>
                    </a:cubicBezTo>
                    <a:cubicBezTo>
                      <a:pt x="447040" y="82550"/>
                      <a:pt x="463550" y="86360"/>
                      <a:pt x="477520" y="95250"/>
                    </a:cubicBezTo>
                    <a:cubicBezTo>
                      <a:pt x="491490" y="105410"/>
                      <a:pt x="505460" y="123190"/>
                      <a:pt x="509270" y="139700"/>
                    </a:cubicBezTo>
                    <a:cubicBezTo>
                      <a:pt x="514350" y="156210"/>
                      <a:pt x="511810" y="179070"/>
                      <a:pt x="504190" y="194310"/>
                    </a:cubicBezTo>
                    <a:cubicBezTo>
                      <a:pt x="496570" y="209550"/>
                      <a:pt x="463550" y="231140"/>
                      <a:pt x="463550" y="231140"/>
                    </a:cubicBezTo>
                  </a:path>
                </a:pathLst>
              </a:custGeom>
              <a:solidFill>
                <a:srgbClr val="7ED957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60" name="Group 60"/>
            <p:cNvGrpSpPr/>
            <p:nvPr/>
          </p:nvGrpSpPr>
          <p:grpSpPr>
            <a:xfrm>
              <a:off x="930177" y="417348"/>
              <a:ext cx="185930" cy="137860"/>
              <a:chOff x="0" y="0"/>
              <a:chExt cx="520700" cy="386080"/>
            </a:xfrm>
          </p:grpSpPr>
          <p:sp>
            <p:nvSpPr>
              <p:cNvPr id="61" name="Freeform 61"/>
              <p:cNvSpPr/>
              <p:nvPr/>
            </p:nvSpPr>
            <p:spPr>
              <a:xfrm>
                <a:off x="49530" y="49530"/>
                <a:ext cx="424180" cy="287020"/>
              </a:xfrm>
              <a:custGeom>
                <a:avLst/>
                <a:gdLst/>
                <a:ahLst/>
                <a:cxnLst/>
                <a:rect l="l" t="t" r="r" b="b"/>
                <a:pathLst>
                  <a:path w="424180" h="287020">
                    <a:moveTo>
                      <a:pt x="318770" y="182880"/>
                    </a:moveTo>
                    <a:cubicBezTo>
                      <a:pt x="234950" y="161290"/>
                      <a:pt x="184150" y="185420"/>
                      <a:pt x="157480" y="170180"/>
                    </a:cubicBezTo>
                    <a:cubicBezTo>
                      <a:pt x="130810" y="154940"/>
                      <a:pt x="101600" y="73660"/>
                      <a:pt x="105410" y="71120"/>
                    </a:cubicBezTo>
                    <a:cubicBezTo>
                      <a:pt x="109220" y="67310"/>
                      <a:pt x="151130" y="101600"/>
                      <a:pt x="162560" y="124460"/>
                    </a:cubicBezTo>
                    <a:cubicBezTo>
                      <a:pt x="175260" y="151130"/>
                      <a:pt x="180340" y="198120"/>
                      <a:pt x="173990" y="223520"/>
                    </a:cubicBezTo>
                    <a:cubicBezTo>
                      <a:pt x="170180" y="242570"/>
                      <a:pt x="160020" y="257810"/>
                      <a:pt x="144780" y="267970"/>
                    </a:cubicBezTo>
                    <a:cubicBezTo>
                      <a:pt x="127000" y="279400"/>
                      <a:pt x="88900" y="287020"/>
                      <a:pt x="68580" y="281940"/>
                    </a:cubicBezTo>
                    <a:cubicBezTo>
                      <a:pt x="50800" y="278130"/>
                      <a:pt x="35560" y="264160"/>
                      <a:pt x="25400" y="250190"/>
                    </a:cubicBezTo>
                    <a:cubicBezTo>
                      <a:pt x="16510" y="236220"/>
                      <a:pt x="8890" y="217170"/>
                      <a:pt x="10160" y="199390"/>
                    </a:cubicBezTo>
                    <a:cubicBezTo>
                      <a:pt x="12700" y="177800"/>
                      <a:pt x="33020" y="144780"/>
                      <a:pt x="49530" y="132080"/>
                    </a:cubicBezTo>
                    <a:cubicBezTo>
                      <a:pt x="63500" y="121920"/>
                      <a:pt x="85090" y="118110"/>
                      <a:pt x="101600" y="119380"/>
                    </a:cubicBezTo>
                    <a:cubicBezTo>
                      <a:pt x="118110" y="120650"/>
                      <a:pt x="138430" y="128270"/>
                      <a:pt x="149860" y="140970"/>
                    </a:cubicBezTo>
                    <a:cubicBezTo>
                      <a:pt x="165100" y="157480"/>
                      <a:pt x="177800" y="193040"/>
                      <a:pt x="176530" y="214630"/>
                    </a:cubicBezTo>
                    <a:cubicBezTo>
                      <a:pt x="175260" y="232410"/>
                      <a:pt x="163830" y="250190"/>
                      <a:pt x="152400" y="261620"/>
                    </a:cubicBezTo>
                    <a:cubicBezTo>
                      <a:pt x="139700" y="274320"/>
                      <a:pt x="120650" y="283210"/>
                      <a:pt x="104140" y="285750"/>
                    </a:cubicBezTo>
                    <a:cubicBezTo>
                      <a:pt x="87630" y="287020"/>
                      <a:pt x="66040" y="283210"/>
                      <a:pt x="52070" y="274320"/>
                    </a:cubicBezTo>
                    <a:cubicBezTo>
                      <a:pt x="36830" y="266700"/>
                      <a:pt x="25400" y="248920"/>
                      <a:pt x="16510" y="234950"/>
                    </a:cubicBezTo>
                    <a:cubicBezTo>
                      <a:pt x="8890" y="222250"/>
                      <a:pt x="0" y="212090"/>
                      <a:pt x="1270" y="194310"/>
                    </a:cubicBezTo>
                    <a:cubicBezTo>
                      <a:pt x="1270" y="158750"/>
                      <a:pt x="31750" y="69850"/>
                      <a:pt x="71120" y="36830"/>
                    </a:cubicBezTo>
                    <a:cubicBezTo>
                      <a:pt x="109220" y="6350"/>
                      <a:pt x="179070" y="0"/>
                      <a:pt x="232410" y="1270"/>
                    </a:cubicBezTo>
                    <a:cubicBezTo>
                      <a:pt x="284480" y="2540"/>
                      <a:pt x="354330" y="21590"/>
                      <a:pt x="384810" y="43180"/>
                    </a:cubicBezTo>
                    <a:cubicBezTo>
                      <a:pt x="403860" y="54610"/>
                      <a:pt x="414020" y="69850"/>
                      <a:pt x="419100" y="87630"/>
                    </a:cubicBezTo>
                    <a:cubicBezTo>
                      <a:pt x="424180" y="104140"/>
                      <a:pt x="421640" y="127000"/>
                      <a:pt x="414020" y="142240"/>
                    </a:cubicBezTo>
                    <a:cubicBezTo>
                      <a:pt x="406400" y="158750"/>
                      <a:pt x="389890" y="173990"/>
                      <a:pt x="374650" y="181610"/>
                    </a:cubicBezTo>
                    <a:cubicBezTo>
                      <a:pt x="358140" y="187960"/>
                      <a:pt x="318770" y="182880"/>
                      <a:pt x="318770" y="182880"/>
                    </a:cubicBezTo>
                  </a:path>
                </a:pathLst>
              </a:custGeom>
              <a:solidFill>
                <a:srgbClr val="7ED957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62" name="Group 62"/>
            <p:cNvGrpSpPr/>
            <p:nvPr/>
          </p:nvGrpSpPr>
          <p:grpSpPr>
            <a:xfrm>
              <a:off x="1041735" y="458162"/>
              <a:ext cx="502918" cy="385011"/>
              <a:chOff x="0" y="0"/>
              <a:chExt cx="1408430" cy="1078230"/>
            </a:xfrm>
          </p:grpSpPr>
          <p:sp>
            <p:nvSpPr>
              <p:cNvPr id="63" name="Freeform 63"/>
              <p:cNvSpPr/>
              <p:nvPr/>
            </p:nvSpPr>
            <p:spPr>
              <a:xfrm>
                <a:off x="38100" y="50800"/>
                <a:ext cx="1320800" cy="977900"/>
              </a:xfrm>
              <a:custGeom>
                <a:avLst/>
                <a:gdLst/>
                <a:ahLst/>
                <a:cxnLst/>
                <a:rect l="l" t="t" r="r" b="b"/>
                <a:pathLst>
                  <a:path w="1320800" h="977900">
                    <a:moveTo>
                      <a:pt x="238760" y="78740"/>
                    </a:moveTo>
                    <a:cubicBezTo>
                      <a:pt x="389890" y="213360"/>
                      <a:pt x="392430" y="231140"/>
                      <a:pt x="389890" y="248920"/>
                    </a:cubicBezTo>
                    <a:cubicBezTo>
                      <a:pt x="388620" y="266700"/>
                      <a:pt x="378460" y="287020"/>
                      <a:pt x="363220" y="298450"/>
                    </a:cubicBezTo>
                    <a:cubicBezTo>
                      <a:pt x="346710" y="311150"/>
                      <a:pt x="321310" y="318770"/>
                      <a:pt x="290830" y="314960"/>
                    </a:cubicBezTo>
                    <a:cubicBezTo>
                      <a:pt x="236220" y="311150"/>
                      <a:pt x="114300" y="269240"/>
                      <a:pt x="68580" y="219710"/>
                    </a:cubicBezTo>
                    <a:cubicBezTo>
                      <a:pt x="29210" y="176530"/>
                      <a:pt x="0" y="86360"/>
                      <a:pt x="12700" y="52070"/>
                    </a:cubicBezTo>
                    <a:cubicBezTo>
                      <a:pt x="22860" y="27940"/>
                      <a:pt x="52070" y="13970"/>
                      <a:pt x="86360" y="10160"/>
                    </a:cubicBezTo>
                    <a:cubicBezTo>
                      <a:pt x="157480" y="2540"/>
                      <a:pt x="355600" y="76200"/>
                      <a:pt x="431800" y="115570"/>
                    </a:cubicBezTo>
                    <a:cubicBezTo>
                      <a:pt x="473710" y="135890"/>
                      <a:pt x="505460" y="157480"/>
                      <a:pt x="521970" y="182880"/>
                    </a:cubicBezTo>
                    <a:cubicBezTo>
                      <a:pt x="534670" y="200660"/>
                      <a:pt x="538480" y="223520"/>
                      <a:pt x="538480" y="241300"/>
                    </a:cubicBezTo>
                    <a:cubicBezTo>
                      <a:pt x="537210" y="256540"/>
                      <a:pt x="530860" y="269240"/>
                      <a:pt x="523240" y="280670"/>
                    </a:cubicBezTo>
                    <a:cubicBezTo>
                      <a:pt x="516890" y="290830"/>
                      <a:pt x="506730" y="302260"/>
                      <a:pt x="492760" y="308610"/>
                    </a:cubicBezTo>
                    <a:cubicBezTo>
                      <a:pt x="477520" y="314960"/>
                      <a:pt x="459740" y="320040"/>
                      <a:pt x="433070" y="316230"/>
                    </a:cubicBezTo>
                    <a:cubicBezTo>
                      <a:pt x="372110" y="308610"/>
                      <a:pt x="205740" y="236220"/>
                      <a:pt x="147320" y="195580"/>
                    </a:cubicBezTo>
                    <a:cubicBezTo>
                      <a:pt x="115570" y="173990"/>
                      <a:pt x="93980" y="153670"/>
                      <a:pt x="83820" y="129540"/>
                    </a:cubicBezTo>
                    <a:cubicBezTo>
                      <a:pt x="74930" y="110490"/>
                      <a:pt x="74930" y="85090"/>
                      <a:pt x="77470" y="67310"/>
                    </a:cubicBezTo>
                    <a:cubicBezTo>
                      <a:pt x="81280" y="53340"/>
                      <a:pt x="88900" y="41910"/>
                      <a:pt x="99060" y="31750"/>
                    </a:cubicBezTo>
                    <a:cubicBezTo>
                      <a:pt x="107950" y="21590"/>
                      <a:pt x="119380" y="12700"/>
                      <a:pt x="133350" y="8890"/>
                    </a:cubicBezTo>
                    <a:cubicBezTo>
                      <a:pt x="151130" y="3810"/>
                      <a:pt x="179070" y="5080"/>
                      <a:pt x="195580" y="11430"/>
                    </a:cubicBezTo>
                    <a:cubicBezTo>
                      <a:pt x="209550" y="16510"/>
                      <a:pt x="231140" y="31750"/>
                      <a:pt x="229870" y="35560"/>
                    </a:cubicBezTo>
                    <a:cubicBezTo>
                      <a:pt x="226060" y="41910"/>
                      <a:pt x="119380" y="25400"/>
                      <a:pt x="119380" y="19050"/>
                    </a:cubicBezTo>
                    <a:cubicBezTo>
                      <a:pt x="119380" y="12700"/>
                      <a:pt x="185420" y="0"/>
                      <a:pt x="222250" y="0"/>
                    </a:cubicBezTo>
                    <a:cubicBezTo>
                      <a:pt x="262890" y="0"/>
                      <a:pt x="313690" y="13970"/>
                      <a:pt x="354330" y="27940"/>
                    </a:cubicBezTo>
                    <a:cubicBezTo>
                      <a:pt x="392430" y="39370"/>
                      <a:pt x="429260" y="55880"/>
                      <a:pt x="459740" y="74930"/>
                    </a:cubicBezTo>
                    <a:cubicBezTo>
                      <a:pt x="486410" y="92710"/>
                      <a:pt x="509270" y="110490"/>
                      <a:pt x="527050" y="137160"/>
                    </a:cubicBezTo>
                    <a:cubicBezTo>
                      <a:pt x="548640" y="167640"/>
                      <a:pt x="572770" y="214630"/>
                      <a:pt x="574040" y="251460"/>
                    </a:cubicBezTo>
                    <a:cubicBezTo>
                      <a:pt x="576580" y="287020"/>
                      <a:pt x="552450" y="314960"/>
                      <a:pt x="544830" y="355600"/>
                    </a:cubicBezTo>
                    <a:cubicBezTo>
                      <a:pt x="534670" y="407670"/>
                      <a:pt x="541020" y="499110"/>
                      <a:pt x="524510" y="539750"/>
                    </a:cubicBezTo>
                    <a:cubicBezTo>
                      <a:pt x="515620" y="563880"/>
                      <a:pt x="505460" y="580390"/>
                      <a:pt x="488950" y="591820"/>
                    </a:cubicBezTo>
                    <a:cubicBezTo>
                      <a:pt x="473710" y="603250"/>
                      <a:pt x="448310" y="609600"/>
                      <a:pt x="427990" y="607060"/>
                    </a:cubicBezTo>
                    <a:cubicBezTo>
                      <a:pt x="408940" y="604520"/>
                      <a:pt x="387350" y="595630"/>
                      <a:pt x="373380" y="577850"/>
                    </a:cubicBezTo>
                    <a:cubicBezTo>
                      <a:pt x="350520" y="548640"/>
                      <a:pt x="316230" y="466090"/>
                      <a:pt x="332740" y="430530"/>
                    </a:cubicBezTo>
                    <a:cubicBezTo>
                      <a:pt x="349250" y="394970"/>
                      <a:pt x="450850" y="351790"/>
                      <a:pt x="477520" y="364490"/>
                    </a:cubicBezTo>
                    <a:cubicBezTo>
                      <a:pt x="496570" y="373380"/>
                      <a:pt x="496570" y="417830"/>
                      <a:pt x="500380" y="445770"/>
                    </a:cubicBezTo>
                    <a:cubicBezTo>
                      <a:pt x="505460" y="473710"/>
                      <a:pt x="491490" y="500380"/>
                      <a:pt x="505460" y="534670"/>
                    </a:cubicBezTo>
                    <a:cubicBezTo>
                      <a:pt x="529590" y="596900"/>
                      <a:pt x="675640" y="703580"/>
                      <a:pt x="697230" y="764540"/>
                    </a:cubicBezTo>
                    <a:cubicBezTo>
                      <a:pt x="707390" y="797560"/>
                      <a:pt x="702310" y="821690"/>
                      <a:pt x="693420" y="848360"/>
                    </a:cubicBezTo>
                    <a:cubicBezTo>
                      <a:pt x="683260" y="877570"/>
                      <a:pt x="657860" y="910590"/>
                      <a:pt x="633730" y="930910"/>
                    </a:cubicBezTo>
                    <a:cubicBezTo>
                      <a:pt x="610870" y="948690"/>
                      <a:pt x="584200" y="963930"/>
                      <a:pt x="556260" y="967740"/>
                    </a:cubicBezTo>
                    <a:cubicBezTo>
                      <a:pt x="527050" y="971550"/>
                      <a:pt x="491490" y="966470"/>
                      <a:pt x="464820" y="951230"/>
                    </a:cubicBezTo>
                    <a:cubicBezTo>
                      <a:pt x="433070" y="934720"/>
                      <a:pt x="398780" y="895350"/>
                      <a:pt x="383540" y="862330"/>
                    </a:cubicBezTo>
                    <a:cubicBezTo>
                      <a:pt x="370840" y="834390"/>
                      <a:pt x="368300" y="801370"/>
                      <a:pt x="374650" y="770890"/>
                    </a:cubicBezTo>
                    <a:cubicBezTo>
                      <a:pt x="381000" y="737870"/>
                      <a:pt x="394970" y="693420"/>
                      <a:pt x="425450" y="673100"/>
                    </a:cubicBezTo>
                    <a:cubicBezTo>
                      <a:pt x="466090" y="646430"/>
                      <a:pt x="610870" y="643890"/>
                      <a:pt x="614680" y="652780"/>
                    </a:cubicBezTo>
                    <a:cubicBezTo>
                      <a:pt x="615950" y="659130"/>
                      <a:pt x="568960" y="690880"/>
                      <a:pt x="544830" y="692150"/>
                    </a:cubicBezTo>
                    <a:cubicBezTo>
                      <a:pt x="521970" y="694690"/>
                      <a:pt x="492760" y="683260"/>
                      <a:pt x="472440" y="665480"/>
                    </a:cubicBezTo>
                    <a:cubicBezTo>
                      <a:pt x="444500" y="640080"/>
                      <a:pt x="398780" y="567690"/>
                      <a:pt x="408940" y="534670"/>
                    </a:cubicBezTo>
                    <a:cubicBezTo>
                      <a:pt x="417830" y="502920"/>
                      <a:pt x="472440" y="477520"/>
                      <a:pt x="518160" y="467360"/>
                    </a:cubicBezTo>
                    <a:cubicBezTo>
                      <a:pt x="582930" y="452120"/>
                      <a:pt x="716280" y="521970"/>
                      <a:pt x="769620" y="497840"/>
                    </a:cubicBezTo>
                    <a:cubicBezTo>
                      <a:pt x="806450" y="480060"/>
                      <a:pt x="810260" y="421640"/>
                      <a:pt x="836930" y="397510"/>
                    </a:cubicBezTo>
                    <a:cubicBezTo>
                      <a:pt x="861060" y="377190"/>
                      <a:pt x="906780" y="351790"/>
                      <a:pt x="920750" y="360680"/>
                    </a:cubicBezTo>
                    <a:cubicBezTo>
                      <a:pt x="933450" y="368300"/>
                      <a:pt x="919480" y="445770"/>
                      <a:pt x="918210" y="445770"/>
                    </a:cubicBezTo>
                    <a:cubicBezTo>
                      <a:pt x="916940" y="445770"/>
                      <a:pt x="892810" y="342900"/>
                      <a:pt x="909320" y="328930"/>
                    </a:cubicBezTo>
                    <a:cubicBezTo>
                      <a:pt x="924560" y="316230"/>
                      <a:pt x="991870" y="334010"/>
                      <a:pt x="1005840" y="355600"/>
                    </a:cubicBezTo>
                    <a:cubicBezTo>
                      <a:pt x="1021080" y="377190"/>
                      <a:pt x="1002030" y="427990"/>
                      <a:pt x="991870" y="458470"/>
                    </a:cubicBezTo>
                    <a:cubicBezTo>
                      <a:pt x="984250" y="483870"/>
                      <a:pt x="966470" y="500380"/>
                      <a:pt x="956310" y="525780"/>
                    </a:cubicBezTo>
                    <a:cubicBezTo>
                      <a:pt x="943610" y="557530"/>
                      <a:pt x="946150" y="593090"/>
                      <a:pt x="927100" y="636270"/>
                    </a:cubicBezTo>
                    <a:cubicBezTo>
                      <a:pt x="895350" y="711200"/>
                      <a:pt x="745490" y="906780"/>
                      <a:pt x="753110" y="919480"/>
                    </a:cubicBezTo>
                    <a:cubicBezTo>
                      <a:pt x="755650" y="922020"/>
                      <a:pt x="765810" y="915670"/>
                      <a:pt x="767080" y="916940"/>
                    </a:cubicBezTo>
                    <a:cubicBezTo>
                      <a:pt x="768350" y="919480"/>
                      <a:pt x="762000" y="929640"/>
                      <a:pt x="758190" y="935990"/>
                    </a:cubicBezTo>
                    <a:cubicBezTo>
                      <a:pt x="750570" y="944880"/>
                      <a:pt x="739140" y="958850"/>
                      <a:pt x="726440" y="965200"/>
                    </a:cubicBezTo>
                    <a:cubicBezTo>
                      <a:pt x="715010" y="971550"/>
                      <a:pt x="699770" y="975360"/>
                      <a:pt x="685800" y="976630"/>
                    </a:cubicBezTo>
                    <a:cubicBezTo>
                      <a:pt x="671830" y="976630"/>
                      <a:pt x="656590" y="972820"/>
                      <a:pt x="643890" y="966470"/>
                    </a:cubicBezTo>
                    <a:cubicBezTo>
                      <a:pt x="632460" y="961390"/>
                      <a:pt x="619760" y="951230"/>
                      <a:pt x="612140" y="939800"/>
                    </a:cubicBezTo>
                    <a:cubicBezTo>
                      <a:pt x="604520" y="928370"/>
                      <a:pt x="598170" y="914400"/>
                      <a:pt x="595630" y="900430"/>
                    </a:cubicBezTo>
                    <a:cubicBezTo>
                      <a:pt x="594360" y="886460"/>
                      <a:pt x="595630" y="873760"/>
                      <a:pt x="600710" y="858520"/>
                    </a:cubicBezTo>
                    <a:cubicBezTo>
                      <a:pt x="607060" y="835660"/>
                      <a:pt x="619760" y="806450"/>
                      <a:pt x="641350" y="779780"/>
                    </a:cubicBezTo>
                    <a:cubicBezTo>
                      <a:pt x="674370" y="741680"/>
                      <a:pt x="742950" y="689610"/>
                      <a:pt x="788670" y="660400"/>
                    </a:cubicBezTo>
                    <a:cubicBezTo>
                      <a:pt x="822960" y="637540"/>
                      <a:pt x="850900" y="614680"/>
                      <a:pt x="885190" y="612140"/>
                    </a:cubicBezTo>
                    <a:cubicBezTo>
                      <a:pt x="919480" y="610870"/>
                      <a:pt x="976630" y="626110"/>
                      <a:pt x="995680" y="651510"/>
                    </a:cubicBezTo>
                    <a:cubicBezTo>
                      <a:pt x="1016000" y="679450"/>
                      <a:pt x="1013460" y="735330"/>
                      <a:pt x="999490" y="773430"/>
                    </a:cubicBezTo>
                    <a:cubicBezTo>
                      <a:pt x="982980" y="819150"/>
                      <a:pt x="918210" y="877570"/>
                      <a:pt x="889000" y="900430"/>
                    </a:cubicBezTo>
                    <a:cubicBezTo>
                      <a:pt x="873760" y="910590"/>
                      <a:pt x="864870" y="915670"/>
                      <a:pt x="850900" y="918210"/>
                    </a:cubicBezTo>
                    <a:cubicBezTo>
                      <a:pt x="833120" y="920750"/>
                      <a:pt x="805180" y="915670"/>
                      <a:pt x="788670" y="908050"/>
                    </a:cubicBezTo>
                    <a:cubicBezTo>
                      <a:pt x="774700" y="901700"/>
                      <a:pt x="765810" y="890270"/>
                      <a:pt x="758190" y="878840"/>
                    </a:cubicBezTo>
                    <a:cubicBezTo>
                      <a:pt x="750570" y="866140"/>
                      <a:pt x="744220" y="853440"/>
                      <a:pt x="744220" y="838200"/>
                    </a:cubicBezTo>
                    <a:cubicBezTo>
                      <a:pt x="744220" y="820420"/>
                      <a:pt x="750570" y="796290"/>
                      <a:pt x="762000" y="777240"/>
                    </a:cubicBezTo>
                    <a:cubicBezTo>
                      <a:pt x="775970" y="754380"/>
                      <a:pt x="797560" y="735330"/>
                      <a:pt x="829310" y="713740"/>
                    </a:cubicBezTo>
                    <a:cubicBezTo>
                      <a:pt x="882650" y="676910"/>
                      <a:pt x="1019810" y="641350"/>
                      <a:pt x="1066800" y="604520"/>
                    </a:cubicBezTo>
                    <a:cubicBezTo>
                      <a:pt x="1093470" y="584200"/>
                      <a:pt x="1103630" y="567690"/>
                      <a:pt x="1117600" y="543560"/>
                    </a:cubicBezTo>
                    <a:cubicBezTo>
                      <a:pt x="1136650" y="514350"/>
                      <a:pt x="1146810" y="459740"/>
                      <a:pt x="1164590" y="438150"/>
                    </a:cubicBezTo>
                    <a:cubicBezTo>
                      <a:pt x="1174750" y="425450"/>
                      <a:pt x="1186180" y="419100"/>
                      <a:pt x="1198880" y="414020"/>
                    </a:cubicBezTo>
                    <a:cubicBezTo>
                      <a:pt x="1211580" y="408940"/>
                      <a:pt x="1226820" y="406400"/>
                      <a:pt x="1242060" y="408940"/>
                    </a:cubicBezTo>
                    <a:cubicBezTo>
                      <a:pt x="1259840" y="412750"/>
                      <a:pt x="1283970" y="424180"/>
                      <a:pt x="1297940" y="438150"/>
                    </a:cubicBezTo>
                    <a:cubicBezTo>
                      <a:pt x="1310640" y="453390"/>
                      <a:pt x="1318260" y="480060"/>
                      <a:pt x="1319530" y="497840"/>
                    </a:cubicBezTo>
                    <a:cubicBezTo>
                      <a:pt x="1320800" y="513080"/>
                      <a:pt x="1319530" y="525780"/>
                      <a:pt x="1309370" y="538480"/>
                    </a:cubicBezTo>
                    <a:cubicBezTo>
                      <a:pt x="1291590" y="562610"/>
                      <a:pt x="1240790" y="593090"/>
                      <a:pt x="1192530" y="607060"/>
                    </a:cubicBezTo>
                    <a:cubicBezTo>
                      <a:pt x="1125220" y="624840"/>
                      <a:pt x="960120" y="642620"/>
                      <a:pt x="937260" y="610870"/>
                    </a:cubicBezTo>
                    <a:cubicBezTo>
                      <a:pt x="922020" y="590550"/>
                      <a:pt x="952500" y="510540"/>
                      <a:pt x="971550" y="505460"/>
                    </a:cubicBezTo>
                    <a:cubicBezTo>
                      <a:pt x="988060" y="500380"/>
                      <a:pt x="1023620" y="542290"/>
                      <a:pt x="1042670" y="568960"/>
                    </a:cubicBezTo>
                    <a:cubicBezTo>
                      <a:pt x="1062990" y="596900"/>
                      <a:pt x="1085850" y="643890"/>
                      <a:pt x="1088390" y="670560"/>
                    </a:cubicBezTo>
                    <a:cubicBezTo>
                      <a:pt x="1089660" y="688340"/>
                      <a:pt x="1084580" y="699770"/>
                      <a:pt x="1078230" y="712470"/>
                    </a:cubicBezTo>
                    <a:cubicBezTo>
                      <a:pt x="1073150" y="725170"/>
                      <a:pt x="1064260" y="736600"/>
                      <a:pt x="1051560" y="745490"/>
                    </a:cubicBezTo>
                    <a:cubicBezTo>
                      <a:pt x="1036320" y="754380"/>
                      <a:pt x="1008380" y="762000"/>
                      <a:pt x="990600" y="760730"/>
                    </a:cubicBezTo>
                    <a:cubicBezTo>
                      <a:pt x="975360" y="760730"/>
                      <a:pt x="962660" y="754380"/>
                      <a:pt x="951230" y="746760"/>
                    </a:cubicBezTo>
                    <a:cubicBezTo>
                      <a:pt x="939800" y="739140"/>
                      <a:pt x="927100" y="730250"/>
                      <a:pt x="922020" y="716280"/>
                    </a:cubicBezTo>
                    <a:cubicBezTo>
                      <a:pt x="914400" y="694690"/>
                      <a:pt x="925830" y="660400"/>
                      <a:pt x="923290" y="624840"/>
                    </a:cubicBezTo>
                    <a:cubicBezTo>
                      <a:pt x="919480" y="572770"/>
                      <a:pt x="885190" y="487680"/>
                      <a:pt x="891540" y="434340"/>
                    </a:cubicBezTo>
                    <a:cubicBezTo>
                      <a:pt x="896620" y="393700"/>
                      <a:pt x="913130" y="351790"/>
                      <a:pt x="935990" y="332740"/>
                    </a:cubicBezTo>
                    <a:cubicBezTo>
                      <a:pt x="956310" y="314960"/>
                      <a:pt x="993140" y="307340"/>
                      <a:pt x="1017270" y="313690"/>
                    </a:cubicBezTo>
                    <a:cubicBezTo>
                      <a:pt x="1040130" y="320040"/>
                      <a:pt x="1069340" y="346710"/>
                      <a:pt x="1076960" y="369570"/>
                    </a:cubicBezTo>
                    <a:cubicBezTo>
                      <a:pt x="1085850" y="392430"/>
                      <a:pt x="1076960" y="431800"/>
                      <a:pt x="1065530" y="452120"/>
                    </a:cubicBezTo>
                    <a:cubicBezTo>
                      <a:pt x="1055370" y="467360"/>
                      <a:pt x="1036320" y="478790"/>
                      <a:pt x="1018540" y="483870"/>
                    </a:cubicBezTo>
                    <a:cubicBezTo>
                      <a:pt x="1002030" y="488950"/>
                      <a:pt x="979170" y="487680"/>
                      <a:pt x="962660" y="481330"/>
                    </a:cubicBezTo>
                    <a:cubicBezTo>
                      <a:pt x="946150" y="474980"/>
                      <a:pt x="928370" y="461010"/>
                      <a:pt x="919480" y="445770"/>
                    </a:cubicBezTo>
                    <a:cubicBezTo>
                      <a:pt x="909320" y="430530"/>
                      <a:pt x="902970" y="408940"/>
                      <a:pt x="906780" y="389890"/>
                    </a:cubicBezTo>
                    <a:cubicBezTo>
                      <a:pt x="910590" y="368300"/>
                      <a:pt x="930910" y="332740"/>
                      <a:pt x="952500" y="321310"/>
                    </a:cubicBezTo>
                    <a:cubicBezTo>
                      <a:pt x="974090" y="309880"/>
                      <a:pt x="1013460" y="309880"/>
                      <a:pt x="1035050" y="321310"/>
                    </a:cubicBezTo>
                    <a:cubicBezTo>
                      <a:pt x="1056640" y="331470"/>
                      <a:pt x="1079500" y="364490"/>
                      <a:pt x="1082040" y="388620"/>
                    </a:cubicBezTo>
                    <a:cubicBezTo>
                      <a:pt x="1084580" y="412750"/>
                      <a:pt x="1051560" y="466090"/>
                      <a:pt x="1051560" y="466090"/>
                    </a:cubicBezTo>
                    <a:cubicBezTo>
                      <a:pt x="1051560" y="466090"/>
                      <a:pt x="1062990" y="425450"/>
                      <a:pt x="1066800" y="426720"/>
                    </a:cubicBezTo>
                    <a:cubicBezTo>
                      <a:pt x="1074420" y="426720"/>
                      <a:pt x="1080770" y="480060"/>
                      <a:pt x="1084580" y="515620"/>
                    </a:cubicBezTo>
                    <a:cubicBezTo>
                      <a:pt x="1089660" y="563880"/>
                      <a:pt x="1097280" y="651510"/>
                      <a:pt x="1085850" y="692150"/>
                    </a:cubicBezTo>
                    <a:cubicBezTo>
                      <a:pt x="1078230" y="716280"/>
                      <a:pt x="1065530" y="734060"/>
                      <a:pt x="1051560" y="745490"/>
                    </a:cubicBezTo>
                    <a:cubicBezTo>
                      <a:pt x="1040130" y="754380"/>
                      <a:pt x="1026160" y="758190"/>
                      <a:pt x="1012190" y="760730"/>
                    </a:cubicBezTo>
                    <a:cubicBezTo>
                      <a:pt x="998220" y="763270"/>
                      <a:pt x="982980" y="760730"/>
                      <a:pt x="970280" y="756920"/>
                    </a:cubicBezTo>
                    <a:cubicBezTo>
                      <a:pt x="956310" y="751840"/>
                      <a:pt x="947420" y="746760"/>
                      <a:pt x="934720" y="732790"/>
                    </a:cubicBezTo>
                    <a:cubicBezTo>
                      <a:pt x="908050" y="706120"/>
                      <a:pt x="850900" y="635000"/>
                      <a:pt x="842010" y="585470"/>
                    </a:cubicBezTo>
                    <a:cubicBezTo>
                      <a:pt x="834390" y="543560"/>
                      <a:pt x="844550" y="482600"/>
                      <a:pt x="871220" y="458470"/>
                    </a:cubicBezTo>
                    <a:cubicBezTo>
                      <a:pt x="895350" y="434340"/>
                      <a:pt x="946150" y="439420"/>
                      <a:pt x="989330" y="435610"/>
                    </a:cubicBezTo>
                    <a:cubicBezTo>
                      <a:pt x="1041400" y="430530"/>
                      <a:pt x="1122680" y="448310"/>
                      <a:pt x="1164590" y="438150"/>
                    </a:cubicBezTo>
                    <a:cubicBezTo>
                      <a:pt x="1188720" y="431800"/>
                      <a:pt x="1202690" y="412750"/>
                      <a:pt x="1220470" y="408940"/>
                    </a:cubicBezTo>
                    <a:cubicBezTo>
                      <a:pt x="1234440" y="406400"/>
                      <a:pt x="1249680" y="408940"/>
                      <a:pt x="1262380" y="414020"/>
                    </a:cubicBezTo>
                    <a:cubicBezTo>
                      <a:pt x="1275080" y="419100"/>
                      <a:pt x="1287780" y="426720"/>
                      <a:pt x="1297940" y="438150"/>
                    </a:cubicBezTo>
                    <a:cubicBezTo>
                      <a:pt x="1308100" y="453390"/>
                      <a:pt x="1318260" y="480060"/>
                      <a:pt x="1319530" y="497840"/>
                    </a:cubicBezTo>
                    <a:cubicBezTo>
                      <a:pt x="1320800" y="513080"/>
                      <a:pt x="1314450" y="528320"/>
                      <a:pt x="1309370" y="538480"/>
                    </a:cubicBezTo>
                    <a:cubicBezTo>
                      <a:pt x="1305560" y="546100"/>
                      <a:pt x="1299210" y="557530"/>
                      <a:pt x="1296670" y="556260"/>
                    </a:cubicBezTo>
                    <a:cubicBezTo>
                      <a:pt x="1294130" y="554990"/>
                      <a:pt x="1309370" y="501650"/>
                      <a:pt x="1308100" y="500380"/>
                    </a:cubicBezTo>
                    <a:cubicBezTo>
                      <a:pt x="1308100" y="500380"/>
                      <a:pt x="1291590" y="575310"/>
                      <a:pt x="1278890" y="607060"/>
                    </a:cubicBezTo>
                    <a:cubicBezTo>
                      <a:pt x="1267460" y="636270"/>
                      <a:pt x="1254760" y="662940"/>
                      <a:pt x="1236980" y="685800"/>
                    </a:cubicBezTo>
                    <a:cubicBezTo>
                      <a:pt x="1219200" y="708660"/>
                      <a:pt x="1196340" y="727710"/>
                      <a:pt x="1170940" y="746760"/>
                    </a:cubicBezTo>
                    <a:cubicBezTo>
                      <a:pt x="1141730" y="768350"/>
                      <a:pt x="1104900" y="788670"/>
                      <a:pt x="1071880" y="802640"/>
                    </a:cubicBezTo>
                    <a:cubicBezTo>
                      <a:pt x="1041400" y="816610"/>
                      <a:pt x="1010920" y="817880"/>
                      <a:pt x="980440" y="833120"/>
                    </a:cubicBezTo>
                    <a:cubicBezTo>
                      <a:pt x="943610" y="850900"/>
                      <a:pt x="899160" y="899160"/>
                      <a:pt x="871220" y="910590"/>
                    </a:cubicBezTo>
                    <a:cubicBezTo>
                      <a:pt x="854710" y="918210"/>
                      <a:pt x="844550" y="920750"/>
                      <a:pt x="829310" y="919480"/>
                    </a:cubicBezTo>
                    <a:cubicBezTo>
                      <a:pt x="811530" y="918210"/>
                      <a:pt x="784860" y="906780"/>
                      <a:pt x="770890" y="895350"/>
                    </a:cubicBezTo>
                    <a:cubicBezTo>
                      <a:pt x="760730" y="885190"/>
                      <a:pt x="753110" y="872490"/>
                      <a:pt x="749300" y="858520"/>
                    </a:cubicBezTo>
                    <a:cubicBezTo>
                      <a:pt x="744220" y="845820"/>
                      <a:pt x="742950" y="830580"/>
                      <a:pt x="745490" y="816610"/>
                    </a:cubicBezTo>
                    <a:cubicBezTo>
                      <a:pt x="748030" y="802640"/>
                      <a:pt x="751840" y="789940"/>
                      <a:pt x="762000" y="777240"/>
                    </a:cubicBezTo>
                    <a:cubicBezTo>
                      <a:pt x="778510" y="758190"/>
                      <a:pt x="824230" y="716280"/>
                      <a:pt x="845820" y="722630"/>
                    </a:cubicBezTo>
                    <a:cubicBezTo>
                      <a:pt x="866140" y="727710"/>
                      <a:pt x="894080" y="782320"/>
                      <a:pt x="887730" y="805180"/>
                    </a:cubicBezTo>
                    <a:cubicBezTo>
                      <a:pt x="882650" y="825500"/>
                      <a:pt x="843280" y="830580"/>
                      <a:pt x="821690" y="852170"/>
                    </a:cubicBezTo>
                    <a:cubicBezTo>
                      <a:pt x="795020" y="877570"/>
                      <a:pt x="767080" y="932180"/>
                      <a:pt x="744220" y="952500"/>
                    </a:cubicBezTo>
                    <a:cubicBezTo>
                      <a:pt x="730250" y="963930"/>
                      <a:pt x="720090" y="969010"/>
                      <a:pt x="707390" y="972820"/>
                    </a:cubicBezTo>
                    <a:cubicBezTo>
                      <a:pt x="693420" y="976630"/>
                      <a:pt x="678180" y="977900"/>
                      <a:pt x="664210" y="974090"/>
                    </a:cubicBezTo>
                    <a:cubicBezTo>
                      <a:pt x="647700" y="969010"/>
                      <a:pt x="623570" y="953770"/>
                      <a:pt x="612140" y="939800"/>
                    </a:cubicBezTo>
                    <a:cubicBezTo>
                      <a:pt x="601980" y="928370"/>
                      <a:pt x="598170" y="914400"/>
                      <a:pt x="595630" y="900430"/>
                    </a:cubicBezTo>
                    <a:cubicBezTo>
                      <a:pt x="594360" y="886460"/>
                      <a:pt x="594360" y="875030"/>
                      <a:pt x="600710" y="858520"/>
                    </a:cubicBezTo>
                    <a:cubicBezTo>
                      <a:pt x="610870" y="824230"/>
                      <a:pt x="650240" y="754380"/>
                      <a:pt x="675640" y="715010"/>
                    </a:cubicBezTo>
                    <a:cubicBezTo>
                      <a:pt x="694690" y="683260"/>
                      <a:pt x="715010" y="673100"/>
                      <a:pt x="735330" y="635000"/>
                    </a:cubicBezTo>
                    <a:cubicBezTo>
                      <a:pt x="772160" y="561340"/>
                      <a:pt x="803910" y="360680"/>
                      <a:pt x="847090" y="288290"/>
                    </a:cubicBezTo>
                    <a:cubicBezTo>
                      <a:pt x="871220" y="248920"/>
                      <a:pt x="895350" y="223520"/>
                      <a:pt x="924560" y="210820"/>
                    </a:cubicBezTo>
                    <a:cubicBezTo>
                      <a:pt x="949960" y="198120"/>
                      <a:pt x="985520" y="195580"/>
                      <a:pt x="1010920" y="205740"/>
                    </a:cubicBezTo>
                    <a:cubicBezTo>
                      <a:pt x="1040130" y="217170"/>
                      <a:pt x="1083310" y="250190"/>
                      <a:pt x="1087120" y="285750"/>
                    </a:cubicBezTo>
                    <a:cubicBezTo>
                      <a:pt x="1093470" y="336550"/>
                      <a:pt x="990600" y="438150"/>
                      <a:pt x="974090" y="494030"/>
                    </a:cubicBezTo>
                    <a:cubicBezTo>
                      <a:pt x="962660" y="528320"/>
                      <a:pt x="976630" y="553720"/>
                      <a:pt x="965200" y="581660"/>
                    </a:cubicBezTo>
                    <a:cubicBezTo>
                      <a:pt x="952500" y="613410"/>
                      <a:pt x="924560" y="655320"/>
                      <a:pt x="896620" y="671830"/>
                    </a:cubicBezTo>
                    <a:cubicBezTo>
                      <a:pt x="871220" y="687070"/>
                      <a:pt x="843280" y="685800"/>
                      <a:pt x="806450" y="687070"/>
                    </a:cubicBezTo>
                    <a:cubicBezTo>
                      <a:pt x="751840" y="688340"/>
                      <a:pt x="652780" y="680720"/>
                      <a:pt x="601980" y="665480"/>
                    </a:cubicBezTo>
                    <a:cubicBezTo>
                      <a:pt x="568960" y="655320"/>
                      <a:pt x="534670" y="647700"/>
                      <a:pt x="525780" y="624840"/>
                    </a:cubicBezTo>
                    <a:cubicBezTo>
                      <a:pt x="514350" y="600710"/>
                      <a:pt x="529590" y="529590"/>
                      <a:pt x="551180" y="515620"/>
                    </a:cubicBezTo>
                    <a:cubicBezTo>
                      <a:pt x="571500" y="502920"/>
                      <a:pt x="613410" y="523240"/>
                      <a:pt x="642620" y="534670"/>
                    </a:cubicBezTo>
                    <a:cubicBezTo>
                      <a:pt x="675640" y="548640"/>
                      <a:pt x="720090" y="567690"/>
                      <a:pt x="740410" y="598170"/>
                    </a:cubicBezTo>
                    <a:cubicBezTo>
                      <a:pt x="763270" y="631190"/>
                      <a:pt x="774700" y="694690"/>
                      <a:pt x="764540" y="732790"/>
                    </a:cubicBezTo>
                    <a:cubicBezTo>
                      <a:pt x="755650" y="764540"/>
                      <a:pt x="723900" y="796290"/>
                      <a:pt x="697230" y="812800"/>
                    </a:cubicBezTo>
                    <a:cubicBezTo>
                      <a:pt x="673100" y="826770"/>
                      <a:pt x="642620" y="829310"/>
                      <a:pt x="614680" y="831850"/>
                    </a:cubicBezTo>
                    <a:cubicBezTo>
                      <a:pt x="585470" y="833120"/>
                      <a:pt x="556260" y="835660"/>
                      <a:pt x="527050" y="821690"/>
                    </a:cubicBezTo>
                    <a:cubicBezTo>
                      <a:pt x="485140" y="802640"/>
                      <a:pt x="434340" y="735330"/>
                      <a:pt x="402590" y="695960"/>
                    </a:cubicBezTo>
                    <a:cubicBezTo>
                      <a:pt x="378460" y="666750"/>
                      <a:pt x="360680" y="650240"/>
                      <a:pt x="346710" y="614680"/>
                    </a:cubicBezTo>
                    <a:cubicBezTo>
                      <a:pt x="325120" y="558800"/>
                      <a:pt x="309880" y="439420"/>
                      <a:pt x="312420" y="383540"/>
                    </a:cubicBezTo>
                    <a:cubicBezTo>
                      <a:pt x="313690" y="351790"/>
                      <a:pt x="313690" y="327660"/>
                      <a:pt x="331470" y="308610"/>
                    </a:cubicBezTo>
                    <a:cubicBezTo>
                      <a:pt x="351790" y="285750"/>
                      <a:pt x="415290" y="259080"/>
                      <a:pt x="444500" y="270510"/>
                    </a:cubicBezTo>
                    <a:cubicBezTo>
                      <a:pt x="476250" y="284480"/>
                      <a:pt x="492760" y="360680"/>
                      <a:pt x="506730" y="405130"/>
                    </a:cubicBezTo>
                    <a:cubicBezTo>
                      <a:pt x="519430" y="443230"/>
                      <a:pt x="528320" y="490220"/>
                      <a:pt x="527050" y="519430"/>
                    </a:cubicBezTo>
                    <a:cubicBezTo>
                      <a:pt x="527050" y="535940"/>
                      <a:pt x="523240" y="547370"/>
                      <a:pt x="516890" y="560070"/>
                    </a:cubicBezTo>
                    <a:cubicBezTo>
                      <a:pt x="510540" y="572770"/>
                      <a:pt x="500380" y="584200"/>
                      <a:pt x="488950" y="591820"/>
                    </a:cubicBezTo>
                    <a:cubicBezTo>
                      <a:pt x="477520" y="599440"/>
                      <a:pt x="463550" y="605790"/>
                      <a:pt x="449580" y="607060"/>
                    </a:cubicBezTo>
                    <a:cubicBezTo>
                      <a:pt x="435610" y="608330"/>
                      <a:pt x="421640" y="608330"/>
                      <a:pt x="407670" y="601980"/>
                    </a:cubicBezTo>
                    <a:cubicBezTo>
                      <a:pt x="391160" y="594360"/>
                      <a:pt x="369570" y="575310"/>
                      <a:pt x="360680" y="560070"/>
                    </a:cubicBezTo>
                    <a:cubicBezTo>
                      <a:pt x="353060" y="547370"/>
                      <a:pt x="351790" y="538480"/>
                      <a:pt x="350520" y="519430"/>
                    </a:cubicBezTo>
                    <a:cubicBezTo>
                      <a:pt x="347980" y="466090"/>
                      <a:pt x="419100" y="290830"/>
                      <a:pt x="384810" y="231140"/>
                    </a:cubicBezTo>
                    <a:cubicBezTo>
                      <a:pt x="356870" y="184150"/>
                      <a:pt x="264160" y="172720"/>
                      <a:pt x="210820" y="158750"/>
                    </a:cubicBezTo>
                    <a:cubicBezTo>
                      <a:pt x="168910" y="148590"/>
                      <a:pt x="116840" y="163830"/>
                      <a:pt x="95250" y="147320"/>
                    </a:cubicBezTo>
                    <a:cubicBezTo>
                      <a:pt x="78740" y="134620"/>
                      <a:pt x="73660" y="107950"/>
                      <a:pt x="74930" y="88900"/>
                    </a:cubicBezTo>
                    <a:cubicBezTo>
                      <a:pt x="74930" y="69850"/>
                      <a:pt x="87630" y="45720"/>
                      <a:pt x="99060" y="31750"/>
                    </a:cubicBezTo>
                    <a:cubicBezTo>
                      <a:pt x="107950" y="20320"/>
                      <a:pt x="120650" y="13970"/>
                      <a:pt x="133350" y="8890"/>
                    </a:cubicBezTo>
                    <a:cubicBezTo>
                      <a:pt x="146050" y="5080"/>
                      <a:pt x="156210" y="1270"/>
                      <a:pt x="175260" y="5080"/>
                    </a:cubicBezTo>
                    <a:cubicBezTo>
                      <a:pt x="226060" y="15240"/>
                      <a:pt x="374650" y="116840"/>
                      <a:pt x="435610" y="142240"/>
                    </a:cubicBezTo>
                    <a:cubicBezTo>
                      <a:pt x="467360" y="156210"/>
                      <a:pt x="491490" y="154940"/>
                      <a:pt x="508000" y="166370"/>
                    </a:cubicBezTo>
                    <a:cubicBezTo>
                      <a:pt x="520700" y="175260"/>
                      <a:pt x="528320" y="186690"/>
                      <a:pt x="532130" y="200660"/>
                    </a:cubicBezTo>
                    <a:cubicBezTo>
                      <a:pt x="538480" y="217170"/>
                      <a:pt x="538480" y="245110"/>
                      <a:pt x="533400" y="261620"/>
                    </a:cubicBezTo>
                    <a:cubicBezTo>
                      <a:pt x="529590" y="275590"/>
                      <a:pt x="520700" y="287020"/>
                      <a:pt x="510540" y="295910"/>
                    </a:cubicBezTo>
                    <a:cubicBezTo>
                      <a:pt x="500380" y="304800"/>
                      <a:pt x="486410" y="312420"/>
                      <a:pt x="473710" y="316230"/>
                    </a:cubicBezTo>
                    <a:cubicBezTo>
                      <a:pt x="461010" y="318770"/>
                      <a:pt x="448310" y="320040"/>
                      <a:pt x="433070" y="316230"/>
                    </a:cubicBezTo>
                    <a:cubicBezTo>
                      <a:pt x="406400" y="309880"/>
                      <a:pt x="373380" y="280670"/>
                      <a:pt x="336550" y="264160"/>
                    </a:cubicBezTo>
                    <a:cubicBezTo>
                      <a:pt x="288290" y="243840"/>
                      <a:pt x="204470" y="233680"/>
                      <a:pt x="166370" y="209550"/>
                    </a:cubicBezTo>
                    <a:cubicBezTo>
                      <a:pt x="140970" y="193040"/>
                      <a:pt x="120650" y="176530"/>
                      <a:pt x="113030" y="153670"/>
                    </a:cubicBezTo>
                    <a:cubicBezTo>
                      <a:pt x="104140" y="128270"/>
                      <a:pt x="100330" y="74930"/>
                      <a:pt x="118110" y="64770"/>
                    </a:cubicBezTo>
                    <a:cubicBezTo>
                      <a:pt x="151130" y="45720"/>
                      <a:pt x="344170" y="151130"/>
                      <a:pt x="377190" y="193040"/>
                    </a:cubicBezTo>
                    <a:cubicBezTo>
                      <a:pt x="392430" y="212090"/>
                      <a:pt x="392430" y="231140"/>
                      <a:pt x="389890" y="248920"/>
                    </a:cubicBezTo>
                    <a:cubicBezTo>
                      <a:pt x="388620" y="266700"/>
                      <a:pt x="377190" y="287020"/>
                      <a:pt x="363220" y="298450"/>
                    </a:cubicBezTo>
                    <a:cubicBezTo>
                      <a:pt x="350520" y="309880"/>
                      <a:pt x="326390" y="317500"/>
                      <a:pt x="309880" y="317500"/>
                    </a:cubicBezTo>
                    <a:cubicBezTo>
                      <a:pt x="297180" y="318770"/>
                      <a:pt x="288290" y="316230"/>
                      <a:pt x="273050" y="308610"/>
                    </a:cubicBezTo>
                    <a:cubicBezTo>
                      <a:pt x="238760" y="290830"/>
                      <a:pt x="153670" y="223520"/>
                      <a:pt x="127000" y="189230"/>
                    </a:cubicBezTo>
                    <a:cubicBezTo>
                      <a:pt x="113030" y="170180"/>
                      <a:pt x="105410" y="156210"/>
                      <a:pt x="104140" y="138430"/>
                    </a:cubicBezTo>
                    <a:cubicBezTo>
                      <a:pt x="104140" y="120650"/>
                      <a:pt x="111760" y="99060"/>
                      <a:pt x="120650" y="85090"/>
                    </a:cubicBezTo>
                    <a:cubicBezTo>
                      <a:pt x="128270" y="74930"/>
                      <a:pt x="138430" y="67310"/>
                      <a:pt x="151130" y="62230"/>
                    </a:cubicBezTo>
                    <a:cubicBezTo>
                      <a:pt x="165100" y="57150"/>
                      <a:pt x="190500" y="55880"/>
                      <a:pt x="205740" y="59690"/>
                    </a:cubicBezTo>
                    <a:cubicBezTo>
                      <a:pt x="218440" y="62230"/>
                      <a:pt x="238760" y="78740"/>
                      <a:pt x="238760" y="78740"/>
                    </a:cubicBezTo>
                  </a:path>
                </a:pathLst>
              </a:custGeom>
              <a:solidFill>
                <a:srgbClr val="7ED957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64" name="Group 64"/>
            <p:cNvGrpSpPr/>
            <p:nvPr/>
          </p:nvGrpSpPr>
          <p:grpSpPr>
            <a:xfrm>
              <a:off x="1335595" y="533441"/>
              <a:ext cx="137860" cy="135593"/>
              <a:chOff x="0" y="0"/>
              <a:chExt cx="386080" cy="379730"/>
            </a:xfrm>
          </p:grpSpPr>
          <p:sp>
            <p:nvSpPr>
              <p:cNvPr id="65" name="Freeform 65"/>
              <p:cNvSpPr/>
              <p:nvPr/>
            </p:nvSpPr>
            <p:spPr>
              <a:xfrm>
                <a:off x="48260" y="41910"/>
                <a:ext cx="288290" cy="292100"/>
              </a:xfrm>
              <a:custGeom>
                <a:avLst/>
                <a:gdLst/>
                <a:ahLst/>
                <a:cxnLst/>
                <a:rect l="l" t="t" r="r" b="b"/>
                <a:pathLst>
                  <a:path w="288290" h="292100">
                    <a:moveTo>
                      <a:pt x="129540" y="213360"/>
                    </a:moveTo>
                    <a:cubicBezTo>
                      <a:pt x="120650" y="152400"/>
                      <a:pt x="95250" y="170180"/>
                      <a:pt x="78740" y="168910"/>
                    </a:cubicBezTo>
                    <a:cubicBezTo>
                      <a:pt x="62230" y="166370"/>
                      <a:pt x="43180" y="161290"/>
                      <a:pt x="31750" y="149860"/>
                    </a:cubicBezTo>
                    <a:cubicBezTo>
                      <a:pt x="16510" y="134620"/>
                      <a:pt x="2540" y="100330"/>
                      <a:pt x="2540" y="80010"/>
                    </a:cubicBezTo>
                    <a:cubicBezTo>
                      <a:pt x="3810" y="62230"/>
                      <a:pt x="12700" y="44450"/>
                      <a:pt x="24130" y="33020"/>
                    </a:cubicBezTo>
                    <a:cubicBezTo>
                      <a:pt x="35560" y="21590"/>
                      <a:pt x="52070" y="10160"/>
                      <a:pt x="69850" y="8890"/>
                    </a:cubicBezTo>
                    <a:cubicBezTo>
                      <a:pt x="90170" y="6350"/>
                      <a:pt x="125730" y="17780"/>
                      <a:pt x="140970" y="31750"/>
                    </a:cubicBezTo>
                    <a:cubicBezTo>
                      <a:pt x="153670" y="43180"/>
                      <a:pt x="162560" y="60960"/>
                      <a:pt x="162560" y="78740"/>
                    </a:cubicBezTo>
                    <a:cubicBezTo>
                      <a:pt x="163830" y="99060"/>
                      <a:pt x="152400" y="134620"/>
                      <a:pt x="135890" y="148590"/>
                    </a:cubicBezTo>
                    <a:cubicBezTo>
                      <a:pt x="118110" y="163830"/>
                      <a:pt x="83820" y="171450"/>
                      <a:pt x="62230" y="165100"/>
                    </a:cubicBezTo>
                    <a:cubicBezTo>
                      <a:pt x="40640" y="160020"/>
                      <a:pt x="15240" y="133350"/>
                      <a:pt x="6350" y="114300"/>
                    </a:cubicBezTo>
                    <a:cubicBezTo>
                      <a:pt x="0" y="97790"/>
                      <a:pt x="0" y="78740"/>
                      <a:pt x="6350" y="62230"/>
                    </a:cubicBezTo>
                    <a:cubicBezTo>
                      <a:pt x="15240" y="43180"/>
                      <a:pt x="38100" y="19050"/>
                      <a:pt x="60960" y="10160"/>
                    </a:cubicBezTo>
                    <a:cubicBezTo>
                      <a:pt x="86360" y="0"/>
                      <a:pt x="120650" y="3810"/>
                      <a:pt x="152400" y="11430"/>
                    </a:cubicBezTo>
                    <a:cubicBezTo>
                      <a:pt x="190500" y="20320"/>
                      <a:pt x="247650" y="41910"/>
                      <a:pt x="269240" y="69850"/>
                    </a:cubicBezTo>
                    <a:cubicBezTo>
                      <a:pt x="287020" y="93980"/>
                      <a:pt x="284480" y="129540"/>
                      <a:pt x="285750" y="158750"/>
                    </a:cubicBezTo>
                    <a:cubicBezTo>
                      <a:pt x="288290" y="189230"/>
                      <a:pt x="288290" y="227330"/>
                      <a:pt x="276860" y="248920"/>
                    </a:cubicBezTo>
                    <a:cubicBezTo>
                      <a:pt x="267970" y="266700"/>
                      <a:pt x="252730" y="280670"/>
                      <a:pt x="234950" y="285750"/>
                    </a:cubicBezTo>
                    <a:cubicBezTo>
                      <a:pt x="215900" y="292100"/>
                      <a:pt x="181610" y="289560"/>
                      <a:pt x="163830" y="276860"/>
                    </a:cubicBezTo>
                    <a:cubicBezTo>
                      <a:pt x="146050" y="265430"/>
                      <a:pt x="129540" y="213360"/>
                      <a:pt x="129540" y="213360"/>
                    </a:cubicBezTo>
                  </a:path>
                </a:pathLst>
              </a:custGeom>
              <a:solidFill>
                <a:srgbClr val="7ED957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66" name="Group 66"/>
            <p:cNvGrpSpPr/>
            <p:nvPr/>
          </p:nvGrpSpPr>
          <p:grpSpPr>
            <a:xfrm>
              <a:off x="92130" y="591487"/>
              <a:ext cx="355988" cy="406325"/>
              <a:chOff x="0" y="0"/>
              <a:chExt cx="996950" cy="1137920"/>
            </a:xfrm>
          </p:grpSpPr>
          <p:sp>
            <p:nvSpPr>
              <p:cNvPr id="67" name="Freeform 67"/>
              <p:cNvSpPr/>
              <p:nvPr/>
            </p:nvSpPr>
            <p:spPr>
              <a:xfrm>
                <a:off x="41910" y="43180"/>
                <a:ext cx="904240" cy="1045210"/>
              </a:xfrm>
              <a:custGeom>
                <a:avLst/>
                <a:gdLst/>
                <a:ahLst/>
                <a:cxnLst/>
                <a:rect l="l" t="t" r="r" b="b"/>
                <a:pathLst>
                  <a:path w="904240" h="1045210">
                    <a:moveTo>
                      <a:pt x="801370" y="341630"/>
                    </a:moveTo>
                    <a:cubicBezTo>
                      <a:pt x="711200" y="320040"/>
                      <a:pt x="642620" y="347980"/>
                      <a:pt x="605790" y="332740"/>
                    </a:cubicBezTo>
                    <a:cubicBezTo>
                      <a:pt x="574040" y="320040"/>
                      <a:pt x="552450" y="281940"/>
                      <a:pt x="534670" y="255270"/>
                    </a:cubicBezTo>
                    <a:cubicBezTo>
                      <a:pt x="519430" y="232410"/>
                      <a:pt x="506730" y="182880"/>
                      <a:pt x="502920" y="184150"/>
                    </a:cubicBezTo>
                    <a:cubicBezTo>
                      <a:pt x="497840" y="185420"/>
                      <a:pt x="513080" y="238760"/>
                      <a:pt x="509270" y="270510"/>
                    </a:cubicBezTo>
                    <a:cubicBezTo>
                      <a:pt x="506730" y="311150"/>
                      <a:pt x="494030" y="377190"/>
                      <a:pt x="473710" y="406400"/>
                    </a:cubicBezTo>
                    <a:cubicBezTo>
                      <a:pt x="462280" y="424180"/>
                      <a:pt x="444500" y="435610"/>
                      <a:pt x="426720" y="440690"/>
                    </a:cubicBezTo>
                    <a:cubicBezTo>
                      <a:pt x="408940" y="445770"/>
                      <a:pt x="384810" y="444500"/>
                      <a:pt x="368300" y="435610"/>
                    </a:cubicBezTo>
                    <a:cubicBezTo>
                      <a:pt x="349250" y="424180"/>
                      <a:pt x="332740" y="401320"/>
                      <a:pt x="323850" y="373380"/>
                    </a:cubicBezTo>
                    <a:cubicBezTo>
                      <a:pt x="309880" y="330200"/>
                      <a:pt x="314960" y="236220"/>
                      <a:pt x="321310" y="194310"/>
                    </a:cubicBezTo>
                    <a:cubicBezTo>
                      <a:pt x="326390" y="170180"/>
                      <a:pt x="328930" y="153670"/>
                      <a:pt x="342900" y="139700"/>
                    </a:cubicBezTo>
                    <a:cubicBezTo>
                      <a:pt x="358140" y="124460"/>
                      <a:pt x="391160" y="110490"/>
                      <a:pt x="414020" y="113030"/>
                    </a:cubicBezTo>
                    <a:cubicBezTo>
                      <a:pt x="436880" y="115570"/>
                      <a:pt x="459740" y="129540"/>
                      <a:pt x="477520" y="156210"/>
                    </a:cubicBezTo>
                    <a:cubicBezTo>
                      <a:pt x="515620" y="214630"/>
                      <a:pt x="546100" y="449580"/>
                      <a:pt x="541020" y="506730"/>
                    </a:cubicBezTo>
                    <a:cubicBezTo>
                      <a:pt x="538480" y="524510"/>
                      <a:pt x="534670" y="532130"/>
                      <a:pt x="525780" y="542290"/>
                    </a:cubicBezTo>
                    <a:cubicBezTo>
                      <a:pt x="514350" y="554990"/>
                      <a:pt x="494030" y="570230"/>
                      <a:pt x="476250" y="574040"/>
                    </a:cubicBezTo>
                    <a:cubicBezTo>
                      <a:pt x="458470" y="577850"/>
                      <a:pt x="434340" y="574040"/>
                      <a:pt x="419100" y="565150"/>
                    </a:cubicBezTo>
                    <a:cubicBezTo>
                      <a:pt x="402590" y="556260"/>
                      <a:pt x="387350" y="543560"/>
                      <a:pt x="382270" y="520700"/>
                    </a:cubicBezTo>
                    <a:cubicBezTo>
                      <a:pt x="370840" y="471170"/>
                      <a:pt x="424180" y="273050"/>
                      <a:pt x="449580" y="269240"/>
                    </a:cubicBezTo>
                    <a:cubicBezTo>
                      <a:pt x="463550" y="266700"/>
                      <a:pt x="497840" y="323850"/>
                      <a:pt x="494030" y="345440"/>
                    </a:cubicBezTo>
                    <a:cubicBezTo>
                      <a:pt x="491490" y="365760"/>
                      <a:pt x="441960" y="375920"/>
                      <a:pt x="433070" y="398780"/>
                    </a:cubicBezTo>
                    <a:cubicBezTo>
                      <a:pt x="424180" y="421640"/>
                      <a:pt x="443230" y="450850"/>
                      <a:pt x="443230" y="482600"/>
                    </a:cubicBezTo>
                    <a:cubicBezTo>
                      <a:pt x="441960" y="520700"/>
                      <a:pt x="440690" y="572770"/>
                      <a:pt x="424180" y="609600"/>
                    </a:cubicBezTo>
                    <a:cubicBezTo>
                      <a:pt x="407670" y="646430"/>
                      <a:pt x="379730" y="680720"/>
                      <a:pt x="342900" y="703580"/>
                    </a:cubicBezTo>
                    <a:cubicBezTo>
                      <a:pt x="298450" y="730250"/>
                      <a:pt x="167640" y="749300"/>
                      <a:pt x="166370" y="744220"/>
                    </a:cubicBezTo>
                    <a:cubicBezTo>
                      <a:pt x="165100" y="740410"/>
                      <a:pt x="220980" y="708660"/>
                      <a:pt x="248920" y="706120"/>
                    </a:cubicBezTo>
                    <a:cubicBezTo>
                      <a:pt x="276860" y="702310"/>
                      <a:pt x="303530" y="707390"/>
                      <a:pt x="332740" y="722630"/>
                    </a:cubicBezTo>
                    <a:cubicBezTo>
                      <a:pt x="375920" y="745490"/>
                      <a:pt x="455930" y="812800"/>
                      <a:pt x="471170" y="855980"/>
                    </a:cubicBezTo>
                    <a:cubicBezTo>
                      <a:pt x="481330" y="885190"/>
                      <a:pt x="473710" y="915670"/>
                      <a:pt x="462280" y="939800"/>
                    </a:cubicBezTo>
                    <a:cubicBezTo>
                      <a:pt x="449580" y="963930"/>
                      <a:pt x="425450" y="982980"/>
                      <a:pt x="398780" y="999490"/>
                    </a:cubicBezTo>
                    <a:cubicBezTo>
                      <a:pt x="364490" y="1019810"/>
                      <a:pt x="294640" y="1040130"/>
                      <a:pt x="266700" y="1042670"/>
                    </a:cubicBezTo>
                    <a:cubicBezTo>
                      <a:pt x="254000" y="1043940"/>
                      <a:pt x="248920" y="1043940"/>
                      <a:pt x="238760" y="1038860"/>
                    </a:cubicBezTo>
                    <a:cubicBezTo>
                      <a:pt x="220980" y="1031240"/>
                      <a:pt x="186690" y="1004570"/>
                      <a:pt x="179070" y="980440"/>
                    </a:cubicBezTo>
                    <a:cubicBezTo>
                      <a:pt x="171450" y="957580"/>
                      <a:pt x="179070" y="918210"/>
                      <a:pt x="194310" y="897890"/>
                    </a:cubicBezTo>
                    <a:cubicBezTo>
                      <a:pt x="209550" y="878840"/>
                      <a:pt x="246380" y="863600"/>
                      <a:pt x="270510" y="864870"/>
                    </a:cubicBezTo>
                    <a:cubicBezTo>
                      <a:pt x="294640" y="867410"/>
                      <a:pt x="327660" y="890270"/>
                      <a:pt x="341630" y="909320"/>
                    </a:cubicBezTo>
                    <a:cubicBezTo>
                      <a:pt x="351790" y="925830"/>
                      <a:pt x="354330" y="947420"/>
                      <a:pt x="351790" y="965200"/>
                    </a:cubicBezTo>
                    <a:cubicBezTo>
                      <a:pt x="350520" y="982980"/>
                      <a:pt x="340360" y="1003300"/>
                      <a:pt x="327660" y="1016000"/>
                    </a:cubicBezTo>
                    <a:cubicBezTo>
                      <a:pt x="314960" y="1029970"/>
                      <a:pt x="294640" y="1040130"/>
                      <a:pt x="276860" y="1042670"/>
                    </a:cubicBezTo>
                    <a:cubicBezTo>
                      <a:pt x="259080" y="1045210"/>
                      <a:pt x="236220" y="1040130"/>
                      <a:pt x="220980" y="1031240"/>
                    </a:cubicBezTo>
                    <a:cubicBezTo>
                      <a:pt x="204470" y="1022350"/>
                      <a:pt x="189230" y="1005840"/>
                      <a:pt x="181610" y="989330"/>
                    </a:cubicBezTo>
                    <a:cubicBezTo>
                      <a:pt x="175260" y="972820"/>
                      <a:pt x="171450" y="951230"/>
                      <a:pt x="177800" y="932180"/>
                    </a:cubicBezTo>
                    <a:cubicBezTo>
                      <a:pt x="184150" y="910590"/>
                      <a:pt x="215900" y="880110"/>
                      <a:pt x="232410" y="869950"/>
                    </a:cubicBezTo>
                    <a:cubicBezTo>
                      <a:pt x="242570" y="864870"/>
                      <a:pt x="254000" y="861060"/>
                      <a:pt x="261620" y="864870"/>
                    </a:cubicBezTo>
                    <a:cubicBezTo>
                      <a:pt x="267970" y="867410"/>
                      <a:pt x="279400" y="886460"/>
                      <a:pt x="276860" y="890270"/>
                    </a:cubicBezTo>
                    <a:cubicBezTo>
                      <a:pt x="271780" y="896620"/>
                      <a:pt x="228600" y="886460"/>
                      <a:pt x="198120" y="875030"/>
                    </a:cubicBezTo>
                    <a:cubicBezTo>
                      <a:pt x="153670" y="858520"/>
                      <a:pt x="71120" y="826770"/>
                      <a:pt x="39370" y="786130"/>
                    </a:cubicBezTo>
                    <a:cubicBezTo>
                      <a:pt x="13970" y="750570"/>
                      <a:pt x="0" y="693420"/>
                      <a:pt x="8890" y="659130"/>
                    </a:cubicBezTo>
                    <a:cubicBezTo>
                      <a:pt x="16510" y="627380"/>
                      <a:pt x="49530" y="595630"/>
                      <a:pt x="78740" y="581660"/>
                    </a:cubicBezTo>
                    <a:cubicBezTo>
                      <a:pt x="109220" y="567690"/>
                      <a:pt x="152400" y="582930"/>
                      <a:pt x="185420" y="575310"/>
                    </a:cubicBezTo>
                    <a:cubicBezTo>
                      <a:pt x="215900" y="567690"/>
                      <a:pt x="256540" y="561340"/>
                      <a:pt x="271780" y="535940"/>
                    </a:cubicBezTo>
                    <a:cubicBezTo>
                      <a:pt x="292100" y="501650"/>
                      <a:pt x="250190" y="410210"/>
                      <a:pt x="261620" y="365760"/>
                    </a:cubicBezTo>
                    <a:cubicBezTo>
                      <a:pt x="271780" y="331470"/>
                      <a:pt x="292100" y="308610"/>
                      <a:pt x="314960" y="285750"/>
                    </a:cubicBezTo>
                    <a:cubicBezTo>
                      <a:pt x="339090" y="260350"/>
                      <a:pt x="368300" y="234950"/>
                      <a:pt x="402590" y="223520"/>
                    </a:cubicBezTo>
                    <a:cubicBezTo>
                      <a:pt x="441960" y="208280"/>
                      <a:pt x="509270" y="195580"/>
                      <a:pt x="543560" y="212090"/>
                    </a:cubicBezTo>
                    <a:cubicBezTo>
                      <a:pt x="574040" y="227330"/>
                      <a:pt x="600710" y="264160"/>
                      <a:pt x="605790" y="303530"/>
                    </a:cubicBezTo>
                    <a:cubicBezTo>
                      <a:pt x="614680" y="363220"/>
                      <a:pt x="557530" y="501650"/>
                      <a:pt x="525780" y="542290"/>
                    </a:cubicBezTo>
                    <a:cubicBezTo>
                      <a:pt x="510540" y="561340"/>
                      <a:pt x="494030" y="570230"/>
                      <a:pt x="476250" y="574040"/>
                    </a:cubicBezTo>
                    <a:cubicBezTo>
                      <a:pt x="458470" y="577850"/>
                      <a:pt x="434340" y="574040"/>
                      <a:pt x="419100" y="565150"/>
                    </a:cubicBezTo>
                    <a:cubicBezTo>
                      <a:pt x="402590" y="556260"/>
                      <a:pt x="391160" y="538480"/>
                      <a:pt x="382270" y="520700"/>
                    </a:cubicBezTo>
                    <a:cubicBezTo>
                      <a:pt x="370840" y="496570"/>
                      <a:pt x="369570" y="469900"/>
                      <a:pt x="361950" y="434340"/>
                    </a:cubicBezTo>
                    <a:cubicBezTo>
                      <a:pt x="350520" y="374650"/>
                      <a:pt x="316230" y="246380"/>
                      <a:pt x="321310" y="194310"/>
                    </a:cubicBezTo>
                    <a:cubicBezTo>
                      <a:pt x="323850" y="170180"/>
                      <a:pt x="330200" y="153670"/>
                      <a:pt x="342900" y="139700"/>
                    </a:cubicBezTo>
                    <a:cubicBezTo>
                      <a:pt x="354330" y="127000"/>
                      <a:pt x="377190" y="115570"/>
                      <a:pt x="394970" y="113030"/>
                    </a:cubicBezTo>
                    <a:cubicBezTo>
                      <a:pt x="407670" y="110490"/>
                      <a:pt x="420370" y="111760"/>
                      <a:pt x="433070" y="118110"/>
                    </a:cubicBezTo>
                    <a:cubicBezTo>
                      <a:pt x="448310" y="124460"/>
                      <a:pt x="468630" y="142240"/>
                      <a:pt x="477520" y="156210"/>
                    </a:cubicBezTo>
                    <a:cubicBezTo>
                      <a:pt x="485140" y="167640"/>
                      <a:pt x="485140" y="176530"/>
                      <a:pt x="486410" y="194310"/>
                    </a:cubicBezTo>
                    <a:cubicBezTo>
                      <a:pt x="491490" y="233680"/>
                      <a:pt x="501650" y="346710"/>
                      <a:pt x="482600" y="388620"/>
                    </a:cubicBezTo>
                    <a:cubicBezTo>
                      <a:pt x="471170" y="415290"/>
                      <a:pt x="447040" y="433070"/>
                      <a:pt x="426720" y="440690"/>
                    </a:cubicBezTo>
                    <a:cubicBezTo>
                      <a:pt x="408940" y="447040"/>
                      <a:pt x="384810" y="441960"/>
                      <a:pt x="368300" y="435610"/>
                    </a:cubicBezTo>
                    <a:cubicBezTo>
                      <a:pt x="355600" y="429260"/>
                      <a:pt x="345440" y="421640"/>
                      <a:pt x="339090" y="410210"/>
                    </a:cubicBezTo>
                    <a:cubicBezTo>
                      <a:pt x="328930" y="394970"/>
                      <a:pt x="323850" y="378460"/>
                      <a:pt x="322580" y="353060"/>
                    </a:cubicBezTo>
                    <a:cubicBezTo>
                      <a:pt x="322580" y="307340"/>
                      <a:pt x="353060" y="201930"/>
                      <a:pt x="372110" y="151130"/>
                    </a:cubicBezTo>
                    <a:cubicBezTo>
                      <a:pt x="384810" y="118110"/>
                      <a:pt x="394970" y="96520"/>
                      <a:pt x="414020" y="73660"/>
                    </a:cubicBezTo>
                    <a:cubicBezTo>
                      <a:pt x="434340" y="48260"/>
                      <a:pt x="463550" y="16510"/>
                      <a:pt x="491490" y="7620"/>
                    </a:cubicBezTo>
                    <a:cubicBezTo>
                      <a:pt x="515620" y="0"/>
                      <a:pt x="547370" y="1270"/>
                      <a:pt x="571500" y="15240"/>
                    </a:cubicBezTo>
                    <a:cubicBezTo>
                      <a:pt x="603250" y="33020"/>
                      <a:pt x="632460" y="83820"/>
                      <a:pt x="652780" y="121920"/>
                    </a:cubicBezTo>
                    <a:cubicBezTo>
                      <a:pt x="671830" y="156210"/>
                      <a:pt x="703580" y="210820"/>
                      <a:pt x="692150" y="228600"/>
                    </a:cubicBezTo>
                    <a:cubicBezTo>
                      <a:pt x="683260" y="242570"/>
                      <a:pt x="610870" y="238760"/>
                      <a:pt x="607060" y="229870"/>
                    </a:cubicBezTo>
                    <a:cubicBezTo>
                      <a:pt x="604520" y="220980"/>
                      <a:pt x="656590" y="179070"/>
                      <a:pt x="688340" y="170180"/>
                    </a:cubicBezTo>
                    <a:cubicBezTo>
                      <a:pt x="720090" y="160020"/>
                      <a:pt x="763270" y="166370"/>
                      <a:pt x="796290" y="175260"/>
                    </a:cubicBezTo>
                    <a:cubicBezTo>
                      <a:pt x="828040" y="181610"/>
                      <a:pt x="864870" y="195580"/>
                      <a:pt x="882650" y="213360"/>
                    </a:cubicBezTo>
                    <a:cubicBezTo>
                      <a:pt x="895350" y="227330"/>
                      <a:pt x="902970" y="246380"/>
                      <a:pt x="904240" y="264160"/>
                    </a:cubicBezTo>
                    <a:cubicBezTo>
                      <a:pt x="904240" y="281940"/>
                      <a:pt x="895350" y="303530"/>
                      <a:pt x="886460" y="316230"/>
                    </a:cubicBezTo>
                    <a:cubicBezTo>
                      <a:pt x="878840" y="327660"/>
                      <a:pt x="868680" y="335280"/>
                      <a:pt x="855980" y="339090"/>
                    </a:cubicBezTo>
                    <a:cubicBezTo>
                      <a:pt x="840740" y="344170"/>
                      <a:pt x="801370" y="341630"/>
                      <a:pt x="801370" y="341630"/>
                    </a:cubicBezTo>
                  </a:path>
                </a:pathLst>
              </a:custGeom>
              <a:solidFill>
                <a:srgbClr val="7ED957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68" name="Group 68"/>
            <p:cNvGrpSpPr/>
            <p:nvPr/>
          </p:nvGrpSpPr>
          <p:grpSpPr>
            <a:xfrm>
              <a:off x="180107" y="754289"/>
              <a:ext cx="612662" cy="399523"/>
              <a:chOff x="0" y="0"/>
              <a:chExt cx="1715770" cy="1118870"/>
            </a:xfrm>
          </p:grpSpPr>
          <p:sp>
            <p:nvSpPr>
              <p:cNvPr id="69" name="Freeform 69"/>
              <p:cNvSpPr/>
              <p:nvPr/>
            </p:nvSpPr>
            <p:spPr>
              <a:xfrm>
                <a:off x="48260" y="49530"/>
                <a:ext cx="1617980" cy="1019810"/>
              </a:xfrm>
              <a:custGeom>
                <a:avLst/>
                <a:gdLst/>
                <a:ahLst/>
                <a:cxnLst/>
                <a:rect l="l" t="t" r="r" b="b"/>
                <a:pathLst>
                  <a:path w="1617980" h="1019810">
                    <a:moveTo>
                      <a:pt x="285750" y="226060"/>
                    </a:moveTo>
                    <a:cubicBezTo>
                      <a:pt x="204470" y="245110"/>
                      <a:pt x="207010" y="303530"/>
                      <a:pt x="186690" y="323850"/>
                    </a:cubicBezTo>
                    <a:cubicBezTo>
                      <a:pt x="170180" y="342900"/>
                      <a:pt x="142240" y="356870"/>
                      <a:pt x="119380" y="356870"/>
                    </a:cubicBezTo>
                    <a:cubicBezTo>
                      <a:pt x="97790" y="355600"/>
                      <a:pt x="67310" y="337820"/>
                      <a:pt x="54610" y="320040"/>
                    </a:cubicBezTo>
                    <a:cubicBezTo>
                      <a:pt x="43180" y="300990"/>
                      <a:pt x="40640" y="265430"/>
                      <a:pt x="49530" y="245110"/>
                    </a:cubicBezTo>
                    <a:cubicBezTo>
                      <a:pt x="58420" y="224790"/>
                      <a:pt x="85090" y="213360"/>
                      <a:pt x="111760" y="196850"/>
                    </a:cubicBezTo>
                    <a:cubicBezTo>
                      <a:pt x="153670" y="171450"/>
                      <a:pt x="232410" y="111760"/>
                      <a:pt x="280670" y="118110"/>
                    </a:cubicBezTo>
                    <a:cubicBezTo>
                      <a:pt x="320040" y="123190"/>
                      <a:pt x="377190" y="173990"/>
                      <a:pt x="381000" y="203200"/>
                    </a:cubicBezTo>
                    <a:cubicBezTo>
                      <a:pt x="383540" y="228600"/>
                      <a:pt x="353060" y="259080"/>
                      <a:pt x="325120" y="278130"/>
                    </a:cubicBezTo>
                    <a:cubicBezTo>
                      <a:pt x="285750" y="304800"/>
                      <a:pt x="173990" y="346710"/>
                      <a:pt x="149860" y="327660"/>
                    </a:cubicBezTo>
                    <a:cubicBezTo>
                      <a:pt x="133350" y="313690"/>
                      <a:pt x="146050" y="257810"/>
                      <a:pt x="154940" y="227330"/>
                    </a:cubicBezTo>
                    <a:cubicBezTo>
                      <a:pt x="163830" y="198120"/>
                      <a:pt x="179070" y="163830"/>
                      <a:pt x="200660" y="147320"/>
                    </a:cubicBezTo>
                    <a:cubicBezTo>
                      <a:pt x="223520" y="129540"/>
                      <a:pt x="262890" y="125730"/>
                      <a:pt x="292100" y="124460"/>
                    </a:cubicBezTo>
                    <a:cubicBezTo>
                      <a:pt x="318770" y="123190"/>
                      <a:pt x="345440" y="127000"/>
                      <a:pt x="370840" y="137160"/>
                    </a:cubicBezTo>
                    <a:cubicBezTo>
                      <a:pt x="401320" y="148590"/>
                      <a:pt x="452120" y="168910"/>
                      <a:pt x="458470" y="193040"/>
                    </a:cubicBezTo>
                    <a:cubicBezTo>
                      <a:pt x="464820" y="217170"/>
                      <a:pt x="429260" y="278130"/>
                      <a:pt x="408940" y="283210"/>
                    </a:cubicBezTo>
                    <a:cubicBezTo>
                      <a:pt x="389890" y="287020"/>
                      <a:pt x="361950" y="254000"/>
                      <a:pt x="345440" y="234950"/>
                    </a:cubicBezTo>
                    <a:cubicBezTo>
                      <a:pt x="328930" y="215900"/>
                      <a:pt x="317500" y="193040"/>
                      <a:pt x="308610" y="167640"/>
                    </a:cubicBezTo>
                    <a:cubicBezTo>
                      <a:pt x="297180" y="138430"/>
                      <a:pt x="274320" y="95250"/>
                      <a:pt x="284480" y="68580"/>
                    </a:cubicBezTo>
                    <a:cubicBezTo>
                      <a:pt x="295910" y="39370"/>
                      <a:pt x="347980" y="3810"/>
                      <a:pt x="379730" y="1270"/>
                    </a:cubicBezTo>
                    <a:cubicBezTo>
                      <a:pt x="411480" y="0"/>
                      <a:pt x="449580" y="30480"/>
                      <a:pt x="476250" y="49530"/>
                    </a:cubicBezTo>
                    <a:cubicBezTo>
                      <a:pt x="499110" y="67310"/>
                      <a:pt x="510540" y="92710"/>
                      <a:pt x="533400" y="109220"/>
                    </a:cubicBezTo>
                    <a:cubicBezTo>
                      <a:pt x="556260" y="125730"/>
                      <a:pt x="579120" y="139700"/>
                      <a:pt x="610870" y="149860"/>
                    </a:cubicBezTo>
                    <a:cubicBezTo>
                      <a:pt x="656590" y="163830"/>
                      <a:pt x="728980" y="152400"/>
                      <a:pt x="786130" y="166370"/>
                    </a:cubicBezTo>
                    <a:cubicBezTo>
                      <a:pt x="844550" y="181610"/>
                      <a:pt x="911860" y="218440"/>
                      <a:pt x="955040" y="240030"/>
                    </a:cubicBezTo>
                    <a:cubicBezTo>
                      <a:pt x="984250" y="254000"/>
                      <a:pt x="996950" y="259080"/>
                      <a:pt x="1024890" y="279400"/>
                    </a:cubicBezTo>
                    <a:cubicBezTo>
                      <a:pt x="1082040" y="320040"/>
                      <a:pt x="1230630" y="449580"/>
                      <a:pt x="1261110" y="496570"/>
                    </a:cubicBezTo>
                    <a:cubicBezTo>
                      <a:pt x="1271270" y="513080"/>
                      <a:pt x="1273810" y="521970"/>
                      <a:pt x="1273810" y="535940"/>
                    </a:cubicBezTo>
                    <a:cubicBezTo>
                      <a:pt x="1273810" y="554990"/>
                      <a:pt x="1266190" y="581660"/>
                      <a:pt x="1256030" y="596900"/>
                    </a:cubicBezTo>
                    <a:cubicBezTo>
                      <a:pt x="1247140" y="608330"/>
                      <a:pt x="1234440" y="617220"/>
                      <a:pt x="1223010" y="622300"/>
                    </a:cubicBezTo>
                    <a:cubicBezTo>
                      <a:pt x="1210310" y="628650"/>
                      <a:pt x="1195070" y="632460"/>
                      <a:pt x="1181100" y="631190"/>
                    </a:cubicBezTo>
                    <a:cubicBezTo>
                      <a:pt x="1163320" y="628650"/>
                      <a:pt x="1137920" y="626110"/>
                      <a:pt x="1123950" y="605790"/>
                    </a:cubicBezTo>
                    <a:cubicBezTo>
                      <a:pt x="1093470" y="562610"/>
                      <a:pt x="1140460" y="354330"/>
                      <a:pt x="1103630" y="313690"/>
                    </a:cubicBezTo>
                    <a:cubicBezTo>
                      <a:pt x="1082040" y="292100"/>
                      <a:pt x="1018540" y="313690"/>
                      <a:pt x="1012190" y="299720"/>
                    </a:cubicBezTo>
                    <a:cubicBezTo>
                      <a:pt x="1007110" y="285750"/>
                      <a:pt x="1047750" y="231140"/>
                      <a:pt x="1068070" y="229870"/>
                    </a:cubicBezTo>
                    <a:cubicBezTo>
                      <a:pt x="1089660" y="228600"/>
                      <a:pt x="1103630" y="267970"/>
                      <a:pt x="1135380" y="293370"/>
                    </a:cubicBezTo>
                    <a:cubicBezTo>
                      <a:pt x="1202690" y="346710"/>
                      <a:pt x="1397000" y="454660"/>
                      <a:pt x="1464310" y="505460"/>
                    </a:cubicBezTo>
                    <a:cubicBezTo>
                      <a:pt x="1496060" y="530860"/>
                      <a:pt x="1513840" y="534670"/>
                      <a:pt x="1531620" y="567690"/>
                    </a:cubicBezTo>
                    <a:cubicBezTo>
                      <a:pt x="1562100" y="623570"/>
                      <a:pt x="1554480" y="792480"/>
                      <a:pt x="1576070" y="847090"/>
                    </a:cubicBezTo>
                    <a:cubicBezTo>
                      <a:pt x="1584960" y="872490"/>
                      <a:pt x="1601470" y="880110"/>
                      <a:pt x="1609090" y="896620"/>
                    </a:cubicBezTo>
                    <a:cubicBezTo>
                      <a:pt x="1614170" y="910590"/>
                      <a:pt x="1617980" y="923290"/>
                      <a:pt x="1615440" y="937260"/>
                    </a:cubicBezTo>
                    <a:cubicBezTo>
                      <a:pt x="1614170" y="955040"/>
                      <a:pt x="1604010" y="980440"/>
                      <a:pt x="1590040" y="993140"/>
                    </a:cubicBezTo>
                    <a:cubicBezTo>
                      <a:pt x="1577340" y="1007110"/>
                      <a:pt x="1551940" y="1016000"/>
                      <a:pt x="1534160" y="1018540"/>
                    </a:cubicBezTo>
                    <a:cubicBezTo>
                      <a:pt x="1520190" y="1019810"/>
                      <a:pt x="1506220" y="1016000"/>
                      <a:pt x="1493520" y="1010920"/>
                    </a:cubicBezTo>
                    <a:cubicBezTo>
                      <a:pt x="1482090" y="1005840"/>
                      <a:pt x="1469390" y="998220"/>
                      <a:pt x="1461770" y="985520"/>
                    </a:cubicBezTo>
                    <a:cubicBezTo>
                      <a:pt x="1449070" y="966470"/>
                      <a:pt x="1459230" y="928370"/>
                      <a:pt x="1442720" y="900430"/>
                    </a:cubicBezTo>
                    <a:cubicBezTo>
                      <a:pt x="1421130" y="861060"/>
                      <a:pt x="1361440" y="820420"/>
                      <a:pt x="1315720" y="783590"/>
                    </a:cubicBezTo>
                    <a:cubicBezTo>
                      <a:pt x="1267460" y="744220"/>
                      <a:pt x="1187450" y="706120"/>
                      <a:pt x="1160780" y="671830"/>
                    </a:cubicBezTo>
                    <a:cubicBezTo>
                      <a:pt x="1146810" y="654050"/>
                      <a:pt x="1140460" y="638810"/>
                      <a:pt x="1140460" y="619760"/>
                    </a:cubicBezTo>
                    <a:cubicBezTo>
                      <a:pt x="1141730" y="596900"/>
                      <a:pt x="1159510" y="561340"/>
                      <a:pt x="1176020" y="546100"/>
                    </a:cubicBezTo>
                    <a:cubicBezTo>
                      <a:pt x="1189990" y="533400"/>
                      <a:pt x="1211580" y="528320"/>
                      <a:pt x="1229360" y="529590"/>
                    </a:cubicBezTo>
                    <a:cubicBezTo>
                      <a:pt x="1247140" y="529590"/>
                      <a:pt x="1268730" y="537210"/>
                      <a:pt x="1281430" y="547370"/>
                    </a:cubicBezTo>
                    <a:cubicBezTo>
                      <a:pt x="1295400" y="558800"/>
                      <a:pt x="1308100" y="577850"/>
                      <a:pt x="1313180" y="594360"/>
                    </a:cubicBezTo>
                    <a:cubicBezTo>
                      <a:pt x="1316990" y="610870"/>
                      <a:pt x="1316990" y="633730"/>
                      <a:pt x="1309370" y="650240"/>
                    </a:cubicBezTo>
                    <a:cubicBezTo>
                      <a:pt x="1297940" y="670560"/>
                      <a:pt x="1267460" y="695960"/>
                      <a:pt x="1245870" y="702310"/>
                    </a:cubicBezTo>
                    <a:cubicBezTo>
                      <a:pt x="1228090" y="707390"/>
                      <a:pt x="1206500" y="702310"/>
                      <a:pt x="1189990" y="694690"/>
                    </a:cubicBezTo>
                    <a:cubicBezTo>
                      <a:pt x="1174750" y="687070"/>
                      <a:pt x="1158240" y="671830"/>
                      <a:pt x="1150620" y="656590"/>
                    </a:cubicBezTo>
                    <a:cubicBezTo>
                      <a:pt x="1143000" y="640080"/>
                      <a:pt x="1139190" y="618490"/>
                      <a:pt x="1141730" y="600710"/>
                    </a:cubicBezTo>
                    <a:cubicBezTo>
                      <a:pt x="1145540" y="584200"/>
                      <a:pt x="1154430" y="563880"/>
                      <a:pt x="1169670" y="552450"/>
                    </a:cubicBezTo>
                    <a:cubicBezTo>
                      <a:pt x="1187450" y="538480"/>
                      <a:pt x="1219200" y="529590"/>
                      <a:pt x="1248410" y="530860"/>
                    </a:cubicBezTo>
                    <a:cubicBezTo>
                      <a:pt x="1285240" y="534670"/>
                      <a:pt x="1328420" y="557530"/>
                      <a:pt x="1370330" y="586740"/>
                    </a:cubicBezTo>
                    <a:cubicBezTo>
                      <a:pt x="1426210" y="626110"/>
                      <a:pt x="1503680" y="708660"/>
                      <a:pt x="1544320" y="767080"/>
                    </a:cubicBezTo>
                    <a:cubicBezTo>
                      <a:pt x="1576070" y="811530"/>
                      <a:pt x="1597660" y="864870"/>
                      <a:pt x="1609090" y="896620"/>
                    </a:cubicBezTo>
                    <a:cubicBezTo>
                      <a:pt x="1614170" y="914400"/>
                      <a:pt x="1616710" y="924560"/>
                      <a:pt x="1615440" y="937260"/>
                    </a:cubicBezTo>
                    <a:cubicBezTo>
                      <a:pt x="1615440" y="951230"/>
                      <a:pt x="1610360" y="965200"/>
                      <a:pt x="1602740" y="976630"/>
                    </a:cubicBezTo>
                    <a:cubicBezTo>
                      <a:pt x="1596390" y="988060"/>
                      <a:pt x="1584960" y="999490"/>
                      <a:pt x="1573530" y="1005840"/>
                    </a:cubicBezTo>
                    <a:cubicBezTo>
                      <a:pt x="1562100" y="1013460"/>
                      <a:pt x="1549400" y="1018540"/>
                      <a:pt x="1534160" y="1018540"/>
                    </a:cubicBezTo>
                    <a:cubicBezTo>
                      <a:pt x="1516380" y="1018540"/>
                      <a:pt x="1493520" y="1012190"/>
                      <a:pt x="1475740" y="999490"/>
                    </a:cubicBezTo>
                    <a:cubicBezTo>
                      <a:pt x="1456690" y="986790"/>
                      <a:pt x="1438910" y="969010"/>
                      <a:pt x="1426210" y="939800"/>
                    </a:cubicBezTo>
                    <a:cubicBezTo>
                      <a:pt x="1399540" y="881380"/>
                      <a:pt x="1431290" y="732790"/>
                      <a:pt x="1381760" y="656590"/>
                    </a:cubicBezTo>
                    <a:cubicBezTo>
                      <a:pt x="1325880" y="571500"/>
                      <a:pt x="1170940" y="529590"/>
                      <a:pt x="1088390" y="466090"/>
                    </a:cubicBezTo>
                    <a:cubicBezTo>
                      <a:pt x="1021080" y="415290"/>
                      <a:pt x="947420" y="363220"/>
                      <a:pt x="916940" y="314960"/>
                    </a:cubicBezTo>
                    <a:cubicBezTo>
                      <a:pt x="896620" y="283210"/>
                      <a:pt x="887730" y="251460"/>
                      <a:pt x="890270" y="223520"/>
                    </a:cubicBezTo>
                    <a:cubicBezTo>
                      <a:pt x="894080" y="198120"/>
                      <a:pt x="909320" y="170180"/>
                      <a:pt x="929640" y="154940"/>
                    </a:cubicBezTo>
                    <a:cubicBezTo>
                      <a:pt x="953770" y="135890"/>
                      <a:pt x="995680" y="128270"/>
                      <a:pt x="1029970" y="127000"/>
                    </a:cubicBezTo>
                    <a:cubicBezTo>
                      <a:pt x="1065530" y="125730"/>
                      <a:pt x="1107440" y="133350"/>
                      <a:pt x="1140460" y="147320"/>
                    </a:cubicBezTo>
                    <a:cubicBezTo>
                      <a:pt x="1172210" y="161290"/>
                      <a:pt x="1202690" y="182880"/>
                      <a:pt x="1225550" y="207010"/>
                    </a:cubicBezTo>
                    <a:cubicBezTo>
                      <a:pt x="1245870" y="231140"/>
                      <a:pt x="1262380" y="257810"/>
                      <a:pt x="1272540" y="288290"/>
                    </a:cubicBezTo>
                    <a:cubicBezTo>
                      <a:pt x="1283970" y="323850"/>
                      <a:pt x="1283970" y="367030"/>
                      <a:pt x="1283970" y="410210"/>
                    </a:cubicBezTo>
                    <a:cubicBezTo>
                      <a:pt x="1283970" y="461010"/>
                      <a:pt x="1277620" y="571500"/>
                      <a:pt x="1270000" y="571500"/>
                    </a:cubicBezTo>
                    <a:cubicBezTo>
                      <a:pt x="1263650" y="572770"/>
                      <a:pt x="1243330" y="481330"/>
                      <a:pt x="1247140" y="480060"/>
                    </a:cubicBezTo>
                    <a:cubicBezTo>
                      <a:pt x="1249680" y="478790"/>
                      <a:pt x="1264920" y="502920"/>
                      <a:pt x="1270000" y="515620"/>
                    </a:cubicBezTo>
                    <a:cubicBezTo>
                      <a:pt x="1273810" y="528320"/>
                      <a:pt x="1276350" y="543560"/>
                      <a:pt x="1272540" y="557530"/>
                    </a:cubicBezTo>
                    <a:cubicBezTo>
                      <a:pt x="1268730" y="575310"/>
                      <a:pt x="1253490" y="599440"/>
                      <a:pt x="1240790" y="612140"/>
                    </a:cubicBezTo>
                    <a:cubicBezTo>
                      <a:pt x="1229360" y="621030"/>
                      <a:pt x="1216660" y="627380"/>
                      <a:pt x="1202690" y="629920"/>
                    </a:cubicBezTo>
                    <a:cubicBezTo>
                      <a:pt x="1184910" y="631190"/>
                      <a:pt x="1163320" y="629920"/>
                      <a:pt x="1140460" y="618490"/>
                    </a:cubicBezTo>
                    <a:cubicBezTo>
                      <a:pt x="1101090" y="598170"/>
                      <a:pt x="1054100" y="525780"/>
                      <a:pt x="1005840" y="486410"/>
                    </a:cubicBezTo>
                    <a:cubicBezTo>
                      <a:pt x="960120" y="449580"/>
                      <a:pt x="913130" y="416560"/>
                      <a:pt x="861060" y="389890"/>
                    </a:cubicBezTo>
                    <a:cubicBezTo>
                      <a:pt x="811530" y="364490"/>
                      <a:pt x="748030" y="339090"/>
                      <a:pt x="701040" y="328930"/>
                    </a:cubicBezTo>
                    <a:cubicBezTo>
                      <a:pt x="665480" y="321310"/>
                      <a:pt x="637540" y="328930"/>
                      <a:pt x="604520" y="322580"/>
                    </a:cubicBezTo>
                    <a:cubicBezTo>
                      <a:pt x="567690" y="314960"/>
                      <a:pt x="521970" y="299720"/>
                      <a:pt x="487680" y="284480"/>
                    </a:cubicBezTo>
                    <a:cubicBezTo>
                      <a:pt x="458470" y="269240"/>
                      <a:pt x="431800" y="255270"/>
                      <a:pt x="410210" y="233680"/>
                    </a:cubicBezTo>
                    <a:cubicBezTo>
                      <a:pt x="386080" y="210820"/>
                      <a:pt x="346710" y="175260"/>
                      <a:pt x="350520" y="149860"/>
                    </a:cubicBezTo>
                    <a:cubicBezTo>
                      <a:pt x="355600" y="120650"/>
                      <a:pt x="424180" y="64770"/>
                      <a:pt x="455930" y="71120"/>
                    </a:cubicBezTo>
                    <a:cubicBezTo>
                      <a:pt x="491490" y="77470"/>
                      <a:pt x="538480" y="172720"/>
                      <a:pt x="546100" y="222250"/>
                    </a:cubicBezTo>
                    <a:cubicBezTo>
                      <a:pt x="551180" y="266700"/>
                      <a:pt x="538480" y="331470"/>
                      <a:pt x="510540" y="353060"/>
                    </a:cubicBezTo>
                    <a:cubicBezTo>
                      <a:pt x="483870" y="374650"/>
                      <a:pt x="419100" y="363220"/>
                      <a:pt x="381000" y="355600"/>
                    </a:cubicBezTo>
                    <a:cubicBezTo>
                      <a:pt x="346710" y="349250"/>
                      <a:pt x="314960" y="308610"/>
                      <a:pt x="289560" y="314960"/>
                    </a:cubicBezTo>
                    <a:cubicBezTo>
                      <a:pt x="265430" y="321310"/>
                      <a:pt x="252730" y="369570"/>
                      <a:pt x="231140" y="392430"/>
                    </a:cubicBezTo>
                    <a:cubicBezTo>
                      <a:pt x="210820" y="414020"/>
                      <a:pt x="191770" y="438150"/>
                      <a:pt x="165100" y="448310"/>
                    </a:cubicBezTo>
                    <a:cubicBezTo>
                      <a:pt x="134620" y="459740"/>
                      <a:pt x="81280" y="467360"/>
                      <a:pt x="54610" y="450850"/>
                    </a:cubicBezTo>
                    <a:cubicBezTo>
                      <a:pt x="25400" y="433070"/>
                      <a:pt x="3810" y="372110"/>
                      <a:pt x="2540" y="337820"/>
                    </a:cubicBezTo>
                    <a:cubicBezTo>
                      <a:pt x="0" y="308610"/>
                      <a:pt x="12700" y="283210"/>
                      <a:pt x="26670" y="257810"/>
                    </a:cubicBezTo>
                    <a:cubicBezTo>
                      <a:pt x="40640" y="229870"/>
                      <a:pt x="63500" y="198120"/>
                      <a:pt x="88900" y="179070"/>
                    </a:cubicBezTo>
                    <a:cubicBezTo>
                      <a:pt x="113030" y="162560"/>
                      <a:pt x="143510" y="157480"/>
                      <a:pt x="175260" y="151130"/>
                    </a:cubicBezTo>
                    <a:cubicBezTo>
                      <a:pt x="210820" y="143510"/>
                      <a:pt x="284480" y="127000"/>
                      <a:pt x="290830" y="139700"/>
                    </a:cubicBezTo>
                    <a:cubicBezTo>
                      <a:pt x="295910" y="149860"/>
                      <a:pt x="234950" y="185420"/>
                      <a:pt x="236220" y="207010"/>
                    </a:cubicBezTo>
                    <a:cubicBezTo>
                      <a:pt x="237490" y="228600"/>
                      <a:pt x="307340" y="252730"/>
                      <a:pt x="304800" y="267970"/>
                    </a:cubicBezTo>
                    <a:cubicBezTo>
                      <a:pt x="300990" y="287020"/>
                      <a:pt x="222250" y="290830"/>
                      <a:pt x="196850" y="307340"/>
                    </a:cubicBezTo>
                    <a:cubicBezTo>
                      <a:pt x="179070" y="320040"/>
                      <a:pt x="173990" y="341630"/>
                      <a:pt x="157480" y="349250"/>
                    </a:cubicBezTo>
                    <a:cubicBezTo>
                      <a:pt x="138430" y="356870"/>
                      <a:pt x="101600" y="355600"/>
                      <a:pt x="82550" y="345440"/>
                    </a:cubicBezTo>
                    <a:cubicBezTo>
                      <a:pt x="66040" y="337820"/>
                      <a:pt x="53340" y="317500"/>
                      <a:pt x="46990" y="302260"/>
                    </a:cubicBezTo>
                    <a:cubicBezTo>
                      <a:pt x="41910" y="289560"/>
                      <a:pt x="43180" y="275590"/>
                      <a:pt x="43180" y="264160"/>
                    </a:cubicBezTo>
                    <a:cubicBezTo>
                      <a:pt x="44450" y="251460"/>
                      <a:pt x="45720" y="242570"/>
                      <a:pt x="52070" y="228600"/>
                    </a:cubicBezTo>
                    <a:cubicBezTo>
                      <a:pt x="63500" y="204470"/>
                      <a:pt x="93980" y="157480"/>
                      <a:pt x="118110" y="133350"/>
                    </a:cubicBezTo>
                    <a:cubicBezTo>
                      <a:pt x="138430" y="111760"/>
                      <a:pt x="160020" y="95250"/>
                      <a:pt x="185420" y="85090"/>
                    </a:cubicBezTo>
                    <a:cubicBezTo>
                      <a:pt x="209550" y="74930"/>
                      <a:pt x="242570" y="69850"/>
                      <a:pt x="266700" y="71120"/>
                    </a:cubicBezTo>
                    <a:cubicBezTo>
                      <a:pt x="287020" y="71120"/>
                      <a:pt x="307340" y="76200"/>
                      <a:pt x="320040" y="83820"/>
                    </a:cubicBezTo>
                    <a:cubicBezTo>
                      <a:pt x="331470" y="90170"/>
                      <a:pt x="340360" y="100330"/>
                      <a:pt x="345440" y="111760"/>
                    </a:cubicBezTo>
                    <a:cubicBezTo>
                      <a:pt x="351790" y="125730"/>
                      <a:pt x="355600" y="151130"/>
                      <a:pt x="351790" y="166370"/>
                    </a:cubicBezTo>
                    <a:cubicBezTo>
                      <a:pt x="350520" y="179070"/>
                      <a:pt x="344170" y="190500"/>
                      <a:pt x="335280" y="199390"/>
                    </a:cubicBezTo>
                    <a:cubicBezTo>
                      <a:pt x="323850" y="210820"/>
                      <a:pt x="285750" y="226060"/>
                      <a:pt x="285750" y="226060"/>
                    </a:cubicBezTo>
                  </a:path>
                </a:pathLst>
              </a:custGeom>
              <a:solidFill>
                <a:srgbClr val="7ED957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70" name="Group 70"/>
            <p:cNvGrpSpPr/>
            <p:nvPr/>
          </p:nvGrpSpPr>
          <p:grpSpPr>
            <a:xfrm>
              <a:off x="181921" y="542510"/>
              <a:ext cx="511081" cy="226291"/>
              <a:chOff x="0" y="0"/>
              <a:chExt cx="1431290" cy="633730"/>
            </a:xfrm>
          </p:grpSpPr>
          <p:sp>
            <p:nvSpPr>
              <p:cNvPr id="71" name="Freeform 71"/>
              <p:cNvSpPr/>
              <p:nvPr/>
            </p:nvSpPr>
            <p:spPr>
              <a:xfrm>
                <a:off x="49530" y="43180"/>
                <a:ext cx="1332230" cy="547370"/>
              </a:xfrm>
              <a:custGeom>
                <a:avLst/>
                <a:gdLst/>
                <a:ahLst/>
                <a:cxnLst/>
                <a:rect l="l" t="t" r="r" b="b"/>
                <a:pathLst>
                  <a:path w="1332230" h="547370">
                    <a:moveTo>
                      <a:pt x="909320" y="420370"/>
                    </a:moveTo>
                    <a:cubicBezTo>
                      <a:pt x="678180" y="410210"/>
                      <a:pt x="563880" y="387350"/>
                      <a:pt x="554990" y="358140"/>
                    </a:cubicBezTo>
                    <a:cubicBezTo>
                      <a:pt x="548640" y="339090"/>
                      <a:pt x="582930" y="299720"/>
                      <a:pt x="605790" y="289560"/>
                    </a:cubicBezTo>
                    <a:cubicBezTo>
                      <a:pt x="627380" y="278130"/>
                      <a:pt x="651510" y="285750"/>
                      <a:pt x="685800" y="289560"/>
                    </a:cubicBezTo>
                    <a:cubicBezTo>
                      <a:pt x="750570" y="295910"/>
                      <a:pt x="868680" y="327660"/>
                      <a:pt x="961390" y="341630"/>
                    </a:cubicBezTo>
                    <a:cubicBezTo>
                      <a:pt x="1057910" y="356870"/>
                      <a:pt x="1196340" y="353060"/>
                      <a:pt x="1256030" y="377190"/>
                    </a:cubicBezTo>
                    <a:cubicBezTo>
                      <a:pt x="1285240" y="388620"/>
                      <a:pt x="1304290" y="401320"/>
                      <a:pt x="1315720" y="419100"/>
                    </a:cubicBezTo>
                    <a:cubicBezTo>
                      <a:pt x="1324610" y="435610"/>
                      <a:pt x="1328420" y="458470"/>
                      <a:pt x="1324610" y="476250"/>
                    </a:cubicBezTo>
                    <a:cubicBezTo>
                      <a:pt x="1320800" y="492760"/>
                      <a:pt x="1308100" y="513080"/>
                      <a:pt x="1294130" y="523240"/>
                    </a:cubicBezTo>
                    <a:cubicBezTo>
                      <a:pt x="1280160" y="534670"/>
                      <a:pt x="1249680" y="547370"/>
                      <a:pt x="1239520" y="539750"/>
                    </a:cubicBezTo>
                    <a:cubicBezTo>
                      <a:pt x="1221740" y="524510"/>
                      <a:pt x="1240790" y="386080"/>
                      <a:pt x="1256030" y="375920"/>
                    </a:cubicBezTo>
                    <a:cubicBezTo>
                      <a:pt x="1261110" y="372110"/>
                      <a:pt x="1268730" y="375920"/>
                      <a:pt x="1275080" y="379730"/>
                    </a:cubicBezTo>
                    <a:cubicBezTo>
                      <a:pt x="1287780" y="384810"/>
                      <a:pt x="1310640" y="401320"/>
                      <a:pt x="1319530" y="415290"/>
                    </a:cubicBezTo>
                    <a:cubicBezTo>
                      <a:pt x="1327150" y="425450"/>
                      <a:pt x="1329690" y="438150"/>
                      <a:pt x="1329690" y="452120"/>
                    </a:cubicBezTo>
                    <a:cubicBezTo>
                      <a:pt x="1329690" y="467360"/>
                      <a:pt x="1323340" y="491490"/>
                      <a:pt x="1311910" y="505460"/>
                    </a:cubicBezTo>
                    <a:cubicBezTo>
                      <a:pt x="1300480" y="519430"/>
                      <a:pt x="1287780" y="529590"/>
                      <a:pt x="1263650" y="533400"/>
                    </a:cubicBezTo>
                    <a:cubicBezTo>
                      <a:pt x="1205230" y="542290"/>
                      <a:pt x="1068070" y="492760"/>
                      <a:pt x="956310" y="461010"/>
                    </a:cubicBezTo>
                    <a:cubicBezTo>
                      <a:pt x="815340" y="420370"/>
                      <a:pt x="609600" y="354330"/>
                      <a:pt x="488950" y="302260"/>
                    </a:cubicBezTo>
                    <a:cubicBezTo>
                      <a:pt x="410210" y="269240"/>
                      <a:pt x="349250" y="223520"/>
                      <a:pt x="297180" y="203200"/>
                    </a:cubicBezTo>
                    <a:cubicBezTo>
                      <a:pt x="264160" y="189230"/>
                      <a:pt x="245110" y="179070"/>
                      <a:pt x="213360" y="177800"/>
                    </a:cubicBezTo>
                    <a:cubicBezTo>
                      <a:pt x="175260" y="175260"/>
                      <a:pt x="115570" y="200660"/>
                      <a:pt x="85090" y="199390"/>
                    </a:cubicBezTo>
                    <a:cubicBezTo>
                      <a:pt x="67310" y="199390"/>
                      <a:pt x="57150" y="195580"/>
                      <a:pt x="45720" y="189230"/>
                    </a:cubicBezTo>
                    <a:cubicBezTo>
                      <a:pt x="34290" y="182880"/>
                      <a:pt x="22860" y="173990"/>
                      <a:pt x="15240" y="162560"/>
                    </a:cubicBezTo>
                    <a:cubicBezTo>
                      <a:pt x="6350" y="147320"/>
                      <a:pt x="0" y="120650"/>
                      <a:pt x="1270" y="102870"/>
                    </a:cubicBezTo>
                    <a:cubicBezTo>
                      <a:pt x="2540" y="88900"/>
                      <a:pt x="6350" y="76200"/>
                      <a:pt x="15240" y="64770"/>
                    </a:cubicBezTo>
                    <a:cubicBezTo>
                      <a:pt x="26670" y="50800"/>
                      <a:pt x="46990" y="34290"/>
                      <a:pt x="66040" y="30480"/>
                    </a:cubicBezTo>
                    <a:cubicBezTo>
                      <a:pt x="88900" y="26670"/>
                      <a:pt x="118110" y="38100"/>
                      <a:pt x="143510" y="50800"/>
                    </a:cubicBezTo>
                    <a:cubicBezTo>
                      <a:pt x="173990" y="66040"/>
                      <a:pt x="219710" y="88900"/>
                      <a:pt x="229870" y="118110"/>
                    </a:cubicBezTo>
                    <a:cubicBezTo>
                      <a:pt x="240030" y="151130"/>
                      <a:pt x="218440" y="219710"/>
                      <a:pt x="194310" y="245110"/>
                    </a:cubicBezTo>
                    <a:cubicBezTo>
                      <a:pt x="175260" y="264160"/>
                      <a:pt x="137160" y="271780"/>
                      <a:pt x="113030" y="269240"/>
                    </a:cubicBezTo>
                    <a:cubicBezTo>
                      <a:pt x="92710" y="267970"/>
                      <a:pt x="72390" y="252730"/>
                      <a:pt x="59690" y="240030"/>
                    </a:cubicBezTo>
                    <a:cubicBezTo>
                      <a:pt x="49530" y="229870"/>
                      <a:pt x="44450" y="215900"/>
                      <a:pt x="41910" y="203200"/>
                    </a:cubicBezTo>
                    <a:cubicBezTo>
                      <a:pt x="38100" y="190500"/>
                      <a:pt x="39370" y="173990"/>
                      <a:pt x="41910" y="161290"/>
                    </a:cubicBezTo>
                    <a:cubicBezTo>
                      <a:pt x="45720" y="148590"/>
                      <a:pt x="53340" y="134620"/>
                      <a:pt x="62230" y="125730"/>
                    </a:cubicBezTo>
                    <a:cubicBezTo>
                      <a:pt x="71120" y="115570"/>
                      <a:pt x="82550" y="109220"/>
                      <a:pt x="96520" y="102870"/>
                    </a:cubicBezTo>
                    <a:cubicBezTo>
                      <a:pt x="119380" y="92710"/>
                      <a:pt x="148590" y="86360"/>
                      <a:pt x="184150" y="81280"/>
                    </a:cubicBezTo>
                    <a:cubicBezTo>
                      <a:pt x="233680" y="73660"/>
                      <a:pt x="318770" y="77470"/>
                      <a:pt x="372110" y="69850"/>
                    </a:cubicBezTo>
                    <a:cubicBezTo>
                      <a:pt x="415290" y="63500"/>
                      <a:pt x="449580" y="46990"/>
                      <a:pt x="485140" y="41910"/>
                    </a:cubicBezTo>
                    <a:cubicBezTo>
                      <a:pt x="515620" y="36830"/>
                      <a:pt x="543560" y="35560"/>
                      <a:pt x="572770" y="36830"/>
                    </a:cubicBezTo>
                    <a:cubicBezTo>
                      <a:pt x="600710" y="39370"/>
                      <a:pt x="622300" y="38100"/>
                      <a:pt x="656590" y="52070"/>
                    </a:cubicBezTo>
                    <a:cubicBezTo>
                      <a:pt x="731520" y="83820"/>
                      <a:pt x="905510" y="234950"/>
                      <a:pt x="975360" y="271780"/>
                    </a:cubicBezTo>
                    <a:cubicBezTo>
                      <a:pt x="1007110" y="288290"/>
                      <a:pt x="1029970" y="288290"/>
                      <a:pt x="1047750" y="300990"/>
                    </a:cubicBezTo>
                    <a:cubicBezTo>
                      <a:pt x="1059180" y="309880"/>
                      <a:pt x="1068070" y="320040"/>
                      <a:pt x="1073150" y="334010"/>
                    </a:cubicBezTo>
                    <a:cubicBezTo>
                      <a:pt x="1078230" y="351790"/>
                      <a:pt x="1082040" y="378460"/>
                      <a:pt x="1075690" y="397510"/>
                    </a:cubicBezTo>
                    <a:cubicBezTo>
                      <a:pt x="1069340" y="415290"/>
                      <a:pt x="1052830" y="435610"/>
                      <a:pt x="1036320" y="445770"/>
                    </a:cubicBezTo>
                    <a:cubicBezTo>
                      <a:pt x="1018540" y="454660"/>
                      <a:pt x="996950" y="457200"/>
                      <a:pt x="974090" y="455930"/>
                    </a:cubicBezTo>
                    <a:cubicBezTo>
                      <a:pt x="946150" y="453390"/>
                      <a:pt x="906780" y="438150"/>
                      <a:pt x="882650" y="425450"/>
                    </a:cubicBezTo>
                    <a:cubicBezTo>
                      <a:pt x="863600" y="415290"/>
                      <a:pt x="847090" y="406400"/>
                      <a:pt x="836930" y="392430"/>
                    </a:cubicBezTo>
                    <a:cubicBezTo>
                      <a:pt x="826770" y="377190"/>
                      <a:pt x="821690" y="355600"/>
                      <a:pt x="821690" y="337820"/>
                    </a:cubicBezTo>
                    <a:cubicBezTo>
                      <a:pt x="822960" y="320040"/>
                      <a:pt x="830580" y="299720"/>
                      <a:pt x="842010" y="285750"/>
                    </a:cubicBezTo>
                    <a:cubicBezTo>
                      <a:pt x="853440" y="271780"/>
                      <a:pt x="871220" y="259080"/>
                      <a:pt x="890270" y="256540"/>
                    </a:cubicBezTo>
                    <a:cubicBezTo>
                      <a:pt x="913130" y="252730"/>
                      <a:pt x="952500" y="261620"/>
                      <a:pt x="970280" y="278130"/>
                    </a:cubicBezTo>
                    <a:cubicBezTo>
                      <a:pt x="988060" y="294640"/>
                      <a:pt x="1000760" y="331470"/>
                      <a:pt x="996950" y="355600"/>
                    </a:cubicBezTo>
                    <a:cubicBezTo>
                      <a:pt x="993140" y="379730"/>
                      <a:pt x="969010" y="411480"/>
                      <a:pt x="947420" y="421640"/>
                    </a:cubicBezTo>
                    <a:cubicBezTo>
                      <a:pt x="925830" y="431800"/>
                      <a:pt x="885190" y="430530"/>
                      <a:pt x="864870" y="417830"/>
                    </a:cubicBezTo>
                    <a:cubicBezTo>
                      <a:pt x="844550" y="405130"/>
                      <a:pt x="825500" y="369570"/>
                      <a:pt x="821690" y="347980"/>
                    </a:cubicBezTo>
                    <a:cubicBezTo>
                      <a:pt x="819150" y="328930"/>
                      <a:pt x="826770" y="307340"/>
                      <a:pt x="836930" y="293370"/>
                    </a:cubicBezTo>
                    <a:cubicBezTo>
                      <a:pt x="847090" y="278130"/>
                      <a:pt x="864870" y="264160"/>
                      <a:pt x="881380" y="259080"/>
                    </a:cubicBezTo>
                    <a:cubicBezTo>
                      <a:pt x="897890" y="252730"/>
                      <a:pt x="915670" y="254000"/>
                      <a:pt x="937260" y="259080"/>
                    </a:cubicBezTo>
                    <a:cubicBezTo>
                      <a:pt x="971550" y="265430"/>
                      <a:pt x="1041400" y="294640"/>
                      <a:pt x="1061720" y="316230"/>
                    </a:cubicBezTo>
                    <a:cubicBezTo>
                      <a:pt x="1074420" y="327660"/>
                      <a:pt x="1076960" y="341630"/>
                      <a:pt x="1078230" y="354330"/>
                    </a:cubicBezTo>
                    <a:cubicBezTo>
                      <a:pt x="1080770" y="368300"/>
                      <a:pt x="1079500" y="383540"/>
                      <a:pt x="1075690" y="396240"/>
                    </a:cubicBezTo>
                    <a:cubicBezTo>
                      <a:pt x="1070610" y="410210"/>
                      <a:pt x="1062990" y="422910"/>
                      <a:pt x="1052830" y="433070"/>
                    </a:cubicBezTo>
                    <a:cubicBezTo>
                      <a:pt x="1042670" y="441960"/>
                      <a:pt x="1031240" y="450850"/>
                      <a:pt x="1016000" y="453390"/>
                    </a:cubicBezTo>
                    <a:cubicBezTo>
                      <a:pt x="999490" y="457200"/>
                      <a:pt x="980440" y="457200"/>
                      <a:pt x="953770" y="448310"/>
                    </a:cubicBezTo>
                    <a:cubicBezTo>
                      <a:pt x="902970" y="433070"/>
                      <a:pt x="791210" y="363220"/>
                      <a:pt x="739140" y="323850"/>
                    </a:cubicBezTo>
                    <a:cubicBezTo>
                      <a:pt x="706120" y="299720"/>
                      <a:pt x="690880" y="270510"/>
                      <a:pt x="662940" y="252730"/>
                    </a:cubicBezTo>
                    <a:cubicBezTo>
                      <a:pt x="637540" y="236220"/>
                      <a:pt x="609600" y="223520"/>
                      <a:pt x="581660" y="215900"/>
                    </a:cubicBezTo>
                    <a:cubicBezTo>
                      <a:pt x="556260" y="209550"/>
                      <a:pt x="529590" y="208280"/>
                      <a:pt x="501650" y="210820"/>
                    </a:cubicBezTo>
                    <a:cubicBezTo>
                      <a:pt x="471170" y="214630"/>
                      <a:pt x="443230" y="233680"/>
                      <a:pt x="406400" y="240030"/>
                    </a:cubicBezTo>
                    <a:cubicBezTo>
                      <a:pt x="356870" y="248920"/>
                      <a:pt x="280670" y="240030"/>
                      <a:pt x="231140" y="246380"/>
                    </a:cubicBezTo>
                    <a:cubicBezTo>
                      <a:pt x="193040" y="251460"/>
                      <a:pt x="162560" y="270510"/>
                      <a:pt x="134620" y="270510"/>
                    </a:cubicBezTo>
                    <a:cubicBezTo>
                      <a:pt x="111760" y="270510"/>
                      <a:pt x="90170" y="265430"/>
                      <a:pt x="74930" y="254000"/>
                    </a:cubicBezTo>
                    <a:cubicBezTo>
                      <a:pt x="59690" y="242570"/>
                      <a:pt x="45720" y="219710"/>
                      <a:pt x="41910" y="203200"/>
                    </a:cubicBezTo>
                    <a:cubicBezTo>
                      <a:pt x="38100" y="189230"/>
                      <a:pt x="38100" y="175260"/>
                      <a:pt x="41910" y="161290"/>
                    </a:cubicBezTo>
                    <a:cubicBezTo>
                      <a:pt x="48260" y="144780"/>
                      <a:pt x="63500" y="120650"/>
                      <a:pt x="78740" y="111760"/>
                    </a:cubicBezTo>
                    <a:cubicBezTo>
                      <a:pt x="91440" y="104140"/>
                      <a:pt x="115570" y="99060"/>
                      <a:pt x="123190" y="106680"/>
                    </a:cubicBezTo>
                    <a:cubicBezTo>
                      <a:pt x="133350" y="118110"/>
                      <a:pt x="120650" y="185420"/>
                      <a:pt x="105410" y="196850"/>
                    </a:cubicBezTo>
                    <a:cubicBezTo>
                      <a:pt x="95250" y="205740"/>
                      <a:pt x="77470" y="200660"/>
                      <a:pt x="64770" y="196850"/>
                    </a:cubicBezTo>
                    <a:cubicBezTo>
                      <a:pt x="52070" y="194310"/>
                      <a:pt x="38100" y="186690"/>
                      <a:pt x="27940" y="177800"/>
                    </a:cubicBezTo>
                    <a:cubicBezTo>
                      <a:pt x="19050" y="168910"/>
                      <a:pt x="10160" y="157480"/>
                      <a:pt x="5080" y="143510"/>
                    </a:cubicBezTo>
                    <a:cubicBezTo>
                      <a:pt x="0" y="127000"/>
                      <a:pt x="1270" y="100330"/>
                      <a:pt x="6350" y="83820"/>
                    </a:cubicBezTo>
                    <a:cubicBezTo>
                      <a:pt x="10160" y="69850"/>
                      <a:pt x="17780" y="59690"/>
                      <a:pt x="29210" y="49530"/>
                    </a:cubicBezTo>
                    <a:cubicBezTo>
                      <a:pt x="44450" y="36830"/>
                      <a:pt x="67310" y="25400"/>
                      <a:pt x="90170" y="19050"/>
                    </a:cubicBezTo>
                    <a:cubicBezTo>
                      <a:pt x="119380" y="10160"/>
                      <a:pt x="154940" y="7620"/>
                      <a:pt x="193040" y="7620"/>
                    </a:cubicBezTo>
                    <a:cubicBezTo>
                      <a:pt x="242570" y="6350"/>
                      <a:pt x="325120" y="0"/>
                      <a:pt x="361950" y="20320"/>
                    </a:cubicBezTo>
                    <a:cubicBezTo>
                      <a:pt x="387350" y="35560"/>
                      <a:pt x="386080" y="68580"/>
                      <a:pt x="407670" y="87630"/>
                    </a:cubicBezTo>
                    <a:cubicBezTo>
                      <a:pt x="435610" y="110490"/>
                      <a:pt x="471170" y="121920"/>
                      <a:pt x="523240" y="142240"/>
                    </a:cubicBezTo>
                    <a:cubicBezTo>
                      <a:pt x="621030" y="182880"/>
                      <a:pt x="839470" y="259080"/>
                      <a:pt x="958850" y="293370"/>
                    </a:cubicBezTo>
                    <a:cubicBezTo>
                      <a:pt x="1038860" y="316230"/>
                      <a:pt x="1102360" y="323850"/>
                      <a:pt x="1163320" y="340360"/>
                    </a:cubicBezTo>
                    <a:cubicBezTo>
                      <a:pt x="1211580" y="355600"/>
                      <a:pt x="1264920" y="367030"/>
                      <a:pt x="1292860" y="387350"/>
                    </a:cubicBezTo>
                    <a:cubicBezTo>
                      <a:pt x="1310640" y="400050"/>
                      <a:pt x="1320800" y="417830"/>
                      <a:pt x="1327150" y="433070"/>
                    </a:cubicBezTo>
                    <a:cubicBezTo>
                      <a:pt x="1330960" y="445770"/>
                      <a:pt x="1332230" y="458470"/>
                      <a:pt x="1328420" y="471170"/>
                    </a:cubicBezTo>
                    <a:cubicBezTo>
                      <a:pt x="1324610" y="486410"/>
                      <a:pt x="1311910" y="508000"/>
                      <a:pt x="1297940" y="518160"/>
                    </a:cubicBezTo>
                    <a:cubicBezTo>
                      <a:pt x="1283970" y="529590"/>
                      <a:pt x="1254760" y="542290"/>
                      <a:pt x="1243330" y="534670"/>
                    </a:cubicBezTo>
                    <a:cubicBezTo>
                      <a:pt x="1226820" y="520700"/>
                      <a:pt x="1233170" y="391160"/>
                      <a:pt x="1252220" y="379730"/>
                    </a:cubicBezTo>
                    <a:cubicBezTo>
                      <a:pt x="1263650" y="373380"/>
                      <a:pt x="1291590" y="391160"/>
                      <a:pt x="1304290" y="403860"/>
                    </a:cubicBezTo>
                    <a:cubicBezTo>
                      <a:pt x="1315720" y="416560"/>
                      <a:pt x="1325880" y="438150"/>
                      <a:pt x="1325880" y="455930"/>
                    </a:cubicBezTo>
                    <a:cubicBezTo>
                      <a:pt x="1327150" y="473710"/>
                      <a:pt x="1319530" y="496570"/>
                      <a:pt x="1308100" y="510540"/>
                    </a:cubicBezTo>
                    <a:cubicBezTo>
                      <a:pt x="1296670" y="524510"/>
                      <a:pt x="1278890" y="535940"/>
                      <a:pt x="1258570" y="538480"/>
                    </a:cubicBezTo>
                    <a:cubicBezTo>
                      <a:pt x="1230630" y="542290"/>
                      <a:pt x="1200150" y="520700"/>
                      <a:pt x="1149350" y="511810"/>
                    </a:cubicBezTo>
                    <a:cubicBezTo>
                      <a:pt x="1029970" y="492760"/>
                      <a:pt x="674370" y="485140"/>
                      <a:pt x="558800" y="453390"/>
                    </a:cubicBezTo>
                    <a:cubicBezTo>
                      <a:pt x="508000" y="439420"/>
                      <a:pt x="473710" y="433070"/>
                      <a:pt x="453390" y="405130"/>
                    </a:cubicBezTo>
                    <a:cubicBezTo>
                      <a:pt x="431800" y="374650"/>
                      <a:pt x="425450" y="307340"/>
                      <a:pt x="440690" y="273050"/>
                    </a:cubicBezTo>
                    <a:cubicBezTo>
                      <a:pt x="455930" y="240030"/>
                      <a:pt x="502920" y="213360"/>
                      <a:pt x="537210" y="201930"/>
                    </a:cubicBezTo>
                    <a:cubicBezTo>
                      <a:pt x="567690" y="191770"/>
                      <a:pt x="600710" y="194310"/>
                      <a:pt x="632460" y="201930"/>
                    </a:cubicBezTo>
                    <a:cubicBezTo>
                      <a:pt x="669290" y="212090"/>
                      <a:pt x="698500" y="251460"/>
                      <a:pt x="741680" y="262890"/>
                    </a:cubicBezTo>
                    <a:cubicBezTo>
                      <a:pt x="797560" y="279400"/>
                      <a:pt x="906780" y="254000"/>
                      <a:pt x="946150" y="273050"/>
                    </a:cubicBezTo>
                    <a:cubicBezTo>
                      <a:pt x="966470" y="281940"/>
                      <a:pt x="976630" y="299720"/>
                      <a:pt x="982980" y="314960"/>
                    </a:cubicBezTo>
                    <a:cubicBezTo>
                      <a:pt x="988060" y="326390"/>
                      <a:pt x="989330" y="339090"/>
                      <a:pt x="988060" y="351790"/>
                    </a:cubicBezTo>
                    <a:cubicBezTo>
                      <a:pt x="984250" y="367030"/>
                      <a:pt x="975360" y="389890"/>
                      <a:pt x="961390" y="401320"/>
                    </a:cubicBezTo>
                    <a:cubicBezTo>
                      <a:pt x="948690" y="412750"/>
                      <a:pt x="909320" y="420370"/>
                      <a:pt x="909320" y="420370"/>
                    </a:cubicBezTo>
                  </a:path>
                </a:pathLst>
              </a:custGeom>
              <a:solidFill>
                <a:srgbClr val="7ED957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72" name="Group 72"/>
            <p:cNvGrpSpPr/>
            <p:nvPr/>
          </p:nvGrpSpPr>
          <p:grpSpPr>
            <a:xfrm>
              <a:off x="404584" y="548406"/>
              <a:ext cx="414942" cy="277988"/>
              <a:chOff x="0" y="0"/>
              <a:chExt cx="1162050" cy="778510"/>
            </a:xfrm>
          </p:grpSpPr>
          <p:sp>
            <p:nvSpPr>
              <p:cNvPr id="73" name="Freeform 73"/>
              <p:cNvSpPr/>
              <p:nvPr/>
            </p:nvSpPr>
            <p:spPr>
              <a:xfrm>
                <a:off x="40640" y="46990"/>
                <a:ext cx="1071880" cy="681990"/>
              </a:xfrm>
              <a:custGeom>
                <a:avLst/>
                <a:gdLst/>
                <a:ahLst/>
                <a:cxnLst/>
                <a:rect l="l" t="t" r="r" b="b"/>
                <a:pathLst>
                  <a:path w="1071880" h="681990">
                    <a:moveTo>
                      <a:pt x="450850" y="603250"/>
                    </a:moveTo>
                    <a:cubicBezTo>
                      <a:pt x="429260" y="279400"/>
                      <a:pt x="377190" y="281940"/>
                      <a:pt x="347980" y="261620"/>
                    </a:cubicBezTo>
                    <a:cubicBezTo>
                      <a:pt x="322580" y="245110"/>
                      <a:pt x="306070" y="220980"/>
                      <a:pt x="280670" y="205740"/>
                    </a:cubicBezTo>
                    <a:cubicBezTo>
                      <a:pt x="255270" y="190500"/>
                      <a:pt x="218440" y="191770"/>
                      <a:pt x="196850" y="172720"/>
                    </a:cubicBezTo>
                    <a:cubicBezTo>
                      <a:pt x="173990" y="154940"/>
                      <a:pt x="140970" y="115570"/>
                      <a:pt x="146050" y="93980"/>
                    </a:cubicBezTo>
                    <a:cubicBezTo>
                      <a:pt x="151130" y="73660"/>
                      <a:pt x="193040" y="57150"/>
                      <a:pt x="229870" y="48260"/>
                    </a:cubicBezTo>
                    <a:cubicBezTo>
                      <a:pt x="289560" y="34290"/>
                      <a:pt x="414020" y="39370"/>
                      <a:pt x="473710" y="55880"/>
                    </a:cubicBezTo>
                    <a:cubicBezTo>
                      <a:pt x="511810" y="67310"/>
                      <a:pt x="535940" y="87630"/>
                      <a:pt x="561340" y="105410"/>
                    </a:cubicBezTo>
                    <a:cubicBezTo>
                      <a:pt x="582930" y="121920"/>
                      <a:pt x="589280" y="142240"/>
                      <a:pt x="618490" y="158750"/>
                    </a:cubicBezTo>
                    <a:cubicBezTo>
                      <a:pt x="679450" y="194310"/>
                      <a:pt x="880110" y="220980"/>
                      <a:pt x="933450" y="256540"/>
                    </a:cubicBezTo>
                    <a:cubicBezTo>
                      <a:pt x="957580" y="271780"/>
                      <a:pt x="967740" y="285750"/>
                      <a:pt x="974090" y="303530"/>
                    </a:cubicBezTo>
                    <a:cubicBezTo>
                      <a:pt x="981710" y="322580"/>
                      <a:pt x="980440" y="349250"/>
                      <a:pt x="974090" y="367030"/>
                    </a:cubicBezTo>
                    <a:cubicBezTo>
                      <a:pt x="966470" y="384810"/>
                      <a:pt x="947420" y="403860"/>
                      <a:pt x="930910" y="414020"/>
                    </a:cubicBezTo>
                    <a:cubicBezTo>
                      <a:pt x="918210" y="420370"/>
                      <a:pt x="904240" y="422910"/>
                      <a:pt x="890270" y="422910"/>
                    </a:cubicBezTo>
                    <a:cubicBezTo>
                      <a:pt x="876300" y="422910"/>
                      <a:pt x="848360" y="415290"/>
                      <a:pt x="849630" y="412750"/>
                    </a:cubicBezTo>
                    <a:cubicBezTo>
                      <a:pt x="849630" y="408940"/>
                      <a:pt x="935990" y="405130"/>
                      <a:pt x="935990" y="406400"/>
                    </a:cubicBezTo>
                    <a:cubicBezTo>
                      <a:pt x="935990" y="408940"/>
                      <a:pt x="875030" y="429260"/>
                      <a:pt x="844550" y="425450"/>
                    </a:cubicBezTo>
                    <a:cubicBezTo>
                      <a:pt x="811530" y="421640"/>
                      <a:pt x="781050" y="401320"/>
                      <a:pt x="742950" y="379730"/>
                    </a:cubicBezTo>
                    <a:cubicBezTo>
                      <a:pt x="685800" y="346710"/>
                      <a:pt x="571500" y="271780"/>
                      <a:pt x="544830" y="234950"/>
                    </a:cubicBezTo>
                    <a:cubicBezTo>
                      <a:pt x="533400" y="219710"/>
                      <a:pt x="532130" y="208280"/>
                      <a:pt x="529590" y="194310"/>
                    </a:cubicBezTo>
                    <a:cubicBezTo>
                      <a:pt x="528320" y="180340"/>
                      <a:pt x="529590" y="165100"/>
                      <a:pt x="535940" y="152400"/>
                    </a:cubicBezTo>
                    <a:cubicBezTo>
                      <a:pt x="543560" y="135890"/>
                      <a:pt x="561340" y="114300"/>
                      <a:pt x="579120" y="106680"/>
                    </a:cubicBezTo>
                    <a:cubicBezTo>
                      <a:pt x="596900" y="97790"/>
                      <a:pt x="624840" y="96520"/>
                      <a:pt x="641350" y="100330"/>
                    </a:cubicBezTo>
                    <a:cubicBezTo>
                      <a:pt x="656590" y="102870"/>
                      <a:pt x="680720" y="116840"/>
                      <a:pt x="679450" y="120650"/>
                    </a:cubicBezTo>
                    <a:cubicBezTo>
                      <a:pt x="676910" y="127000"/>
                      <a:pt x="570230" y="114300"/>
                      <a:pt x="570230" y="115570"/>
                    </a:cubicBezTo>
                    <a:cubicBezTo>
                      <a:pt x="570230" y="116840"/>
                      <a:pt x="640080" y="118110"/>
                      <a:pt x="679450" y="125730"/>
                    </a:cubicBezTo>
                    <a:cubicBezTo>
                      <a:pt x="727710" y="134620"/>
                      <a:pt x="792480" y="153670"/>
                      <a:pt x="838200" y="168910"/>
                    </a:cubicBezTo>
                    <a:cubicBezTo>
                      <a:pt x="873760" y="180340"/>
                      <a:pt x="905510" y="187960"/>
                      <a:pt x="932180" y="204470"/>
                    </a:cubicBezTo>
                    <a:cubicBezTo>
                      <a:pt x="957580" y="219710"/>
                      <a:pt x="991870" y="262890"/>
                      <a:pt x="995680" y="260350"/>
                    </a:cubicBezTo>
                    <a:cubicBezTo>
                      <a:pt x="999490" y="257810"/>
                      <a:pt x="985520" y="236220"/>
                      <a:pt x="989330" y="233680"/>
                    </a:cubicBezTo>
                    <a:cubicBezTo>
                      <a:pt x="994410" y="228600"/>
                      <a:pt x="1027430" y="241300"/>
                      <a:pt x="1041400" y="255270"/>
                    </a:cubicBezTo>
                    <a:cubicBezTo>
                      <a:pt x="1056640" y="271780"/>
                      <a:pt x="1070610" y="311150"/>
                      <a:pt x="1069340" y="334010"/>
                    </a:cubicBezTo>
                    <a:cubicBezTo>
                      <a:pt x="1068070" y="353060"/>
                      <a:pt x="1056640" y="372110"/>
                      <a:pt x="1043940" y="384810"/>
                    </a:cubicBezTo>
                    <a:cubicBezTo>
                      <a:pt x="1031240" y="397510"/>
                      <a:pt x="1010920" y="407670"/>
                      <a:pt x="993140" y="410210"/>
                    </a:cubicBezTo>
                    <a:cubicBezTo>
                      <a:pt x="975360" y="412750"/>
                      <a:pt x="953770" y="410210"/>
                      <a:pt x="938530" y="398780"/>
                    </a:cubicBezTo>
                    <a:cubicBezTo>
                      <a:pt x="919480" y="386080"/>
                      <a:pt x="895350" y="353060"/>
                      <a:pt x="892810" y="328930"/>
                    </a:cubicBezTo>
                    <a:cubicBezTo>
                      <a:pt x="891540" y="304800"/>
                      <a:pt x="909320" y="267970"/>
                      <a:pt x="925830" y="252730"/>
                    </a:cubicBezTo>
                    <a:cubicBezTo>
                      <a:pt x="939800" y="240030"/>
                      <a:pt x="961390" y="233680"/>
                      <a:pt x="979170" y="232410"/>
                    </a:cubicBezTo>
                    <a:cubicBezTo>
                      <a:pt x="996950" y="232410"/>
                      <a:pt x="1018540" y="237490"/>
                      <a:pt x="1033780" y="250190"/>
                    </a:cubicBezTo>
                    <a:cubicBezTo>
                      <a:pt x="1051560" y="264160"/>
                      <a:pt x="1069340" y="300990"/>
                      <a:pt x="1070610" y="323850"/>
                    </a:cubicBezTo>
                    <a:cubicBezTo>
                      <a:pt x="1071880" y="342900"/>
                      <a:pt x="1064260" y="363220"/>
                      <a:pt x="1050290" y="377190"/>
                    </a:cubicBezTo>
                    <a:cubicBezTo>
                      <a:pt x="1035050" y="393700"/>
                      <a:pt x="1004570" y="410210"/>
                      <a:pt x="974090" y="410210"/>
                    </a:cubicBezTo>
                    <a:cubicBezTo>
                      <a:pt x="932180" y="410210"/>
                      <a:pt x="873760" y="361950"/>
                      <a:pt x="819150" y="344170"/>
                    </a:cubicBezTo>
                    <a:cubicBezTo>
                      <a:pt x="762000" y="326390"/>
                      <a:pt x="676910" y="328930"/>
                      <a:pt x="636270" y="303530"/>
                    </a:cubicBezTo>
                    <a:cubicBezTo>
                      <a:pt x="609600" y="287020"/>
                      <a:pt x="577850" y="247650"/>
                      <a:pt x="582930" y="238760"/>
                    </a:cubicBezTo>
                    <a:cubicBezTo>
                      <a:pt x="588010" y="229870"/>
                      <a:pt x="673100" y="248920"/>
                      <a:pt x="671830" y="251460"/>
                    </a:cubicBezTo>
                    <a:cubicBezTo>
                      <a:pt x="671830" y="252730"/>
                      <a:pt x="581660" y="265430"/>
                      <a:pt x="557530" y="250190"/>
                    </a:cubicBezTo>
                    <a:cubicBezTo>
                      <a:pt x="541020" y="240030"/>
                      <a:pt x="533400" y="212090"/>
                      <a:pt x="529590" y="194310"/>
                    </a:cubicBezTo>
                    <a:cubicBezTo>
                      <a:pt x="528320" y="179070"/>
                      <a:pt x="530860" y="165100"/>
                      <a:pt x="535940" y="152400"/>
                    </a:cubicBezTo>
                    <a:cubicBezTo>
                      <a:pt x="541020" y="139700"/>
                      <a:pt x="549910" y="127000"/>
                      <a:pt x="561340" y="118110"/>
                    </a:cubicBezTo>
                    <a:cubicBezTo>
                      <a:pt x="575310" y="106680"/>
                      <a:pt x="603250" y="97790"/>
                      <a:pt x="621030" y="96520"/>
                    </a:cubicBezTo>
                    <a:cubicBezTo>
                      <a:pt x="635000" y="96520"/>
                      <a:pt x="645160" y="100330"/>
                      <a:pt x="661670" y="107950"/>
                    </a:cubicBezTo>
                    <a:cubicBezTo>
                      <a:pt x="694690" y="123190"/>
                      <a:pt x="764540" y="166370"/>
                      <a:pt x="796290" y="198120"/>
                    </a:cubicBezTo>
                    <a:cubicBezTo>
                      <a:pt x="819150" y="219710"/>
                      <a:pt x="820420" y="255270"/>
                      <a:pt x="843280" y="265430"/>
                    </a:cubicBezTo>
                    <a:cubicBezTo>
                      <a:pt x="866140" y="276860"/>
                      <a:pt x="915670" y="251460"/>
                      <a:pt x="933450" y="256540"/>
                    </a:cubicBezTo>
                    <a:cubicBezTo>
                      <a:pt x="942340" y="259080"/>
                      <a:pt x="944880" y="262890"/>
                      <a:pt x="951230" y="269240"/>
                    </a:cubicBezTo>
                    <a:cubicBezTo>
                      <a:pt x="958850" y="276860"/>
                      <a:pt x="970280" y="290830"/>
                      <a:pt x="974090" y="303530"/>
                    </a:cubicBezTo>
                    <a:cubicBezTo>
                      <a:pt x="979170" y="317500"/>
                      <a:pt x="980440" y="332740"/>
                      <a:pt x="979170" y="346710"/>
                    </a:cubicBezTo>
                    <a:cubicBezTo>
                      <a:pt x="977900" y="359410"/>
                      <a:pt x="972820" y="374650"/>
                      <a:pt x="963930" y="386080"/>
                    </a:cubicBezTo>
                    <a:cubicBezTo>
                      <a:pt x="952500" y="400050"/>
                      <a:pt x="928370" y="415290"/>
                      <a:pt x="911860" y="420370"/>
                    </a:cubicBezTo>
                    <a:cubicBezTo>
                      <a:pt x="896620" y="425450"/>
                      <a:pt x="889000" y="422910"/>
                      <a:pt x="868680" y="420370"/>
                    </a:cubicBezTo>
                    <a:cubicBezTo>
                      <a:pt x="816610" y="412750"/>
                      <a:pt x="669290" y="373380"/>
                      <a:pt x="596900" y="339090"/>
                    </a:cubicBezTo>
                    <a:cubicBezTo>
                      <a:pt x="541020" y="313690"/>
                      <a:pt x="500380" y="270510"/>
                      <a:pt x="458470" y="251460"/>
                    </a:cubicBezTo>
                    <a:cubicBezTo>
                      <a:pt x="429260" y="236220"/>
                      <a:pt x="412750" y="228600"/>
                      <a:pt x="377190" y="220980"/>
                    </a:cubicBezTo>
                    <a:cubicBezTo>
                      <a:pt x="312420" y="209550"/>
                      <a:pt x="161290" y="240030"/>
                      <a:pt x="97790" y="217170"/>
                    </a:cubicBezTo>
                    <a:cubicBezTo>
                      <a:pt x="57150" y="204470"/>
                      <a:pt x="22860" y="180340"/>
                      <a:pt x="10160" y="153670"/>
                    </a:cubicBezTo>
                    <a:cubicBezTo>
                      <a:pt x="0" y="128270"/>
                      <a:pt x="7620" y="85090"/>
                      <a:pt x="21590" y="62230"/>
                    </a:cubicBezTo>
                    <a:cubicBezTo>
                      <a:pt x="34290" y="39370"/>
                      <a:pt x="62230" y="24130"/>
                      <a:pt x="86360" y="13970"/>
                    </a:cubicBezTo>
                    <a:cubicBezTo>
                      <a:pt x="113030" y="3810"/>
                      <a:pt x="146050" y="3810"/>
                      <a:pt x="175260" y="3810"/>
                    </a:cubicBezTo>
                    <a:cubicBezTo>
                      <a:pt x="207010" y="2540"/>
                      <a:pt x="237490" y="0"/>
                      <a:pt x="271780" y="11430"/>
                    </a:cubicBezTo>
                    <a:cubicBezTo>
                      <a:pt x="320040" y="29210"/>
                      <a:pt x="386080" y="99060"/>
                      <a:pt x="431800" y="120650"/>
                    </a:cubicBezTo>
                    <a:cubicBezTo>
                      <a:pt x="461010" y="134620"/>
                      <a:pt x="487680" y="130810"/>
                      <a:pt x="511810" y="144780"/>
                    </a:cubicBezTo>
                    <a:cubicBezTo>
                      <a:pt x="535940" y="157480"/>
                      <a:pt x="560070" y="176530"/>
                      <a:pt x="575310" y="201930"/>
                    </a:cubicBezTo>
                    <a:cubicBezTo>
                      <a:pt x="594360" y="229870"/>
                      <a:pt x="601980" y="265430"/>
                      <a:pt x="608330" y="312420"/>
                    </a:cubicBezTo>
                    <a:cubicBezTo>
                      <a:pt x="618490" y="388620"/>
                      <a:pt x="622300" y="565150"/>
                      <a:pt x="604520" y="621030"/>
                    </a:cubicBezTo>
                    <a:cubicBezTo>
                      <a:pt x="596900" y="645160"/>
                      <a:pt x="588010" y="656590"/>
                      <a:pt x="574040" y="666750"/>
                    </a:cubicBezTo>
                    <a:cubicBezTo>
                      <a:pt x="558800" y="676910"/>
                      <a:pt x="537210" y="681990"/>
                      <a:pt x="519430" y="679450"/>
                    </a:cubicBezTo>
                    <a:cubicBezTo>
                      <a:pt x="502920" y="678180"/>
                      <a:pt x="482600" y="666750"/>
                      <a:pt x="471170" y="654050"/>
                    </a:cubicBezTo>
                    <a:cubicBezTo>
                      <a:pt x="459740" y="641350"/>
                      <a:pt x="450850" y="603250"/>
                      <a:pt x="450850" y="603250"/>
                    </a:cubicBezTo>
                  </a:path>
                </a:pathLst>
              </a:custGeom>
              <a:solidFill>
                <a:srgbClr val="7ED957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74" name="Group 74"/>
            <p:cNvGrpSpPr/>
            <p:nvPr/>
          </p:nvGrpSpPr>
          <p:grpSpPr>
            <a:xfrm>
              <a:off x="718851" y="606906"/>
              <a:ext cx="90698" cy="118360"/>
              <a:chOff x="0" y="0"/>
              <a:chExt cx="254000" cy="331470"/>
            </a:xfrm>
          </p:grpSpPr>
          <p:sp>
            <p:nvSpPr>
              <p:cNvPr id="75" name="Freeform 75"/>
              <p:cNvSpPr/>
              <p:nvPr/>
            </p:nvSpPr>
            <p:spPr>
              <a:xfrm>
                <a:off x="48260" y="48260"/>
                <a:ext cx="161290" cy="234950"/>
              </a:xfrm>
              <a:custGeom>
                <a:avLst/>
                <a:gdLst/>
                <a:ahLst/>
                <a:cxnLst/>
                <a:rect l="l" t="t" r="r" b="b"/>
                <a:pathLst>
                  <a:path w="161290" h="234950">
                    <a:moveTo>
                      <a:pt x="2540" y="156210"/>
                    </a:moveTo>
                    <a:cubicBezTo>
                      <a:pt x="16510" y="33020"/>
                      <a:pt x="39370" y="12700"/>
                      <a:pt x="58420" y="5080"/>
                    </a:cubicBezTo>
                    <a:cubicBezTo>
                      <a:pt x="73660" y="0"/>
                      <a:pt x="92710" y="2540"/>
                      <a:pt x="106680" y="7620"/>
                    </a:cubicBezTo>
                    <a:cubicBezTo>
                      <a:pt x="120650" y="13970"/>
                      <a:pt x="135890" y="25400"/>
                      <a:pt x="143510" y="39370"/>
                    </a:cubicBezTo>
                    <a:cubicBezTo>
                      <a:pt x="152400" y="57150"/>
                      <a:pt x="153670" y="92710"/>
                      <a:pt x="147320" y="110490"/>
                    </a:cubicBezTo>
                    <a:cubicBezTo>
                      <a:pt x="142240" y="125730"/>
                      <a:pt x="127000" y="138430"/>
                      <a:pt x="114300" y="146050"/>
                    </a:cubicBezTo>
                    <a:cubicBezTo>
                      <a:pt x="100330" y="153670"/>
                      <a:pt x="81280" y="157480"/>
                      <a:pt x="66040" y="153670"/>
                    </a:cubicBezTo>
                    <a:cubicBezTo>
                      <a:pt x="46990" y="148590"/>
                      <a:pt x="17780" y="129540"/>
                      <a:pt x="8890" y="110490"/>
                    </a:cubicBezTo>
                    <a:cubicBezTo>
                      <a:pt x="0" y="91440"/>
                      <a:pt x="2540" y="57150"/>
                      <a:pt x="12700" y="39370"/>
                    </a:cubicBezTo>
                    <a:cubicBezTo>
                      <a:pt x="24130" y="21590"/>
                      <a:pt x="54610" y="5080"/>
                      <a:pt x="73660" y="2540"/>
                    </a:cubicBezTo>
                    <a:cubicBezTo>
                      <a:pt x="90170" y="0"/>
                      <a:pt x="107950" y="7620"/>
                      <a:pt x="120650" y="15240"/>
                    </a:cubicBezTo>
                    <a:cubicBezTo>
                      <a:pt x="133350" y="24130"/>
                      <a:pt x="144780" y="36830"/>
                      <a:pt x="149860" y="54610"/>
                    </a:cubicBezTo>
                    <a:cubicBezTo>
                      <a:pt x="160020" y="80010"/>
                      <a:pt x="161290" y="127000"/>
                      <a:pt x="154940" y="156210"/>
                    </a:cubicBezTo>
                    <a:cubicBezTo>
                      <a:pt x="148590" y="180340"/>
                      <a:pt x="137160" y="207010"/>
                      <a:pt x="121920" y="219710"/>
                    </a:cubicBezTo>
                    <a:cubicBezTo>
                      <a:pt x="107950" y="229870"/>
                      <a:pt x="86360" y="234950"/>
                      <a:pt x="68580" y="232410"/>
                    </a:cubicBezTo>
                    <a:cubicBezTo>
                      <a:pt x="52070" y="229870"/>
                      <a:pt x="33020" y="219710"/>
                      <a:pt x="21590" y="207010"/>
                    </a:cubicBezTo>
                    <a:cubicBezTo>
                      <a:pt x="10160" y="194310"/>
                      <a:pt x="2540" y="156210"/>
                      <a:pt x="2540" y="156210"/>
                    </a:cubicBezTo>
                  </a:path>
                </a:pathLst>
              </a:custGeom>
              <a:solidFill>
                <a:srgbClr val="7ED957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76" name="Group 76"/>
            <p:cNvGrpSpPr/>
            <p:nvPr/>
          </p:nvGrpSpPr>
          <p:grpSpPr>
            <a:xfrm>
              <a:off x="3422547" y="747941"/>
              <a:ext cx="176407" cy="232639"/>
              <a:chOff x="0" y="0"/>
              <a:chExt cx="494030" cy="651510"/>
            </a:xfrm>
          </p:grpSpPr>
          <p:sp>
            <p:nvSpPr>
              <p:cNvPr id="77" name="Freeform 77"/>
              <p:cNvSpPr/>
              <p:nvPr/>
            </p:nvSpPr>
            <p:spPr>
              <a:xfrm>
                <a:off x="49530" y="46990"/>
                <a:ext cx="398780" cy="55499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554990">
                    <a:moveTo>
                      <a:pt x="13970" y="504190"/>
                    </a:moveTo>
                    <a:cubicBezTo>
                      <a:pt x="88900" y="457200"/>
                      <a:pt x="101600" y="441960"/>
                      <a:pt x="116840" y="419100"/>
                    </a:cubicBezTo>
                    <a:cubicBezTo>
                      <a:pt x="139700" y="382270"/>
                      <a:pt x="152400" y="307340"/>
                      <a:pt x="184150" y="267970"/>
                    </a:cubicBezTo>
                    <a:cubicBezTo>
                      <a:pt x="212090" y="231140"/>
                      <a:pt x="265430" y="222250"/>
                      <a:pt x="293370" y="184150"/>
                    </a:cubicBezTo>
                    <a:cubicBezTo>
                      <a:pt x="326390" y="138430"/>
                      <a:pt x="332740" y="17780"/>
                      <a:pt x="356870" y="6350"/>
                    </a:cubicBezTo>
                    <a:cubicBezTo>
                      <a:pt x="368300" y="0"/>
                      <a:pt x="387350" y="10160"/>
                      <a:pt x="392430" y="17780"/>
                    </a:cubicBezTo>
                    <a:cubicBezTo>
                      <a:pt x="396240" y="22860"/>
                      <a:pt x="394970" y="34290"/>
                      <a:pt x="391160" y="40640"/>
                    </a:cubicBezTo>
                    <a:cubicBezTo>
                      <a:pt x="387350" y="46990"/>
                      <a:pt x="378460" y="54610"/>
                      <a:pt x="370840" y="53340"/>
                    </a:cubicBezTo>
                    <a:cubicBezTo>
                      <a:pt x="361950" y="53340"/>
                      <a:pt x="344170" y="36830"/>
                      <a:pt x="344170" y="29210"/>
                    </a:cubicBezTo>
                    <a:cubicBezTo>
                      <a:pt x="342900" y="20320"/>
                      <a:pt x="354330" y="6350"/>
                      <a:pt x="361950" y="3810"/>
                    </a:cubicBezTo>
                    <a:cubicBezTo>
                      <a:pt x="369570" y="1270"/>
                      <a:pt x="384810" y="6350"/>
                      <a:pt x="391160" y="15240"/>
                    </a:cubicBezTo>
                    <a:cubicBezTo>
                      <a:pt x="398780" y="27940"/>
                      <a:pt x="393700" y="57150"/>
                      <a:pt x="386080" y="85090"/>
                    </a:cubicBezTo>
                    <a:cubicBezTo>
                      <a:pt x="377190" y="125730"/>
                      <a:pt x="353060" y="191770"/>
                      <a:pt x="322580" y="231140"/>
                    </a:cubicBezTo>
                    <a:cubicBezTo>
                      <a:pt x="294640" y="266700"/>
                      <a:pt x="240030" y="279400"/>
                      <a:pt x="215900" y="313690"/>
                    </a:cubicBezTo>
                    <a:cubicBezTo>
                      <a:pt x="193040" y="344170"/>
                      <a:pt x="193040" y="387350"/>
                      <a:pt x="175260" y="421640"/>
                    </a:cubicBezTo>
                    <a:cubicBezTo>
                      <a:pt x="154940" y="454660"/>
                      <a:pt x="128270" y="491490"/>
                      <a:pt x="100330" y="514350"/>
                    </a:cubicBezTo>
                    <a:cubicBezTo>
                      <a:pt x="77470" y="533400"/>
                      <a:pt x="43180" y="554990"/>
                      <a:pt x="25400" y="552450"/>
                    </a:cubicBezTo>
                    <a:cubicBezTo>
                      <a:pt x="13970" y="551180"/>
                      <a:pt x="2540" y="538480"/>
                      <a:pt x="1270" y="529590"/>
                    </a:cubicBezTo>
                    <a:cubicBezTo>
                      <a:pt x="0" y="521970"/>
                      <a:pt x="13970" y="504190"/>
                      <a:pt x="13970" y="504190"/>
                    </a:cubicBezTo>
                  </a:path>
                </a:pathLst>
              </a:custGeom>
              <a:solidFill>
                <a:srgbClr val="A8BB82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78" name="Group 78"/>
            <p:cNvGrpSpPr/>
            <p:nvPr/>
          </p:nvGrpSpPr>
          <p:grpSpPr>
            <a:xfrm>
              <a:off x="3433431" y="987382"/>
              <a:ext cx="188198" cy="622639"/>
              <a:chOff x="0" y="0"/>
              <a:chExt cx="527050" cy="1743710"/>
            </a:xfrm>
          </p:grpSpPr>
          <p:sp>
            <p:nvSpPr>
              <p:cNvPr id="79" name="Freeform 79"/>
              <p:cNvSpPr/>
              <p:nvPr/>
            </p:nvSpPr>
            <p:spPr>
              <a:xfrm>
                <a:off x="33020" y="49530"/>
                <a:ext cx="471170" cy="1643380"/>
              </a:xfrm>
              <a:custGeom>
                <a:avLst/>
                <a:gdLst/>
                <a:ahLst/>
                <a:cxnLst/>
                <a:rect l="l" t="t" r="r" b="b"/>
                <a:pathLst>
                  <a:path w="471170" h="1643380">
                    <a:moveTo>
                      <a:pt x="392430" y="1617980"/>
                    </a:moveTo>
                    <a:cubicBezTo>
                      <a:pt x="370840" y="1123950"/>
                      <a:pt x="345440" y="1106170"/>
                      <a:pt x="323850" y="1094740"/>
                    </a:cubicBezTo>
                    <a:cubicBezTo>
                      <a:pt x="309880" y="1085850"/>
                      <a:pt x="297180" y="1093470"/>
                      <a:pt x="279400" y="1085850"/>
                    </a:cubicBezTo>
                    <a:cubicBezTo>
                      <a:pt x="246380" y="1071880"/>
                      <a:pt x="175260" y="1035050"/>
                      <a:pt x="151130" y="998220"/>
                    </a:cubicBezTo>
                    <a:cubicBezTo>
                      <a:pt x="132080" y="969010"/>
                      <a:pt x="134620" y="935990"/>
                      <a:pt x="130810" y="892810"/>
                    </a:cubicBezTo>
                    <a:cubicBezTo>
                      <a:pt x="123190" y="825500"/>
                      <a:pt x="143510" y="708660"/>
                      <a:pt x="127000" y="631190"/>
                    </a:cubicBezTo>
                    <a:cubicBezTo>
                      <a:pt x="113030" y="561340"/>
                      <a:pt x="67310" y="501650"/>
                      <a:pt x="48260" y="443230"/>
                    </a:cubicBezTo>
                    <a:cubicBezTo>
                      <a:pt x="33020" y="394970"/>
                      <a:pt x="25400" y="359410"/>
                      <a:pt x="19050" y="306070"/>
                    </a:cubicBezTo>
                    <a:cubicBezTo>
                      <a:pt x="11430" y="228600"/>
                      <a:pt x="0" y="68580"/>
                      <a:pt x="17780" y="26670"/>
                    </a:cubicBezTo>
                    <a:cubicBezTo>
                      <a:pt x="24130" y="11430"/>
                      <a:pt x="35560" y="1270"/>
                      <a:pt x="44450" y="1270"/>
                    </a:cubicBezTo>
                    <a:cubicBezTo>
                      <a:pt x="52070" y="0"/>
                      <a:pt x="67310" y="12700"/>
                      <a:pt x="68580" y="20320"/>
                    </a:cubicBezTo>
                    <a:cubicBezTo>
                      <a:pt x="68580" y="29210"/>
                      <a:pt x="55880" y="49530"/>
                      <a:pt x="46990" y="50800"/>
                    </a:cubicBezTo>
                    <a:cubicBezTo>
                      <a:pt x="39370" y="52070"/>
                      <a:pt x="19050" y="36830"/>
                      <a:pt x="17780" y="29210"/>
                    </a:cubicBezTo>
                    <a:cubicBezTo>
                      <a:pt x="16510" y="20320"/>
                      <a:pt x="33020" y="1270"/>
                      <a:pt x="41910" y="1270"/>
                    </a:cubicBezTo>
                    <a:cubicBezTo>
                      <a:pt x="49530" y="0"/>
                      <a:pt x="60960" y="6350"/>
                      <a:pt x="67310" y="17780"/>
                    </a:cubicBezTo>
                    <a:cubicBezTo>
                      <a:pt x="87630" y="55880"/>
                      <a:pt x="66040" y="255270"/>
                      <a:pt x="72390" y="323850"/>
                    </a:cubicBezTo>
                    <a:cubicBezTo>
                      <a:pt x="76200" y="359410"/>
                      <a:pt x="77470" y="372110"/>
                      <a:pt x="86360" y="403860"/>
                    </a:cubicBezTo>
                    <a:cubicBezTo>
                      <a:pt x="102870" y="455930"/>
                      <a:pt x="161290" y="532130"/>
                      <a:pt x="177800" y="604520"/>
                    </a:cubicBezTo>
                    <a:cubicBezTo>
                      <a:pt x="194310" y="683260"/>
                      <a:pt x="171450" y="789940"/>
                      <a:pt x="179070" y="858520"/>
                    </a:cubicBezTo>
                    <a:cubicBezTo>
                      <a:pt x="184150" y="904240"/>
                      <a:pt x="180340" y="941070"/>
                      <a:pt x="204470" y="974090"/>
                    </a:cubicBezTo>
                    <a:cubicBezTo>
                      <a:pt x="236220" y="1018540"/>
                      <a:pt x="341630" y="1042670"/>
                      <a:pt x="382270" y="1080770"/>
                    </a:cubicBezTo>
                    <a:cubicBezTo>
                      <a:pt x="411480" y="1107440"/>
                      <a:pt x="429260" y="1123950"/>
                      <a:pt x="443230" y="1167130"/>
                    </a:cubicBezTo>
                    <a:cubicBezTo>
                      <a:pt x="471170" y="1256030"/>
                      <a:pt x="464820" y="1560830"/>
                      <a:pt x="443230" y="1617980"/>
                    </a:cubicBezTo>
                    <a:cubicBezTo>
                      <a:pt x="436880" y="1633220"/>
                      <a:pt x="429260" y="1642110"/>
                      <a:pt x="420370" y="1643380"/>
                    </a:cubicBezTo>
                    <a:cubicBezTo>
                      <a:pt x="411480" y="1643380"/>
                      <a:pt x="392430" y="1617980"/>
                      <a:pt x="392430" y="1617980"/>
                    </a:cubicBezTo>
                  </a:path>
                </a:pathLst>
              </a:custGeom>
              <a:solidFill>
                <a:srgbClr val="A8BB82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80" name="Group 80"/>
            <p:cNvGrpSpPr/>
            <p:nvPr/>
          </p:nvGrpSpPr>
          <p:grpSpPr>
            <a:xfrm>
              <a:off x="3272443" y="1247231"/>
              <a:ext cx="160081" cy="346011"/>
              <a:chOff x="0" y="0"/>
              <a:chExt cx="448310" cy="969010"/>
            </a:xfrm>
          </p:grpSpPr>
          <p:sp>
            <p:nvSpPr>
              <p:cNvPr id="81" name="Freeform 81"/>
              <p:cNvSpPr/>
              <p:nvPr/>
            </p:nvSpPr>
            <p:spPr>
              <a:xfrm>
                <a:off x="43180" y="49530"/>
                <a:ext cx="356870" cy="868680"/>
              </a:xfrm>
              <a:custGeom>
                <a:avLst/>
                <a:gdLst/>
                <a:ahLst/>
                <a:cxnLst/>
                <a:rect l="l" t="t" r="r" b="b"/>
                <a:pathLst>
                  <a:path w="356870" h="868680">
                    <a:moveTo>
                      <a:pt x="104140" y="109220"/>
                    </a:moveTo>
                    <a:cubicBezTo>
                      <a:pt x="87630" y="290830"/>
                      <a:pt x="69850" y="289560"/>
                      <a:pt x="59690" y="283210"/>
                    </a:cubicBezTo>
                    <a:cubicBezTo>
                      <a:pt x="39370" y="269240"/>
                      <a:pt x="5080" y="191770"/>
                      <a:pt x="12700" y="168910"/>
                    </a:cubicBezTo>
                    <a:cubicBezTo>
                      <a:pt x="17780" y="154940"/>
                      <a:pt x="46990" y="139700"/>
                      <a:pt x="55880" y="143510"/>
                    </a:cubicBezTo>
                    <a:cubicBezTo>
                      <a:pt x="68580" y="149860"/>
                      <a:pt x="72390" y="222250"/>
                      <a:pt x="62230" y="238760"/>
                    </a:cubicBezTo>
                    <a:cubicBezTo>
                      <a:pt x="57150" y="247650"/>
                      <a:pt x="44450" y="252730"/>
                      <a:pt x="36830" y="252730"/>
                    </a:cubicBezTo>
                    <a:cubicBezTo>
                      <a:pt x="29210" y="251460"/>
                      <a:pt x="20320" y="245110"/>
                      <a:pt x="15240" y="233680"/>
                    </a:cubicBezTo>
                    <a:cubicBezTo>
                      <a:pt x="3810" y="200660"/>
                      <a:pt x="30480" y="44450"/>
                      <a:pt x="50800" y="15240"/>
                    </a:cubicBezTo>
                    <a:cubicBezTo>
                      <a:pt x="58420" y="5080"/>
                      <a:pt x="68580" y="0"/>
                      <a:pt x="76200" y="1270"/>
                    </a:cubicBezTo>
                    <a:cubicBezTo>
                      <a:pt x="83820" y="1270"/>
                      <a:pt x="91440" y="7620"/>
                      <a:pt x="99060" y="20320"/>
                    </a:cubicBezTo>
                    <a:cubicBezTo>
                      <a:pt x="125730" y="71120"/>
                      <a:pt x="160020" y="427990"/>
                      <a:pt x="142240" y="486410"/>
                    </a:cubicBezTo>
                    <a:cubicBezTo>
                      <a:pt x="137160" y="501650"/>
                      <a:pt x="129540" y="511810"/>
                      <a:pt x="120650" y="513080"/>
                    </a:cubicBezTo>
                    <a:cubicBezTo>
                      <a:pt x="113030" y="513080"/>
                      <a:pt x="93980" y="500380"/>
                      <a:pt x="91440" y="488950"/>
                    </a:cubicBezTo>
                    <a:cubicBezTo>
                      <a:pt x="87630" y="469900"/>
                      <a:pt x="121920" y="439420"/>
                      <a:pt x="130810" y="403860"/>
                    </a:cubicBezTo>
                    <a:cubicBezTo>
                      <a:pt x="144780" y="351790"/>
                      <a:pt x="130810" y="229870"/>
                      <a:pt x="147320" y="199390"/>
                    </a:cubicBezTo>
                    <a:cubicBezTo>
                      <a:pt x="152400" y="187960"/>
                      <a:pt x="161290" y="181610"/>
                      <a:pt x="168910" y="181610"/>
                    </a:cubicBezTo>
                    <a:cubicBezTo>
                      <a:pt x="177800" y="180340"/>
                      <a:pt x="189230" y="187960"/>
                      <a:pt x="196850" y="200660"/>
                    </a:cubicBezTo>
                    <a:cubicBezTo>
                      <a:pt x="217170" y="242570"/>
                      <a:pt x="218440" y="478790"/>
                      <a:pt x="196850" y="519430"/>
                    </a:cubicBezTo>
                    <a:cubicBezTo>
                      <a:pt x="189230" y="532130"/>
                      <a:pt x="176530" y="539750"/>
                      <a:pt x="168910" y="538480"/>
                    </a:cubicBezTo>
                    <a:cubicBezTo>
                      <a:pt x="160020" y="537210"/>
                      <a:pt x="151130" y="525780"/>
                      <a:pt x="146050" y="513080"/>
                    </a:cubicBezTo>
                    <a:cubicBezTo>
                      <a:pt x="139700" y="494030"/>
                      <a:pt x="140970" y="449580"/>
                      <a:pt x="148590" y="430530"/>
                    </a:cubicBezTo>
                    <a:cubicBezTo>
                      <a:pt x="153670" y="417830"/>
                      <a:pt x="162560" y="407670"/>
                      <a:pt x="171450" y="403860"/>
                    </a:cubicBezTo>
                    <a:cubicBezTo>
                      <a:pt x="179070" y="401320"/>
                      <a:pt x="187960" y="402590"/>
                      <a:pt x="195580" y="406400"/>
                    </a:cubicBezTo>
                    <a:cubicBezTo>
                      <a:pt x="209550" y="415290"/>
                      <a:pt x="228600" y="444500"/>
                      <a:pt x="237490" y="469900"/>
                    </a:cubicBezTo>
                    <a:cubicBezTo>
                      <a:pt x="247650" y="501650"/>
                      <a:pt x="251460" y="566420"/>
                      <a:pt x="241300" y="585470"/>
                    </a:cubicBezTo>
                    <a:cubicBezTo>
                      <a:pt x="236220" y="594360"/>
                      <a:pt x="223520" y="599440"/>
                      <a:pt x="215900" y="599440"/>
                    </a:cubicBezTo>
                    <a:cubicBezTo>
                      <a:pt x="209550" y="599440"/>
                      <a:pt x="200660" y="593090"/>
                      <a:pt x="195580" y="586740"/>
                    </a:cubicBezTo>
                    <a:cubicBezTo>
                      <a:pt x="189230" y="576580"/>
                      <a:pt x="182880" y="553720"/>
                      <a:pt x="184150" y="541020"/>
                    </a:cubicBezTo>
                    <a:cubicBezTo>
                      <a:pt x="185420" y="532130"/>
                      <a:pt x="189230" y="524510"/>
                      <a:pt x="195580" y="520700"/>
                    </a:cubicBezTo>
                    <a:cubicBezTo>
                      <a:pt x="201930" y="516890"/>
                      <a:pt x="217170" y="516890"/>
                      <a:pt x="224790" y="520700"/>
                    </a:cubicBezTo>
                    <a:cubicBezTo>
                      <a:pt x="229870" y="524510"/>
                      <a:pt x="234950" y="533400"/>
                      <a:pt x="234950" y="541020"/>
                    </a:cubicBezTo>
                    <a:cubicBezTo>
                      <a:pt x="234950" y="554990"/>
                      <a:pt x="219710" y="586740"/>
                      <a:pt x="209550" y="596900"/>
                    </a:cubicBezTo>
                    <a:cubicBezTo>
                      <a:pt x="203200" y="603250"/>
                      <a:pt x="195580" y="608330"/>
                      <a:pt x="189230" y="608330"/>
                    </a:cubicBezTo>
                    <a:cubicBezTo>
                      <a:pt x="181610" y="607060"/>
                      <a:pt x="170180" y="599440"/>
                      <a:pt x="165100" y="591820"/>
                    </a:cubicBezTo>
                    <a:cubicBezTo>
                      <a:pt x="158750" y="580390"/>
                      <a:pt x="154940" y="552450"/>
                      <a:pt x="162560" y="543560"/>
                    </a:cubicBezTo>
                    <a:cubicBezTo>
                      <a:pt x="167640" y="535940"/>
                      <a:pt x="189230" y="530860"/>
                      <a:pt x="195580" y="537210"/>
                    </a:cubicBezTo>
                    <a:cubicBezTo>
                      <a:pt x="209550" y="549910"/>
                      <a:pt x="194310" y="660400"/>
                      <a:pt x="179070" y="681990"/>
                    </a:cubicBezTo>
                    <a:cubicBezTo>
                      <a:pt x="171450" y="690880"/>
                      <a:pt x="160020" y="695960"/>
                      <a:pt x="152400" y="694690"/>
                    </a:cubicBezTo>
                    <a:cubicBezTo>
                      <a:pt x="144780" y="693420"/>
                      <a:pt x="135890" y="684530"/>
                      <a:pt x="132080" y="674370"/>
                    </a:cubicBezTo>
                    <a:cubicBezTo>
                      <a:pt x="124460" y="659130"/>
                      <a:pt x="123190" y="615950"/>
                      <a:pt x="132080" y="599440"/>
                    </a:cubicBezTo>
                    <a:cubicBezTo>
                      <a:pt x="137160" y="589280"/>
                      <a:pt x="151130" y="580390"/>
                      <a:pt x="158750" y="580390"/>
                    </a:cubicBezTo>
                    <a:cubicBezTo>
                      <a:pt x="166370" y="580390"/>
                      <a:pt x="175260" y="586740"/>
                      <a:pt x="179070" y="594360"/>
                    </a:cubicBezTo>
                    <a:cubicBezTo>
                      <a:pt x="182880" y="601980"/>
                      <a:pt x="184150" y="621030"/>
                      <a:pt x="179070" y="628650"/>
                    </a:cubicBezTo>
                    <a:cubicBezTo>
                      <a:pt x="173990" y="636270"/>
                      <a:pt x="161290" y="643890"/>
                      <a:pt x="153670" y="642620"/>
                    </a:cubicBezTo>
                    <a:cubicBezTo>
                      <a:pt x="144780" y="641350"/>
                      <a:pt x="134620" y="615950"/>
                      <a:pt x="130810" y="617220"/>
                    </a:cubicBezTo>
                    <a:cubicBezTo>
                      <a:pt x="125730" y="619760"/>
                      <a:pt x="140970" y="660400"/>
                      <a:pt x="133350" y="670560"/>
                    </a:cubicBezTo>
                    <a:cubicBezTo>
                      <a:pt x="127000" y="679450"/>
                      <a:pt x="105410" y="685800"/>
                      <a:pt x="96520" y="678180"/>
                    </a:cubicBezTo>
                    <a:cubicBezTo>
                      <a:pt x="73660" y="660400"/>
                      <a:pt x="73660" y="488950"/>
                      <a:pt x="83820" y="452120"/>
                    </a:cubicBezTo>
                    <a:cubicBezTo>
                      <a:pt x="87630" y="439420"/>
                      <a:pt x="92710" y="431800"/>
                      <a:pt x="100330" y="429260"/>
                    </a:cubicBezTo>
                    <a:cubicBezTo>
                      <a:pt x="107950" y="426720"/>
                      <a:pt x="120650" y="427990"/>
                      <a:pt x="128270" y="435610"/>
                    </a:cubicBezTo>
                    <a:cubicBezTo>
                      <a:pt x="143510" y="450850"/>
                      <a:pt x="147320" y="515620"/>
                      <a:pt x="161290" y="539750"/>
                    </a:cubicBezTo>
                    <a:cubicBezTo>
                      <a:pt x="170180" y="554990"/>
                      <a:pt x="182880" y="554990"/>
                      <a:pt x="190500" y="574040"/>
                    </a:cubicBezTo>
                    <a:cubicBezTo>
                      <a:pt x="208280" y="615950"/>
                      <a:pt x="227330" y="778510"/>
                      <a:pt x="212090" y="808990"/>
                    </a:cubicBezTo>
                    <a:cubicBezTo>
                      <a:pt x="207010" y="819150"/>
                      <a:pt x="195580" y="826770"/>
                      <a:pt x="189230" y="822960"/>
                    </a:cubicBezTo>
                    <a:cubicBezTo>
                      <a:pt x="172720" y="815340"/>
                      <a:pt x="152400" y="697230"/>
                      <a:pt x="163830" y="655320"/>
                    </a:cubicBezTo>
                    <a:cubicBezTo>
                      <a:pt x="172720" y="626110"/>
                      <a:pt x="199390" y="604520"/>
                      <a:pt x="220980" y="588010"/>
                    </a:cubicBezTo>
                    <a:cubicBezTo>
                      <a:pt x="237490" y="572770"/>
                      <a:pt x="266700" y="570230"/>
                      <a:pt x="276860" y="557530"/>
                    </a:cubicBezTo>
                    <a:cubicBezTo>
                      <a:pt x="284480" y="547370"/>
                      <a:pt x="283210" y="539750"/>
                      <a:pt x="284480" y="521970"/>
                    </a:cubicBezTo>
                    <a:cubicBezTo>
                      <a:pt x="290830" y="464820"/>
                      <a:pt x="264160" y="214630"/>
                      <a:pt x="287020" y="170180"/>
                    </a:cubicBezTo>
                    <a:cubicBezTo>
                      <a:pt x="294640" y="157480"/>
                      <a:pt x="307340" y="151130"/>
                      <a:pt x="314960" y="151130"/>
                    </a:cubicBezTo>
                    <a:cubicBezTo>
                      <a:pt x="323850" y="152400"/>
                      <a:pt x="332740" y="163830"/>
                      <a:pt x="337820" y="176530"/>
                    </a:cubicBezTo>
                    <a:cubicBezTo>
                      <a:pt x="347980" y="204470"/>
                      <a:pt x="351790" y="295910"/>
                      <a:pt x="337820" y="320040"/>
                    </a:cubicBezTo>
                    <a:cubicBezTo>
                      <a:pt x="330200" y="332740"/>
                      <a:pt x="304800" y="341630"/>
                      <a:pt x="300990" y="337820"/>
                    </a:cubicBezTo>
                    <a:cubicBezTo>
                      <a:pt x="295910" y="332740"/>
                      <a:pt x="321310" y="273050"/>
                      <a:pt x="331470" y="271780"/>
                    </a:cubicBezTo>
                    <a:cubicBezTo>
                      <a:pt x="339090" y="271780"/>
                      <a:pt x="354330" y="294640"/>
                      <a:pt x="351790" y="303530"/>
                    </a:cubicBezTo>
                    <a:cubicBezTo>
                      <a:pt x="350520" y="311150"/>
                      <a:pt x="332740" y="323850"/>
                      <a:pt x="323850" y="322580"/>
                    </a:cubicBezTo>
                    <a:cubicBezTo>
                      <a:pt x="316230" y="320040"/>
                      <a:pt x="303530" y="295910"/>
                      <a:pt x="303530" y="288290"/>
                    </a:cubicBezTo>
                    <a:cubicBezTo>
                      <a:pt x="304800" y="283210"/>
                      <a:pt x="309880" y="278130"/>
                      <a:pt x="313690" y="275590"/>
                    </a:cubicBezTo>
                    <a:cubicBezTo>
                      <a:pt x="320040" y="273050"/>
                      <a:pt x="331470" y="270510"/>
                      <a:pt x="337820" y="273050"/>
                    </a:cubicBezTo>
                    <a:cubicBezTo>
                      <a:pt x="345440" y="276860"/>
                      <a:pt x="353060" y="292100"/>
                      <a:pt x="353060" y="300990"/>
                    </a:cubicBezTo>
                    <a:cubicBezTo>
                      <a:pt x="353060" y="307340"/>
                      <a:pt x="345440" y="316230"/>
                      <a:pt x="339090" y="320040"/>
                    </a:cubicBezTo>
                    <a:cubicBezTo>
                      <a:pt x="332740" y="322580"/>
                      <a:pt x="321310" y="322580"/>
                      <a:pt x="314960" y="318770"/>
                    </a:cubicBezTo>
                    <a:cubicBezTo>
                      <a:pt x="308610" y="314960"/>
                      <a:pt x="303530" y="306070"/>
                      <a:pt x="302260" y="298450"/>
                    </a:cubicBezTo>
                    <a:cubicBezTo>
                      <a:pt x="302260" y="292100"/>
                      <a:pt x="306070" y="281940"/>
                      <a:pt x="312420" y="276860"/>
                    </a:cubicBezTo>
                    <a:cubicBezTo>
                      <a:pt x="317500" y="273050"/>
                      <a:pt x="328930" y="270510"/>
                      <a:pt x="335280" y="273050"/>
                    </a:cubicBezTo>
                    <a:cubicBezTo>
                      <a:pt x="342900" y="275590"/>
                      <a:pt x="353060" y="298450"/>
                      <a:pt x="353060" y="297180"/>
                    </a:cubicBezTo>
                    <a:cubicBezTo>
                      <a:pt x="353060" y="297180"/>
                      <a:pt x="337820" y="273050"/>
                      <a:pt x="337820" y="273050"/>
                    </a:cubicBezTo>
                    <a:cubicBezTo>
                      <a:pt x="337820" y="273050"/>
                      <a:pt x="354330" y="289560"/>
                      <a:pt x="353060" y="297180"/>
                    </a:cubicBezTo>
                    <a:cubicBezTo>
                      <a:pt x="351790" y="306070"/>
                      <a:pt x="325120" y="313690"/>
                      <a:pt x="323850" y="322580"/>
                    </a:cubicBezTo>
                    <a:cubicBezTo>
                      <a:pt x="323850" y="330200"/>
                      <a:pt x="350520" y="342900"/>
                      <a:pt x="349250" y="349250"/>
                    </a:cubicBezTo>
                    <a:cubicBezTo>
                      <a:pt x="346710" y="355600"/>
                      <a:pt x="317500" y="364490"/>
                      <a:pt x="307340" y="360680"/>
                    </a:cubicBezTo>
                    <a:cubicBezTo>
                      <a:pt x="297180" y="355600"/>
                      <a:pt x="290830" y="339090"/>
                      <a:pt x="287020" y="321310"/>
                    </a:cubicBezTo>
                    <a:cubicBezTo>
                      <a:pt x="279400" y="288290"/>
                      <a:pt x="274320" y="195580"/>
                      <a:pt x="287020" y="170180"/>
                    </a:cubicBezTo>
                    <a:cubicBezTo>
                      <a:pt x="293370" y="158750"/>
                      <a:pt x="307340" y="151130"/>
                      <a:pt x="314960" y="151130"/>
                    </a:cubicBezTo>
                    <a:cubicBezTo>
                      <a:pt x="322580" y="152400"/>
                      <a:pt x="331470" y="158750"/>
                      <a:pt x="336550" y="170180"/>
                    </a:cubicBezTo>
                    <a:cubicBezTo>
                      <a:pt x="356870" y="214630"/>
                      <a:pt x="345440" y="455930"/>
                      <a:pt x="335280" y="525780"/>
                    </a:cubicBezTo>
                    <a:cubicBezTo>
                      <a:pt x="331470" y="556260"/>
                      <a:pt x="328930" y="574040"/>
                      <a:pt x="316230" y="590550"/>
                    </a:cubicBezTo>
                    <a:cubicBezTo>
                      <a:pt x="303530" y="607060"/>
                      <a:pt x="273050" y="608330"/>
                      <a:pt x="255270" y="623570"/>
                    </a:cubicBezTo>
                    <a:cubicBezTo>
                      <a:pt x="238760" y="638810"/>
                      <a:pt x="220980" y="657860"/>
                      <a:pt x="213360" y="683260"/>
                    </a:cubicBezTo>
                    <a:cubicBezTo>
                      <a:pt x="203200" y="722630"/>
                      <a:pt x="236220" y="807720"/>
                      <a:pt x="227330" y="838200"/>
                    </a:cubicBezTo>
                    <a:cubicBezTo>
                      <a:pt x="222250" y="853440"/>
                      <a:pt x="212090" y="868680"/>
                      <a:pt x="203200" y="868680"/>
                    </a:cubicBezTo>
                    <a:cubicBezTo>
                      <a:pt x="191770" y="868680"/>
                      <a:pt x="171450" y="836930"/>
                      <a:pt x="161290" y="808990"/>
                    </a:cubicBezTo>
                    <a:cubicBezTo>
                      <a:pt x="144780" y="763270"/>
                      <a:pt x="161290" y="657860"/>
                      <a:pt x="144780" y="603250"/>
                    </a:cubicBezTo>
                    <a:cubicBezTo>
                      <a:pt x="133350" y="562610"/>
                      <a:pt x="104140" y="533400"/>
                      <a:pt x="93980" y="505460"/>
                    </a:cubicBezTo>
                    <a:cubicBezTo>
                      <a:pt x="87630" y="485140"/>
                      <a:pt x="81280" y="466090"/>
                      <a:pt x="83820" y="452120"/>
                    </a:cubicBezTo>
                    <a:cubicBezTo>
                      <a:pt x="86360" y="443230"/>
                      <a:pt x="92710" y="431800"/>
                      <a:pt x="100330" y="429260"/>
                    </a:cubicBezTo>
                    <a:cubicBezTo>
                      <a:pt x="107950" y="426720"/>
                      <a:pt x="124460" y="430530"/>
                      <a:pt x="132080" y="440690"/>
                    </a:cubicBezTo>
                    <a:cubicBezTo>
                      <a:pt x="152400" y="468630"/>
                      <a:pt x="152400" y="632460"/>
                      <a:pt x="135890" y="665480"/>
                    </a:cubicBezTo>
                    <a:cubicBezTo>
                      <a:pt x="129540" y="676910"/>
                      <a:pt x="115570" y="684530"/>
                      <a:pt x="107950" y="683260"/>
                    </a:cubicBezTo>
                    <a:cubicBezTo>
                      <a:pt x="99060" y="681990"/>
                      <a:pt x="87630" y="668020"/>
                      <a:pt x="86360" y="656590"/>
                    </a:cubicBezTo>
                    <a:cubicBezTo>
                      <a:pt x="82550" y="642620"/>
                      <a:pt x="91440" y="612140"/>
                      <a:pt x="104140" y="600710"/>
                    </a:cubicBezTo>
                    <a:cubicBezTo>
                      <a:pt x="116840" y="590550"/>
                      <a:pt x="146050" y="585470"/>
                      <a:pt x="158750" y="590550"/>
                    </a:cubicBezTo>
                    <a:cubicBezTo>
                      <a:pt x="168910" y="594360"/>
                      <a:pt x="180340" y="609600"/>
                      <a:pt x="181610" y="617220"/>
                    </a:cubicBezTo>
                    <a:cubicBezTo>
                      <a:pt x="182880" y="623570"/>
                      <a:pt x="179070" y="629920"/>
                      <a:pt x="175260" y="633730"/>
                    </a:cubicBezTo>
                    <a:cubicBezTo>
                      <a:pt x="168910" y="638810"/>
                      <a:pt x="154940" y="643890"/>
                      <a:pt x="147320" y="641350"/>
                    </a:cubicBezTo>
                    <a:cubicBezTo>
                      <a:pt x="140970" y="638810"/>
                      <a:pt x="133350" y="631190"/>
                      <a:pt x="132080" y="623570"/>
                    </a:cubicBezTo>
                    <a:cubicBezTo>
                      <a:pt x="129540" y="614680"/>
                      <a:pt x="130810" y="595630"/>
                      <a:pt x="137160" y="589280"/>
                    </a:cubicBezTo>
                    <a:cubicBezTo>
                      <a:pt x="143510" y="582930"/>
                      <a:pt x="157480" y="579120"/>
                      <a:pt x="165100" y="581660"/>
                    </a:cubicBezTo>
                    <a:cubicBezTo>
                      <a:pt x="171450" y="584200"/>
                      <a:pt x="177800" y="590550"/>
                      <a:pt x="180340" y="599440"/>
                    </a:cubicBezTo>
                    <a:cubicBezTo>
                      <a:pt x="186690" y="615950"/>
                      <a:pt x="187960" y="666750"/>
                      <a:pt x="179070" y="681990"/>
                    </a:cubicBezTo>
                    <a:cubicBezTo>
                      <a:pt x="172720" y="690880"/>
                      <a:pt x="160020" y="695960"/>
                      <a:pt x="152400" y="694690"/>
                    </a:cubicBezTo>
                    <a:cubicBezTo>
                      <a:pt x="144780" y="693420"/>
                      <a:pt x="135890" y="685800"/>
                      <a:pt x="132080" y="674370"/>
                    </a:cubicBezTo>
                    <a:cubicBezTo>
                      <a:pt x="123190" y="654050"/>
                      <a:pt x="128270" y="595630"/>
                      <a:pt x="134620" y="565150"/>
                    </a:cubicBezTo>
                    <a:cubicBezTo>
                      <a:pt x="140970" y="541020"/>
                      <a:pt x="147320" y="510540"/>
                      <a:pt x="161290" y="504190"/>
                    </a:cubicBezTo>
                    <a:cubicBezTo>
                      <a:pt x="172720" y="497840"/>
                      <a:pt x="199390" y="508000"/>
                      <a:pt x="209550" y="519430"/>
                    </a:cubicBezTo>
                    <a:cubicBezTo>
                      <a:pt x="219710" y="533400"/>
                      <a:pt x="218440" y="576580"/>
                      <a:pt x="213360" y="591820"/>
                    </a:cubicBezTo>
                    <a:cubicBezTo>
                      <a:pt x="209550" y="599440"/>
                      <a:pt x="201930" y="605790"/>
                      <a:pt x="195580" y="607060"/>
                    </a:cubicBezTo>
                    <a:cubicBezTo>
                      <a:pt x="187960" y="608330"/>
                      <a:pt x="176530" y="605790"/>
                      <a:pt x="172720" y="600710"/>
                    </a:cubicBezTo>
                    <a:cubicBezTo>
                      <a:pt x="166370" y="595630"/>
                      <a:pt x="163830" y="584200"/>
                      <a:pt x="165100" y="572770"/>
                    </a:cubicBezTo>
                    <a:cubicBezTo>
                      <a:pt x="167640" y="557530"/>
                      <a:pt x="187960" y="523240"/>
                      <a:pt x="200660" y="516890"/>
                    </a:cubicBezTo>
                    <a:cubicBezTo>
                      <a:pt x="209550" y="514350"/>
                      <a:pt x="222250" y="518160"/>
                      <a:pt x="228600" y="524510"/>
                    </a:cubicBezTo>
                    <a:cubicBezTo>
                      <a:pt x="238760" y="534670"/>
                      <a:pt x="246380" y="566420"/>
                      <a:pt x="242570" y="579120"/>
                    </a:cubicBezTo>
                    <a:cubicBezTo>
                      <a:pt x="240030" y="588010"/>
                      <a:pt x="229870" y="598170"/>
                      <a:pt x="222250" y="599440"/>
                    </a:cubicBezTo>
                    <a:cubicBezTo>
                      <a:pt x="213360" y="599440"/>
                      <a:pt x="200660" y="591820"/>
                      <a:pt x="194310" y="581660"/>
                    </a:cubicBezTo>
                    <a:cubicBezTo>
                      <a:pt x="181610" y="560070"/>
                      <a:pt x="199390" y="488950"/>
                      <a:pt x="187960" y="462280"/>
                    </a:cubicBezTo>
                    <a:cubicBezTo>
                      <a:pt x="180340" y="445770"/>
                      <a:pt x="156210" y="438150"/>
                      <a:pt x="154940" y="427990"/>
                    </a:cubicBezTo>
                    <a:cubicBezTo>
                      <a:pt x="154940" y="419100"/>
                      <a:pt x="165100" y="407670"/>
                      <a:pt x="171450" y="403860"/>
                    </a:cubicBezTo>
                    <a:cubicBezTo>
                      <a:pt x="177800" y="401320"/>
                      <a:pt x="189230" y="402590"/>
                      <a:pt x="195580" y="406400"/>
                    </a:cubicBezTo>
                    <a:cubicBezTo>
                      <a:pt x="200660" y="411480"/>
                      <a:pt x="207010" y="421640"/>
                      <a:pt x="205740" y="427990"/>
                    </a:cubicBezTo>
                    <a:cubicBezTo>
                      <a:pt x="205740" y="433070"/>
                      <a:pt x="196850" y="434340"/>
                      <a:pt x="194310" y="441960"/>
                    </a:cubicBezTo>
                    <a:cubicBezTo>
                      <a:pt x="189230" y="458470"/>
                      <a:pt x="203200" y="510540"/>
                      <a:pt x="194310" y="524510"/>
                    </a:cubicBezTo>
                    <a:cubicBezTo>
                      <a:pt x="189230" y="533400"/>
                      <a:pt x="176530" y="539750"/>
                      <a:pt x="168910" y="538480"/>
                    </a:cubicBezTo>
                    <a:cubicBezTo>
                      <a:pt x="161290" y="537210"/>
                      <a:pt x="152400" y="532130"/>
                      <a:pt x="147320" y="519430"/>
                    </a:cubicBezTo>
                    <a:cubicBezTo>
                      <a:pt x="128270" y="478790"/>
                      <a:pt x="128270" y="240030"/>
                      <a:pt x="147320" y="199390"/>
                    </a:cubicBezTo>
                    <a:cubicBezTo>
                      <a:pt x="152400" y="187960"/>
                      <a:pt x="161290" y="181610"/>
                      <a:pt x="168910" y="181610"/>
                    </a:cubicBezTo>
                    <a:cubicBezTo>
                      <a:pt x="177800" y="180340"/>
                      <a:pt x="190500" y="187960"/>
                      <a:pt x="196850" y="200660"/>
                    </a:cubicBezTo>
                    <a:cubicBezTo>
                      <a:pt x="212090" y="233680"/>
                      <a:pt x="196850" y="368300"/>
                      <a:pt x="177800" y="424180"/>
                    </a:cubicBezTo>
                    <a:cubicBezTo>
                      <a:pt x="165100" y="462280"/>
                      <a:pt x="138430" y="509270"/>
                      <a:pt x="120650" y="513080"/>
                    </a:cubicBezTo>
                    <a:cubicBezTo>
                      <a:pt x="110490" y="514350"/>
                      <a:pt x="100330" y="504190"/>
                      <a:pt x="91440" y="488950"/>
                    </a:cubicBezTo>
                    <a:cubicBezTo>
                      <a:pt x="63500" y="435610"/>
                      <a:pt x="76200" y="123190"/>
                      <a:pt x="62230" y="58420"/>
                    </a:cubicBezTo>
                    <a:cubicBezTo>
                      <a:pt x="58420" y="38100"/>
                      <a:pt x="45720" y="30480"/>
                      <a:pt x="49530" y="21590"/>
                    </a:cubicBezTo>
                    <a:cubicBezTo>
                      <a:pt x="52070" y="11430"/>
                      <a:pt x="67310" y="1270"/>
                      <a:pt x="76200" y="1270"/>
                    </a:cubicBezTo>
                    <a:cubicBezTo>
                      <a:pt x="83820" y="1270"/>
                      <a:pt x="93980" y="7620"/>
                      <a:pt x="99060" y="20320"/>
                    </a:cubicBezTo>
                    <a:cubicBezTo>
                      <a:pt x="110490" y="52070"/>
                      <a:pt x="85090" y="210820"/>
                      <a:pt x="62230" y="238760"/>
                    </a:cubicBezTo>
                    <a:cubicBezTo>
                      <a:pt x="53340" y="250190"/>
                      <a:pt x="40640" y="252730"/>
                      <a:pt x="31750" y="250190"/>
                    </a:cubicBezTo>
                    <a:cubicBezTo>
                      <a:pt x="21590" y="247650"/>
                      <a:pt x="12700" y="234950"/>
                      <a:pt x="7620" y="220980"/>
                    </a:cubicBezTo>
                    <a:cubicBezTo>
                      <a:pt x="1270" y="201930"/>
                      <a:pt x="0" y="154940"/>
                      <a:pt x="8890" y="138430"/>
                    </a:cubicBezTo>
                    <a:cubicBezTo>
                      <a:pt x="15240" y="127000"/>
                      <a:pt x="26670" y="115570"/>
                      <a:pt x="35560" y="118110"/>
                    </a:cubicBezTo>
                    <a:cubicBezTo>
                      <a:pt x="55880" y="123190"/>
                      <a:pt x="102870" y="241300"/>
                      <a:pt x="104140" y="265430"/>
                    </a:cubicBezTo>
                    <a:cubicBezTo>
                      <a:pt x="104140" y="274320"/>
                      <a:pt x="101600" y="278130"/>
                      <a:pt x="97790" y="283210"/>
                    </a:cubicBezTo>
                    <a:cubicBezTo>
                      <a:pt x="92710" y="287020"/>
                      <a:pt x="82550" y="292100"/>
                      <a:pt x="74930" y="290830"/>
                    </a:cubicBezTo>
                    <a:cubicBezTo>
                      <a:pt x="67310" y="289560"/>
                      <a:pt x="58420" y="283210"/>
                      <a:pt x="53340" y="271780"/>
                    </a:cubicBezTo>
                    <a:cubicBezTo>
                      <a:pt x="41910" y="245110"/>
                      <a:pt x="41910" y="139700"/>
                      <a:pt x="53340" y="109220"/>
                    </a:cubicBezTo>
                    <a:cubicBezTo>
                      <a:pt x="58420" y="96520"/>
                      <a:pt x="67310" y="85090"/>
                      <a:pt x="74930" y="85090"/>
                    </a:cubicBezTo>
                    <a:cubicBezTo>
                      <a:pt x="83820" y="83820"/>
                      <a:pt x="104140" y="109220"/>
                      <a:pt x="104140" y="109220"/>
                    </a:cubicBezTo>
                  </a:path>
                </a:pathLst>
              </a:custGeom>
              <a:solidFill>
                <a:srgbClr val="A8BB82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82" name="Group 82"/>
            <p:cNvGrpSpPr/>
            <p:nvPr/>
          </p:nvGrpSpPr>
          <p:grpSpPr>
            <a:xfrm>
              <a:off x="3294210" y="1438603"/>
              <a:ext cx="90698" cy="103849"/>
              <a:chOff x="0" y="0"/>
              <a:chExt cx="254000" cy="290830"/>
            </a:xfrm>
          </p:grpSpPr>
          <p:sp>
            <p:nvSpPr>
              <p:cNvPr id="83" name="Freeform 83"/>
              <p:cNvSpPr/>
              <p:nvPr/>
            </p:nvSpPr>
            <p:spPr>
              <a:xfrm>
                <a:off x="48260" y="49530"/>
                <a:ext cx="153670" cy="193040"/>
              </a:xfrm>
              <a:custGeom>
                <a:avLst/>
                <a:gdLst/>
                <a:ahLst/>
                <a:cxnLst/>
                <a:rect l="l" t="t" r="r" b="b"/>
                <a:pathLst>
                  <a:path w="153670" h="193040">
                    <a:moveTo>
                      <a:pt x="146050" y="20320"/>
                    </a:moveTo>
                    <a:cubicBezTo>
                      <a:pt x="153670" y="73660"/>
                      <a:pt x="146050" y="96520"/>
                      <a:pt x="133350" y="109220"/>
                    </a:cubicBezTo>
                    <a:cubicBezTo>
                      <a:pt x="119380" y="121920"/>
                      <a:pt x="87630" y="115570"/>
                      <a:pt x="72390" y="128270"/>
                    </a:cubicBezTo>
                    <a:cubicBezTo>
                      <a:pt x="55880" y="142240"/>
                      <a:pt x="53340" y="182880"/>
                      <a:pt x="39370" y="189230"/>
                    </a:cubicBezTo>
                    <a:cubicBezTo>
                      <a:pt x="30480" y="193040"/>
                      <a:pt x="15240" y="189230"/>
                      <a:pt x="8890" y="184150"/>
                    </a:cubicBezTo>
                    <a:cubicBezTo>
                      <a:pt x="3810" y="179070"/>
                      <a:pt x="1270" y="167640"/>
                      <a:pt x="2540" y="161290"/>
                    </a:cubicBezTo>
                    <a:cubicBezTo>
                      <a:pt x="5080" y="153670"/>
                      <a:pt x="12700" y="146050"/>
                      <a:pt x="19050" y="143510"/>
                    </a:cubicBezTo>
                    <a:cubicBezTo>
                      <a:pt x="25400" y="140970"/>
                      <a:pt x="36830" y="142240"/>
                      <a:pt x="41910" y="146050"/>
                    </a:cubicBezTo>
                    <a:cubicBezTo>
                      <a:pt x="48260" y="149860"/>
                      <a:pt x="53340" y="160020"/>
                      <a:pt x="53340" y="167640"/>
                    </a:cubicBezTo>
                    <a:cubicBezTo>
                      <a:pt x="53340" y="173990"/>
                      <a:pt x="46990" y="184150"/>
                      <a:pt x="41910" y="187960"/>
                    </a:cubicBezTo>
                    <a:cubicBezTo>
                      <a:pt x="35560" y="191770"/>
                      <a:pt x="24130" y="193040"/>
                      <a:pt x="17780" y="190500"/>
                    </a:cubicBezTo>
                    <a:cubicBezTo>
                      <a:pt x="11430" y="187960"/>
                      <a:pt x="5080" y="180340"/>
                      <a:pt x="2540" y="171450"/>
                    </a:cubicBezTo>
                    <a:cubicBezTo>
                      <a:pt x="0" y="157480"/>
                      <a:pt x="2540" y="127000"/>
                      <a:pt x="15240" y="110490"/>
                    </a:cubicBezTo>
                    <a:cubicBezTo>
                      <a:pt x="31750" y="90170"/>
                      <a:pt x="93980" y="86360"/>
                      <a:pt x="105410" y="66040"/>
                    </a:cubicBezTo>
                    <a:cubicBezTo>
                      <a:pt x="114300" y="50800"/>
                      <a:pt x="95250" y="19050"/>
                      <a:pt x="102870" y="8890"/>
                    </a:cubicBezTo>
                    <a:cubicBezTo>
                      <a:pt x="106680" y="2540"/>
                      <a:pt x="116840" y="0"/>
                      <a:pt x="124460" y="1270"/>
                    </a:cubicBezTo>
                    <a:cubicBezTo>
                      <a:pt x="132080" y="2540"/>
                      <a:pt x="146050" y="20320"/>
                      <a:pt x="146050" y="20320"/>
                    </a:cubicBezTo>
                  </a:path>
                </a:pathLst>
              </a:custGeom>
              <a:solidFill>
                <a:srgbClr val="A8BB82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84" name="Group 84"/>
            <p:cNvGrpSpPr/>
            <p:nvPr/>
          </p:nvGrpSpPr>
          <p:grpSpPr>
            <a:xfrm>
              <a:off x="3299652" y="1399603"/>
              <a:ext cx="71198" cy="160081"/>
              <a:chOff x="0" y="0"/>
              <a:chExt cx="199390" cy="448310"/>
            </a:xfrm>
          </p:grpSpPr>
          <p:sp>
            <p:nvSpPr>
              <p:cNvPr id="85" name="Freeform 85"/>
              <p:cNvSpPr/>
              <p:nvPr/>
            </p:nvSpPr>
            <p:spPr>
              <a:xfrm>
                <a:off x="45720" y="49530"/>
                <a:ext cx="113030" cy="349250"/>
              </a:xfrm>
              <a:custGeom>
                <a:avLst/>
                <a:gdLst/>
                <a:ahLst/>
                <a:cxnLst/>
                <a:rect l="l" t="t" r="r" b="b"/>
                <a:pathLst>
                  <a:path w="113030" h="349250">
                    <a:moveTo>
                      <a:pt x="52070" y="12700"/>
                    </a:moveTo>
                    <a:cubicBezTo>
                      <a:pt x="90170" y="93980"/>
                      <a:pt x="95250" y="134620"/>
                      <a:pt x="100330" y="175260"/>
                    </a:cubicBezTo>
                    <a:cubicBezTo>
                      <a:pt x="104140" y="223520"/>
                      <a:pt x="113030" y="330200"/>
                      <a:pt x="102870" y="335280"/>
                    </a:cubicBezTo>
                    <a:cubicBezTo>
                      <a:pt x="99060" y="336550"/>
                      <a:pt x="92710" y="322580"/>
                      <a:pt x="87630" y="322580"/>
                    </a:cubicBezTo>
                    <a:cubicBezTo>
                      <a:pt x="81280" y="323850"/>
                      <a:pt x="78740" y="344170"/>
                      <a:pt x="71120" y="346710"/>
                    </a:cubicBezTo>
                    <a:cubicBezTo>
                      <a:pt x="63500" y="349250"/>
                      <a:pt x="48260" y="345440"/>
                      <a:pt x="43180" y="339090"/>
                    </a:cubicBezTo>
                    <a:cubicBezTo>
                      <a:pt x="38100" y="332740"/>
                      <a:pt x="36830" y="316230"/>
                      <a:pt x="40640" y="308610"/>
                    </a:cubicBezTo>
                    <a:cubicBezTo>
                      <a:pt x="43180" y="303530"/>
                      <a:pt x="54610" y="297180"/>
                      <a:pt x="60960" y="297180"/>
                    </a:cubicBezTo>
                    <a:cubicBezTo>
                      <a:pt x="68580" y="297180"/>
                      <a:pt x="78740" y="302260"/>
                      <a:pt x="82550" y="307340"/>
                    </a:cubicBezTo>
                    <a:cubicBezTo>
                      <a:pt x="86360" y="314960"/>
                      <a:pt x="86360" y="331470"/>
                      <a:pt x="81280" y="339090"/>
                    </a:cubicBezTo>
                    <a:cubicBezTo>
                      <a:pt x="77470" y="344170"/>
                      <a:pt x="67310" y="347980"/>
                      <a:pt x="59690" y="347980"/>
                    </a:cubicBezTo>
                    <a:cubicBezTo>
                      <a:pt x="53340" y="347980"/>
                      <a:pt x="43180" y="341630"/>
                      <a:pt x="39370" y="335280"/>
                    </a:cubicBezTo>
                    <a:cubicBezTo>
                      <a:pt x="36830" y="328930"/>
                      <a:pt x="35560" y="317500"/>
                      <a:pt x="39370" y="311150"/>
                    </a:cubicBezTo>
                    <a:cubicBezTo>
                      <a:pt x="41910" y="304800"/>
                      <a:pt x="50800" y="297180"/>
                      <a:pt x="58420" y="297180"/>
                    </a:cubicBezTo>
                    <a:cubicBezTo>
                      <a:pt x="67310" y="298450"/>
                      <a:pt x="87630" y="313690"/>
                      <a:pt x="87630" y="322580"/>
                    </a:cubicBezTo>
                    <a:cubicBezTo>
                      <a:pt x="87630" y="331470"/>
                      <a:pt x="67310" y="347980"/>
                      <a:pt x="58420" y="347980"/>
                    </a:cubicBezTo>
                    <a:cubicBezTo>
                      <a:pt x="50800" y="347980"/>
                      <a:pt x="35560" y="323850"/>
                      <a:pt x="36830" y="322580"/>
                    </a:cubicBezTo>
                    <a:cubicBezTo>
                      <a:pt x="36830" y="322580"/>
                      <a:pt x="48260" y="335280"/>
                      <a:pt x="52070" y="334010"/>
                    </a:cubicBezTo>
                    <a:cubicBezTo>
                      <a:pt x="63500" y="327660"/>
                      <a:pt x="55880" y="215900"/>
                      <a:pt x="46990" y="162560"/>
                    </a:cubicBezTo>
                    <a:cubicBezTo>
                      <a:pt x="39370" y="113030"/>
                      <a:pt x="0" y="48260"/>
                      <a:pt x="5080" y="22860"/>
                    </a:cubicBezTo>
                    <a:cubicBezTo>
                      <a:pt x="7620" y="11430"/>
                      <a:pt x="17780" y="3810"/>
                      <a:pt x="25400" y="1270"/>
                    </a:cubicBezTo>
                    <a:cubicBezTo>
                      <a:pt x="33020" y="0"/>
                      <a:pt x="52070" y="12700"/>
                      <a:pt x="52070" y="12700"/>
                    </a:cubicBezTo>
                  </a:path>
                </a:pathLst>
              </a:custGeom>
              <a:solidFill>
                <a:srgbClr val="A8BB82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86" name="Group 86"/>
            <p:cNvGrpSpPr/>
            <p:nvPr/>
          </p:nvGrpSpPr>
          <p:grpSpPr>
            <a:xfrm>
              <a:off x="3261106" y="1203696"/>
              <a:ext cx="221302" cy="299302"/>
              <a:chOff x="0" y="0"/>
              <a:chExt cx="619760" cy="838200"/>
            </a:xfrm>
          </p:grpSpPr>
          <p:sp>
            <p:nvSpPr>
              <p:cNvPr id="87" name="Freeform 87"/>
              <p:cNvSpPr/>
              <p:nvPr/>
            </p:nvSpPr>
            <p:spPr>
              <a:xfrm>
                <a:off x="48260" y="49530"/>
                <a:ext cx="533400" cy="740410"/>
              </a:xfrm>
              <a:custGeom>
                <a:avLst/>
                <a:gdLst/>
                <a:ahLst/>
                <a:cxnLst/>
                <a:rect l="l" t="t" r="r" b="b"/>
                <a:pathLst>
                  <a:path w="533400" h="740410">
                    <a:moveTo>
                      <a:pt x="44450" y="88900"/>
                    </a:moveTo>
                    <a:cubicBezTo>
                      <a:pt x="101600" y="153670"/>
                      <a:pt x="146050" y="224790"/>
                      <a:pt x="144780" y="252730"/>
                    </a:cubicBezTo>
                    <a:cubicBezTo>
                      <a:pt x="143510" y="267970"/>
                      <a:pt x="132080" y="283210"/>
                      <a:pt x="123190" y="284480"/>
                    </a:cubicBezTo>
                    <a:cubicBezTo>
                      <a:pt x="114300" y="285750"/>
                      <a:pt x="100330" y="278130"/>
                      <a:pt x="95250" y="265430"/>
                    </a:cubicBezTo>
                    <a:cubicBezTo>
                      <a:pt x="82550" y="234950"/>
                      <a:pt x="123190" y="95250"/>
                      <a:pt x="139700" y="62230"/>
                    </a:cubicBezTo>
                    <a:cubicBezTo>
                      <a:pt x="146050" y="50800"/>
                      <a:pt x="152400" y="43180"/>
                      <a:pt x="160020" y="41910"/>
                    </a:cubicBezTo>
                    <a:cubicBezTo>
                      <a:pt x="167640" y="39370"/>
                      <a:pt x="177800" y="44450"/>
                      <a:pt x="186690" y="52070"/>
                    </a:cubicBezTo>
                    <a:cubicBezTo>
                      <a:pt x="200660" y="66040"/>
                      <a:pt x="213360" y="97790"/>
                      <a:pt x="226060" y="130810"/>
                    </a:cubicBezTo>
                    <a:cubicBezTo>
                      <a:pt x="245110" y="180340"/>
                      <a:pt x="285750" y="294640"/>
                      <a:pt x="276860" y="330200"/>
                    </a:cubicBezTo>
                    <a:cubicBezTo>
                      <a:pt x="274320" y="345440"/>
                      <a:pt x="261620" y="359410"/>
                      <a:pt x="252730" y="359410"/>
                    </a:cubicBezTo>
                    <a:cubicBezTo>
                      <a:pt x="243840" y="360680"/>
                      <a:pt x="232410" y="350520"/>
                      <a:pt x="227330" y="337820"/>
                    </a:cubicBezTo>
                    <a:cubicBezTo>
                      <a:pt x="212090" y="300990"/>
                      <a:pt x="234950" y="127000"/>
                      <a:pt x="250190" y="90170"/>
                    </a:cubicBezTo>
                    <a:cubicBezTo>
                      <a:pt x="255270" y="77470"/>
                      <a:pt x="260350" y="68580"/>
                      <a:pt x="267970" y="67310"/>
                    </a:cubicBezTo>
                    <a:cubicBezTo>
                      <a:pt x="275590" y="64770"/>
                      <a:pt x="290830" y="68580"/>
                      <a:pt x="298450" y="81280"/>
                    </a:cubicBezTo>
                    <a:cubicBezTo>
                      <a:pt x="323850" y="120650"/>
                      <a:pt x="322580" y="400050"/>
                      <a:pt x="298450" y="439420"/>
                    </a:cubicBezTo>
                    <a:cubicBezTo>
                      <a:pt x="292100" y="450850"/>
                      <a:pt x="281940" y="453390"/>
                      <a:pt x="273050" y="452120"/>
                    </a:cubicBezTo>
                    <a:cubicBezTo>
                      <a:pt x="265430" y="452120"/>
                      <a:pt x="257810" y="445770"/>
                      <a:pt x="251460" y="433070"/>
                    </a:cubicBezTo>
                    <a:cubicBezTo>
                      <a:pt x="234950" y="400050"/>
                      <a:pt x="247650" y="265430"/>
                      <a:pt x="238760" y="196850"/>
                    </a:cubicBezTo>
                    <a:cubicBezTo>
                      <a:pt x="231140" y="143510"/>
                      <a:pt x="203200" y="82550"/>
                      <a:pt x="208280" y="55880"/>
                    </a:cubicBezTo>
                    <a:cubicBezTo>
                      <a:pt x="210820" y="43180"/>
                      <a:pt x="218440" y="34290"/>
                      <a:pt x="224790" y="31750"/>
                    </a:cubicBezTo>
                    <a:cubicBezTo>
                      <a:pt x="231140" y="29210"/>
                      <a:pt x="242570" y="31750"/>
                      <a:pt x="248920" y="34290"/>
                    </a:cubicBezTo>
                    <a:cubicBezTo>
                      <a:pt x="254000" y="38100"/>
                      <a:pt x="256540" y="40640"/>
                      <a:pt x="259080" y="49530"/>
                    </a:cubicBezTo>
                    <a:cubicBezTo>
                      <a:pt x="267970" y="80010"/>
                      <a:pt x="270510" y="247650"/>
                      <a:pt x="252730" y="276860"/>
                    </a:cubicBezTo>
                    <a:cubicBezTo>
                      <a:pt x="245110" y="287020"/>
                      <a:pt x="234950" y="290830"/>
                      <a:pt x="226060" y="289560"/>
                    </a:cubicBezTo>
                    <a:cubicBezTo>
                      <a:pt x="218440" y="288290"/>
                      <a:pt x="209550" y="281940"/>
                      <a:pt x="204470" y="270510"/>
                    </a:cubicBezTo>
                    <a:cubicBezTo>
                      <a:pt x="194310" y="245110"/>
                      <a:pt x="194310" y="151130"/>
                      <a:pt x="204470" y="123190"/>
                    </a:cubicBezTo>
                    <a:cubicBezTo>
                      <a:pt x="209550" y="110490"/>
                      <a:pt x="218440" y="99060"/>
                      <a:pt x="226060" y="99060"/>
                    </a:cubicBezTo>
                    <a:cubicBezTo>
                      <a:pt x="234950" y="97790"/>
                      <a:pt x="248920" y="109220"/>
                      <a:pt x="255270" y="123190"/>
                    </a:cubicBezTo>
                    <a:cubicBezTo>
                      <a:pt x="267970" y="153670"/>
                      <a:pt x="252730" y="243840"/>
                      <a:pt x="246380" y="294640"/>
                    </a:cubicBezTo>
                    <a:cubicBezTo>
                      <a:pt x="241300" y="337820"/>
                      <a:pt x="237490" y="389890"/>
                      <a:pt x="223520" y="410210"/>
                    </a:cubicBezTo>
                    <a:cubicBezTo>
                      <a:pt x="217170" y="420370"/>
                      <a:pt x="207010" y="426720"/>
                      <a:pt x="199390" y="425450"/>
                    </a:cubicBezTo>
                    <a:cubicBezTo>
                      <a:pt x="190500" y="425450"/>
                      <a:pt x="181610" y="416560"/>
                      <a:pt x="175260" y="402590"/>
                    </a:cubicBezTo>
                    <a:cubicBezTo>
                      <a:pt x="157480" y="365760"/>
                      <a:pt x="152400" y="189230"/>
                      <a:pt x="165100" y="156210"/>
                    </a:cubicBezTo>
                    <a:cubicBezTo>
                      <a:pt x="168910" y="144780"/>
                      <a:pt x="173990" y="139700"/>
                      <a:pt x="180340" y="138430"/>
                    </a:cubicBezTo>
                    <a:cubicBezTo>
                      <a:pt x="187960" y="135890"/>
                      <a:pt x="201930" y="135890"/>
                      <a:pt x="208280" y="144780"/>
                    </a:cubicBezTo>
                    <a:cubicBezTo>
                      <a:pt x="223520" y="165100"/>
                      <a:pt x="208280" y="289560"/>
                      <a:pt x="193040" y="314960"/>
                    </a:cubicBezTo>
                    <a:cubicBezTo>
                      <a:pt x="186690" y="326390"/>
                      <a:pt x="176530" y="332740"/>
                      <a:pt x="168910" y="331470"/>
                    </a:cubicBezTo>
                    <a:cubicBezTo>
                      <a:pt x="160020" y="331470"/>
                      <a:pt x="148590" y="321310"/>
                      <a:pt x="143510" y="309880"/>
                    </a:cubicBezTo>
                    <a:cubicBezTo>
                      <a:pt x="133350" y="287020"/>
                      <a:pt x="133350" y="209550"/>
                      <a:pt x="144780" y="190500"/>
                    </a:cubicBezTo>
                    <a:cubicBezTo>
                      <a:pt x="151130" y="181610"/>
                      <a:pt x="162560" y="176530"/>
                      <a:pt x="170180" y="176530"/>
                    </a:cubicBezTo>
                    <a:cubicBezTo>
                      <a:pt x="177800" y="177800"/>
                      <a:pt x="186690" y="184150"/>
                      <a:pt x="191770" y="195580"/>
                    </a:cubicBezTo>
                    <a:cubicBezTo>
                      <a:pt x="207010" y="227330"/>
                      <a:pt x="215900" y="374650"/>
                      <a:pt x="200660" y="405130"/>
                    </a:cubicBezTo>
                    <a:cubicBezTo>
                      <a:pt x="194310" y="417830"/>
                      <a:pt x="181610" y="425450"/>
                      <a:pt x="172720" y="424180"/>
                    </a:cubicBezTo>
                    <a:cubicBezTo>
                      <a:pt x="165100" y="422910"/>
                      <a:pt x="152400" y="410210"/>
                      <a:pt x="151130" y="398780"/>
                    </a:cubicBezTo>
                    <a:cubicBezTo>
                      <a:pt x="148590" y="383540"/>
                      <a:pt x="173990" y="339090"/>
                      <a:pt x="172720" y="339090"/>
                    </a:cubicBezTo>
                    <a:cubicBezTo>
                      <a:pt x="172720" y="339090"/>
                      <a:pt x="165100" y="355600"/>
                      <a:pt x="166370" y="355600"/>
                    </a:cubicBezTo>
                    <a:cubicBezTo>
                      <a:pt x="167640" y="356870"/>
                      <a:pt x="181610" y="332740"/>
                      <a:pt x="190500" y="332740"/>
                    </a:cubicBezTo>
                    <a:cubicBezTo>
                      <a:pt x="198120" y="331470"/>
                      <a:pt x="207010" y="336550"/>
                      <a:pt x="214630" y="346710"/>
                    </a:cubicBezTo>
                    <a:cubicBezTo>
                      <a:pt x="234950" y="377190"/>
                      <a:pt x="260350" y="533400"/>
                      <a:pt x="251460" y="568960"/>
                    </a:cubicBezTo>
                    <a:cubicBezTo>
                      <a:pt x="248920" y="581660"/>
                      <a:pt x="242570" y="589280"/>
                      <a:pt x="236220" y="593090"/>
                    </a:cubicBezTo>
                    <a:cubicBezTo>
                      <a:pt x="228600" y="595630"/>
                      <a:pt x="218440" y="593090"/>
                      <a:pt x="212090" y="590550"/>
                    </a:cubicBezTo>
                    <a:cubicBezTo>
                      <a:pt x="207010" y="586740"/>
                      <a:pt x="203200" y="582930"/>
                      <a:pt x="201930" y="575310"/>
                    </a:cubicBezTo>
                    <a:cubicBezTo>
                      <a:pt x="199390" y="549910"/>
                      <a:pt x="242570" y="433070"/>
                      <a:pt x="262890" y="408940"/>
                    </a:cubicBezTo>
                    <a:cubicBezTo>
                      <a:pt x="271780" y="398780"/>
                      <a:pt x="281940" y="394970"/>
                      <a:pt x="289560" y="394970"/>
                    </a:cubicBezTo>
                    <a:cubicBezTo>
                      <a:pt x="298450" y="396240"/>
                      <a:pt x="306070" y="402590"/>
                      <a:pt x="312420" y="412750"/>
                    </a:cubicBezTo>
                    <a:cubicBezTo>
                      <a:pt x="327660" y="436880"/>
                      <a:pt x="354330" y="527050"/>
                      <a:pt x="346710" y="552450"/>
                    </a:cubicBezTo>
                    <a:cubicBezTo>
                      <a:pt x="342900" y="565150"/>
                      <a:pt x="331470" y="575310"/>
                      <a:pt x="322580" y="576580"/>
                    </a:cubicBezTo>
                    <a:cubicBezTo>
                      <a:pt x="313690" y="576580"/>
                      <a:pt x="295910" y="561340"/>
                      <a:pt x="295910" y="554990"/>
                    </a:cubicBezTo>
                    <a:cubicBezTo>
                      <a:pt x="298450" y="546100"/>
                      <a:pt x="351790" y="528320"/>
                      <a:pt x="356870" y="533400"/>
                    </a:cubicBezTo>
                    <a:cubicBezTo>
                      <a:pt x="359410" y="537210"/>
                      <a:pt x="350520" y="554990"/>
                      <a:pt x="344170" y="560070"/>
                    </a:cubicBezTo>
                    <a:cubicBezTo>
                      <a:pt x="339090" y="563880"/>
                      <a:pt x="327660" y="563880"/>
                      <a:pt x="321310" y="561340"/>
                    </a:cubicBezTo>
                    <a:cubicBezTo>
                      <a:pt x="314960" y="557530"/>
                      <a:pt x="304800" y="547370"/>
                      <a:pt x="306070" y="542290"/>
                    </a:cubicBezTo>
                    <a:cubicBezTo>
                      <a:pt x="308610" y="534670"/>
                      <a:pt x="342900" y="519430"/>
                      <a:pt x="354330" y="527050"/>
                    </a:cubicBezTo>
                    <a:cubicBezTo>
                      <a:pt x="374650" y="538480"/>
                      <a:pt x="375920" y="636270"/>
                      <a:pt x="378460" y="665480"/>
                    </a:cubicBezTo>
                    <a:cubicBezTo>
                      <a:pt x="379730" y="678180"/>
                      <a:pt x="382270" y="684530"/>
                      <a:pt x="379730" y="694690"/>
                    </a:cubicBezTo>
                    <a:cubicBezTo>
                      <a:pt x="375920" y="707390"/>
                      <a:pt x="364490" y="728980"/>
                      <a:pt x="354330" y="735330"/>
                    </a:cubicBezTo>
                    <a:cubicBezTo>
                      <a:pt x="345440" y="740410"/>
                      <a:pt x="335280" y="740410"/>
                      <a:pt x="325120" y="736600"/>
                    </a:cubicBezTo>
                    <a:cubicBezTo>
                      <a:pt x="309880" y="731520"/>
                      <a:pt x="283210" y="708660"/>
                      <a:pt x="274320" y="689610"/>
                    </a:cubicBezTo>
                    <a:cubicBezTo>
                      <a:pt x="265430" y="670560"/>
                      <a:pt x="267970" y="646430"/>
                      <a:pt x="267970" y="622300"/>
                    </a:cubicBezTo>
                    <a:cubicBezTo>
                      <a:pt x="266700" y="594360"/>
                      <a:pt x="261620" y="548640"/>
                      <a:pt x="269240" y="532130"/>
                    </a:cubicBezTo>
                    <a:cubicBezTo>
                      <a:pt x="274320" y="524510"/>
                      <a:pt x="281940" y="519430"/>
                      <a:pt x="289560" y="518160"/>
                    </a:cubicBezTo>
                    <a:cubicBezTo>
                      <a:pt x="297180" y="518160"/>
                      <a:pt x="308610" y="523240"/>
                      <a:pt x="314960" y="532130"/>
                    </a:cubicBezTo>
                    <a:cubicBezTo>
                      <a:pt x="325120" y="548640"/>
                      <a:pt x="326390" y="617220"/>
                      <a:pt x="314960" y="633730"/>
                    </a:cubicBezTo>
                    <a:cubicBezTo>
                      <a:pt x="307340" y="642620"/>
                      <a:pt x="290830" y="647700"/>
                      <a:pt x="283210" y="645160"/>
                    </a:cubicBezTo>
                    <a:cubicBezTo>
                      <a:pt x="275590" y="642620"/>
                      <a:pt x="270510" y="633730"/>
                      <a:pt x="266700" y="622300"/>
                    </a:cubicBezTo>
                    <a:cubicBezTo>
                      <a:pt x="256540" y="589280"/>
                      <a:pt x="251460" y="462280"/>
                      <a:pt x="267970" y="433070"/>
                    </a:cubicBezTo>
                    <a:cubicBezTo>
                      <a:pt x="274320" y="420370"/>
                      <a:pt x="287020" y="412750"/>
                      <a:pt x="294640" y="414020"/>
                    </a:cubicBezTo>
                    <a:cubicBezTo>
                      <a:pt x="303530" y="414020"/>
                      <a:pt x="313690" y="422910"/>
                      <a:pt x="316230" y="433070"/>
                    </a:cubicBezTo>
                    <a:cubicBezTo>
                      <a:pt x="321310" y="445770"/>
                      <a:pt x="320040" y="480060"/>
                      <a:pt x="311150" y="487680"/>
                    </a:cubicBezTo>
                    <a:cubicBezTo>
                      <a:pt x="303530" y="495300"/>
                      <a:pt x="284480" y="494030"/>
                      <a:pt x="273050" y="487680"/>
                    </a:cubicBezTo>
                    <a:cubicBezTo>
                      <a:pt x="255270" y="477520"/>
                      <a:pt x="236220" y="440690"/>
                      <a:pt x="224790" y="410210"/>
                    </a:cubicBezTo>
                    <a:cubicBezTo>
                      <a:pt x="212090" y="374650"/>
                      <a:pt x="196850" y="306070"/>
                      <a:pt x="207010" y="284480"/>
                    </a:cubicBezTo>
                    <a:cubicBezTo>
                      <a:pt x="210820" y="274320"/>
                      <a:pt x="223520" y="267970"/>
                      <a:pt x="231140" y="269240"/>
                    </a:cubicBezTo>
                    <a:cubicBezTo>
                      <a:pt x="240030" y="269240"/>
                      <a:pt x="250190" y="278130"/>
                      <a:pt x="255270" y="292100"/>
                    </a:cubicBezTo>
                    <a:cubicBezTo>
                      <a:pt x="271780" y="328930"/>
                      <a:pt x="271780" y="499110"/>
                      <a:pt x="255270" y="532130"/>
                    </a:cubicBezTo>
                    <a:cubicBezTo>
                      <a:pt x="248920" y="543560"/>
                      <a:pt x="232410" y="549910"/>
                      <a:pt x="231140" y="548640"/>
                    </a:cubicBezTo>
                    <a:cubicBezTo>
                      <a:pt x="228600" y="546100"/>
                      <a:pt x="262890" y="510540"/>
                      <a:pt x="274320" y="486410"/>
                    </a:cubicBezTo>
                    <a:cubicBezTo>
                      <a:pt x="288290" y="459740"/>
                      <a:pt x="294640" y="434340"/>
                      <a:pt x="306070" y="391160"/>
                    </a:cubicBezTo>
                    <a:cubicBezTo>
                      <a:pt x="326390" y="307340"/>
                      <a:pt x="347980" y="53340"/>
                      <a:pt x="373380" y="15240"/>
                    </a:cubicBezTo>
                    <a:cubicBezTo>
                      <a:pt x="379730" y="5080"/>
                      <a:pt x="386080" y="2540"/>
                      <a:pt x="392430" y="1270"/>
                    </a:cubicBezTo>
                    <a:cubicBezTo>
                      <a:pt x="400050" y="1270"/>
                      <a:pt x="408940" y="5080"/>
                      <a:pt x="417830" y="15240"/>
                    </a:cubicBezTo>
                    <a:cubicBezTo>
                      <a:pt x="444500" y="46990"/>
                      <a:pt x="496570" y="222250"/>
                      <a:pt x="508000" y="274320"/>
                    </a:cubicBezTo>
                    <a:cubicBezTo>
                      <a:pt x="511810" y="295910"/>
                      <a:pt x="518160" y="312420"/>
                      <a:pt x="511810" y="321310"/>
                    </a:cubicBezTo>
                    <a:cubicBezTo>
                      <a:pt x="506730" y="328930"/>
                      <a:pt x="487680" y="332740"/>
                      <a:pt x="478790" y="330200"/>
                    </a:cubicBezTo>
                    <a:cubicBezTo>
                      <a:pt x="473710" y="328930"/>
                      <a:pt x="469900" y="325120"/>
                      <a:pt x="467360" y="317500"/>
                    </a:cubicBezTo>
                    <a:cubicBezTo>
                      <a:pt x="455930" y="288290"/>
                      <a:pt x="453390" y="127000"/>
                      <a:pt x="469900" y="93980"/>
                    </a:cubicBezTo>
                    <a:cubicBezTo>
                      <a:pt x="477520" y="82550"/>
                      <a:pt x="490220" y="74930"/>
                      <a:pt x="497840" y="74930"/>
                    </a:cubicBezTo>
                    <a:cubicBezTo>
                      <a:pt x="506730" y="76200"/>
                      <a:pt x="515620" y="86360"/>
                      <a:pt x="520700" y="100330"/>
                    </a:cubicBezTo>
                    <a:cubicBezTo>
                      <a:pt x="532130" y="134620"/>
                      <a:pt x="520700" y="257810"/>
                      <a:pt x="505460" y="303530"/>
                    </a:cubicBezTo>
                    <a:cubicBezTo>
                      <a:pt x="497840" y="328930"/>
                      <a:pt x="485140" y="354330"/>
                      <a:pt x="471170" y="359410"/>
                    </a:cubicBezTo>
                    <a:cubicBezTo>
                      <a:pt x="459740" y="363220"/>
                      <a:pt x="444500" y="359410"/>
                      <a:pt x="434340" y="347980"/>
                    </a:cubicBezTo>
                    <a:cubicBezTo>
                      <a:pt x="412750" y="325120"/>
                      <a:pt x="386080" y="205740"/>
                      <a:pt x="394970" y="177800"/>
                    </a:cubicBezTo>
                    <a:cubicBezTo>
                      <a:pt x="398780" y="167640"/>
                      <a:pt x="410210" y="160020"/>
                      <a:pt x="417830" y="160020"/>
                    </a:cubicBezTo>
                    <a:cubicBezTo>
                      <a:pt x="426720" y="160020"/>
                      <a:pt x="438150" y="168910"/>
                      <a:pt x="444500" y="180340"/>
                    </a:cubicBezTo>
                    <a:cubicBezTo>
                      <a:pt x="457200" y="207010"/>
                      <a:pt x="449580" y="300990"/>
                      <a:pt x="441960" y="334010"/>
                    </a:cubicBezTo>
                    <a:cubicBezTo>
                      <a:pt x="438150" y="351790"/>
                      <a:pt x="434340" y="364490"/>
                      <a:pt x="426720" y="372110"/>
                    </a:cubicBezTo>
                    <a:cubicBezTo>
                      <a:pt x="421640" y="378460"/>
                      <a:pt x="411480" y="382270"/>
                      <a:pt x="405130" y="381000"/>
                    </a:cubicBezTo>
                    <a:cubicBezTo>
                      <a:pt x="397510" y="379730"/>
                      <a:pt x="388620" y="373380"/>
                      <a:pt x="383540" y="361950"/>
                    </a:cubicBezTo>
                    <a:cubicBezTo>
                      <a:pt x="368300" y="331470"/>
                      <a:pt x="367030" y="194310"/>
                      <a:pt x="375920" y="161290"/>
                    </a:cubicBezTo>
                    <a:cubicBezTo>
                      <a:pt x="379730" y="148590"/>
                      <a:pt x="384810" y="139700"/>
                      <a:pt x="392430" y="137160"/>
                    </a:cubicBezTo>
                    <a:cubicBezTo>
                      <a:pt x="400050" y="134620"/>
                      <a:pt x="416560" y="138430"/>
                      <a:pt x="424180" y="148590"/>
                    </a:cubicBezTo>
                    <a:cubicBezTo>
                      <a:pt x="439420" y="171450"/>
                      <a:pt x="440690" y="281940"/>
                      <a:pt x="425450" y="307340"/>
                    </a:cubicBezTo>
                    <a:cubicBezTo>
                      <a:pt x="419100" y="318770"/>
                      <a:pt x="401320" y="326390"/>
                      <a:pt x="392430" y="323850"/>
                    </a:cubicBezTo>
                    <a:cubicBezTo>
                      <a:pt x="386080" y="322580"/>
                      <a:pt x="379730" y="316230"/>
                      <a:pt x="377190" y="307340"/>
                    </a:cubicBezTo>
                    <a:cubicBezTo>
                      <a:pt x="368300" y="283210"/>
                      <a:pt x="384810" y="198120"/>
                      <a:pt x="378460" y="173990"/>
                    </a:cubicBezTo>
                    <a:cubicBezTo>
                      <a:pt x="375920" y="163830"/>
                      <a:pt x="367030" y="160020"/>
                      <a:pt x="368300" y="153670"/>
                    </a:cubicBezTo>
                    <a:cubicBezTo>
                      <a:pt x="369570" y="146050"/>
                      <a:pt x="381000" y="135890"/>
                      <a:pt x="389890" y="134620"/>
                    </a:cubicBezTo>
                    <a:cubicBezTo>
                      <a:pt x="397510" y="133350"/>
                      <a:pt x="408940" y="138430"/>
                      <a:pt x="415290" y="147320"/>
                    </a:cubicBezTo>
                    <a:cubicBezTo>
                      <a:pt x="425450" y="165100"/>
                      <a:pt x="419100" y="231140"/>
                      <a:pt x="410210" y="250190"/>
                    </a:cubicBezTo>
                    <a:cubicBezTo>
                      <a:pt x="406400" y="259080"/>
                      <a:pt x="400050" y="265430"/>
                      <a:pt x="393700" y="266700"/>
                    </a:cubicBezTo>
                    <a:cubicBezTo>
                      <a:pt x="386080" y="267970"/>
                      <a:pt x="374650" y="266700"/>
                      <a:pt x="365760" y="257810"/>
                    </a:cubicBezTo>
                    <a:cubicBezTo>
                      <a:pt x="344170" y="236220"/>
                      <a:pt x="316230" y="134620"/>
                      <a:pt x="311150" y="92710"/>
                    </a:cubicBezTo>
                    <a:cubicBezTo>
                      <a:pt x="307340" y="68580"/>
                      <a:pt x="304800" y="41910"/>
                      <a:pt x="313690" y="33020"/>
                    </a:cubicBezTo>
                    <a:cubicBezTo>
                      <a:pt x="317500" y="26670"/>
                      <a:pt x="330200" y="26670"/>
                      <a:pt x="336550" y="29210"/>
                    </a:cubicBezTo>
                    <a:cubicBezTo>
                      <a:pt x="342900" y="30480"/>
                      <a:pt x="350520" y="36830"/>
                      <a:pt x="353060" y="45720"/>
                    </a:cubicBezTo>
                    <a:cubicBezTo>
                      <a:pt x="355600" y="63500"/>
                      <a:pt x="323850" y="106680"/>
                      <a:pt x="314960" y="137160"/>
                    </a:cubicBezTo>
                    <a:cubicBezTo>
                      <a:pt x="307340" y="166370"/>
                      <a:pt x="313690" y="210820"/>
                      <a:pt x="300990" y="226060"/>
                    </a:cubicBezTo>
                    <a:cubicBezTo>
                      <a:pt x="293370" y="236220"/>
                      <a:pt x="274320" y="241300"/>
                      <a:pt x="265430" y="238760"/>
                    </a:cubicBezTo>
                    <a:cubicBezTo>
                      <a:pt x="259080" y="236220"/>
                      <a:pt x="255270" y="228600"/>
                      <a:pt x="252730" y="218440"/>
                    </a:cubicBezTo>
                    <a:cubicBezTo>
                      <a:pt x="245110" y="193040"/>
                      <a:pt x="238760" y="97790"/>
                      <a:pt x="251460" y="72390"/>
                    </a:cubicBezTo>
                    <a:cubicBezTo>
                      <a:pt x="257810" y="60960"/>
                      <a:pt x="271780" y="52070"/>
                      <a:pt x="279400" y="53340"/>
                    </a:cubicBezTo>
                    <a:cubicBezTo>
                      <a:pt x="288290" y="54610"/>
                      <a:pt x="297180" y="64770"/>
                      <a:pt x="302260" y="78740"/>
                    </a:cubicBezTo>
                    <a:cubicBezTo>
                      <a:pt x="313690" y="110490"/>
                      <a:pt x="313690" y="231140"/>
                      <a:pt x="302260" y="262890"/>
                    </a:cubicBezTo>
                    <a:cubicBezTo>
                      <a:pt x="297180" y="276860"/>
                      <a:pt x="288290" y="287020"/>
                      <a:pt x="279400" y="288290"/>
                    </a:cubicBezTo>
                    <a:cubicBezTo>
                      <a:pt x="271780" y="289560"/>
                      <a:pt x="257810" y="280670"/>
                      <a:pt x="251460" y="269240"/>
                    </a:cubicBezTo>
                    <a:cubicBezTo>
                      <a:pt x="236220" y="240030"/>
                      <a:pt x="238760" y="116840"/>
                      <a:pt x="251460" y="85090"/>
                    </a:cubicBezTo>
                    <a:cubicBezTo>
                      <a:pt x="256540" y="71120"/>
                      <a:pt x="265430" y="60960"/>
                      <a:pt x="273050" y="59690"/>
                    </a:cubicBezTo>
                    <a:cubicBezTo>
                      <a:pt x="281940" y="59690"/>
                      <a:pt x="294640" y="69850"/>
                      <a:pt x="302260" y="85090"/>
                    </a:cubicBezTo>
                    <a:cubicBezTo>
                      <a:pt x="320040" y="121920"/>
                      <a:pt x="323850" y="278130"/>
                      <a:pt x="314960" y="312420"/>
                    </a:cubicBezTo>
                    <a:cubicBezTo>
                      <a:pt x="311150" y="322580"/>
                      <a:pt x="306070" y="327660"/>
                      <a:pt x="299720" y="330200"/>
                    </a:cubicBezTo>
                    <a:cubicBezTo>
                      <a:pt x="293370" y="334010"/>
                      <a:pt x="281940" y="335280"/>
                      <a:pt x="276860" y="330200"/>
                    </a:cubicBezTo>
                    <a:cubicBezTo>
                      <a:pt x="266700" y="320040"/>
                      <a:pt x="264160" y="283210"/>
                      <a:pt x="265430" y="254000"/>
                    </a:cubicBezTo>
                    <a:cubicBezTo>
                      <a:pt x="266700" y="213360"/>
                      <a:pt x="273050" y="124460"/>
                      <a:pt x="294640" y="109220"/>
                    </a:cubicBezTo>
                    <a:cubicBezTo>
                      <a:pt x="308610" y="100330"/>
                      <a:pt x="335280" y="105410"/>
                      <a:pt x="349250" y="119380"/>
                    </a:cubicBezTo>
                    <a:cubicBezTo>
                      <a:pt x="375920" y="148590"/>
                      <a:pt x="375920" y="289560"/>
                      <a:pt x="378460" y="330200"/>
                    </a:cubicBezTo>
                    <a:cubicBezTo>
                      <a:pt x="379730" y="346710"/>
                      <a:pt x="381000" y="356870"/>
                      <a:pt x="377190" y="365760"/>
                    </a:cubicBezTo>
                    <a:cubicBezTo>
                      <a:pt x="373380" y="372110"/>
                      <a:pt x="365760" y="379730"/>
                      <a:pt x="358140" y="379730"/>
                    </a:cubicBezTo>
                    <a:cubicBezTo>
                      <a:pt x="349250" y="379730"/>
                      <a:pt x="335280" y="372110"/>
                      <a:pt x="328930" y="356870"/>
                    </a:cubicBezTo>
                    <a:cubicBezTo>
                      <a:pt x="307340" y="313690"/>
                      <a:pt x="312420" y="97790"/>
                      <a:pt x="328930" y="54610"/>
                    </a:cubicBezTo>
                    <a:cubicBezTo>
                      <a:pt x="335280" y="39370"/>
                      <a:pt x="342900" y="30480"/>
                      <a:pt x="351790" y="29210"/>
                    </a:cubicBezTo>
                    <a:cubicBezTo>
                      <a:pt x="359410" y="27940"/>
                      <a:pt x="370840" y="35560"/>
                      <a:pt x="379730" y="48260"/>
                    </a:cubicBezTo>
                    <a:cubicBezTo>
                      <a:pt x="402590" y="85090"/>
                      <a:pt x="411480" y="224790"/>
                      <a:pt x="421640" y="320040"/>
                    </a:cubicBezTo>
                    <a:cubicBezTo>
                      <a:pt x="434340" y="424180"/>
                      <a:pt x="454660" y="646430"/>
                      <a:pt x="447040" y="647700"/>
                    </a:cubicBezTo>
                    <a:cubicBezTo>
                      <a:pt x="444500" y="647700"/>
                      <a:pt x="436880" y="629920"/>
                      <a:pt x="434340" y="612140"/>
                    </a:cubicBezTo>
                    <a:cubicBezTo>
                      <a:pt x="427990" y="570230"/>
                      <a:pt x="421640" y="422910"/>
                      <a:pt x="439420" y="389890"/>
                    </a:cubicBezTo>
                    <a:cubicBezTo>
                      <a:pt x="445770" y="378460"/>
                      <a:pt x="458470" y="370840"/>
                      <a:pt x="467360" y="372110"/>
                    </a:cubicBezTo>
                    <a:cubicBezTo>
                      <a:pt x="474980" y="372110"/>
                      <a:pt x="483870" y="379730"/>
                      <a:pt x="487680" y="391160"/>
                    </a:cubicBezTo>
                    <a:cubicBezTo>
                      <a:pt x="497840" y="414020"/>
                      <a:pt x="497840" y="501650"/>
                      <a:pt x="482600" y="515620"/>
                    </a:cubicBezTo>
                    <a:cubicBezTo>
                      <a:pt x="473710" y="524510"/>
                      <a:pt x="452120" y="523240"/>
                      <a:pt x="444500" y="515620"/>
                    </a:cubicBezTo>
                    <a:cubicBezTo>
                      <a:pt x="434340" y="506730"/>
                      <a:pt x="433070" y="468630"/>
                      <a:pt x="438150" y="453390"/>
                    </a:cubicBezTo>
                    <a:cubicBezTo>
                      <a:pt x="441960" y="441960"/>
                      <a:pt x="452120" y="429260"/>
                      <a:pt x="461010" y="427990"/>
                    </a:cubicBezTo>
                    <a:cubicBezTo>
                      <a:pt x="468630" y="426720"/>
                      <a:pt x="481330" y="431800"/>
                      <a:pt x="486410" y="441960"/>
                    </a:cubicBezTo>
                    <a:cubicBezTo>
                      <a:pt x="496570" y="459740"/>
                      <a:pt x="491490" y="543560"/>
                      <a:pt x="478790" y="557530"/>
                    </a:cubicBezTo>
                    <a:cubicBezTo>
                      <a:pt x="472440" y="563880"/>
                      <a:pt x="461010" y="562610"/>
                      <a:pt x="454660" y="560070"/>
                    </a:cubicBezTo>
                    <a:cubicBezTo>
                      <a:pt x="448310" y="557530"/>
                      <a:pt x="443230" y="551180"/>
                      <a:pt x="439420" y="542290"/>
                    </a:cubicBezTo>
                    <a:cubicBezTo>
                      <a:pt x="431800" y="521970"/>
                      <a:pt x="429260" y="455930"/>
                      <a:pt x="438150" y="433070"/>
                    </a:cubicBezTo>
                    <a:cubicBezTo>
                      <a:pt x="443230" y="420370"/>
                      <a:pt x="452120" y="408940"/>
                      <a:pt x="461010" y="407670"/>
                    </a:cubicBezTo>
                    <a:cubicBezTo>
                      <a:pt x="468630" y="406400"/>
                      <a:pt x="482600" y="415290"/>
                      <a:pt x="488950" y="426720"/>
                    </a:cubicBezTo>
                    <a:cubicBezTo>
                      <a:pt x="502920" y="454660"/>
                      <a:pt x="499110" y="561340"/>
                      <a:pt x="486410" y="598170"/>
                    </a:cubicBezTo>
                    <a:cubicBezTo>
                      <a:pt x="478790" y="618490"/>
                      <a:pt x="466090" y="635000"/>
                      <a:pt x="453390" y="638810"/>
                    </a:cubicBezTo>
                    <a:cubicBezTo>
                      <a:pt x="443230" y="643890"/>
                      <a:pt x="430530" y="642620"/>
                      <a:pt x="420370" y="633730"/>
                    </a:cubicBezTo>
                    <a:cubicBezTo>
                      <a:pt x="397510" y="612140"/>
                      <a:pt x="364490" y="476250"/>
                      <a:pt x="375920" y="445770"/>
                    </a:cubicBezTo>
                    <a:cubicBezTo>
                      <a:pt x="381000" y="433070"/>
                      <a:pt x="397510" y="424180"/>
                      <a:pt x="406400" y="425450"/>
                    </a:cubicBezTo>
                    <a:cubicBezTo>
                      <a:pt x="414020" y="426720"/>
                      <a:pt x="425450" y="440690"/>
                      <a:pt x="426720" y="448310"/>
                    </a:cubicBezTo>
                    <a:cubicBezTo>
                      <a:pt x="427990" y="455930"/>
                      <a:pt x="422910" y="466090"/>
                      <a:pt x="416560" y="469900"/>
                    </a:cubicBezTo>
                    <a:cubicBezTo>
                      <a:pt x="411480" y="474980"/>
                      <a:pt x="400050" y="477520"/>
                      <a:pt x="393700" y="473710"/>
                    </a:cubicBezTo>
                    <a:cubicBezTo>
                      <a:pt x="386080" y="469900"/>
                      <a:pt x="375920" y="449580"/>
                      <a:pt x="377190" y="440690"/>
                    </a:cubicBezTo>
                    <a:cubicBezTo>
                      <a:pt x="379730" y="434340"/>
                      <a:pt x="388620" y="426720"/>
                      <a:pt x="396240" y="425450"/>
                    </a:cubicBezTo>
                    <a:cubicBezTo>
                      <a:pt x="402590" y="424180"/>
                      <a:pt x="411480" y="425450"/>
                      <a:pt x="419100" y="431800"/>
                    </a:cubicBezTo>
                    <a:cubicBezTo>
                      <a:pt x="430530" y="441960"/>
                      <a:pt x="438150" y="473710"/>
                      <a:pt x="445770" y="500380"/>
                    </a:cubicBezTo>
                    <a:cubicBezTo>
                      <a:pt x="454660" y="534670"/>
                      <a:pt x="471170" y="603250"/>
                      <a:pt x="464820" y="624840"/>
                    </a:cubicBezTo>
                    <a:cubicBezTo>
                      <a:pt x="461010" y="635000"/>
                      <a:pt x="454660" y="640080"/>
                      <a:pt x="448310" y="641350"/>
                    </a:cubicBezTo>
                    <a:cubicBezTo>
                      <a:pt x="441960" y="643890"/>
                      <a:pt x="430530" y="642620"/>
                      <a:pt x="425450" y="637540"/>
                    </a:cubicBezTo>
                    <a:cubicBezTo>
                      <a:pt x="419100" y="633730"/>
                      <a:pt x="414020" y="623570"/>
                      <a:pt x="415290" y="615950"/>
                    </a:cubicBezTo>
                    <a:cubicBezTo>
                      <a:pt x="416560" y="607060"/>
                      <a:pt x="435610" y="601980"/>
                      <a:pt x="440690" y="585470"/>
                    </a:cubicBezTo>
                    <a:cubicBezTo>
                      <a:pt x="452120" y="554990"/>
                      <a:pt x="425450" y="453390"/>
                      <a:pt x="439420" y="426720"/>
                    </a:cubicBezTo>
                    <a:cubicBezTo>
                      <a:pt x="445770" y="415290"/>
                      <a:pt x="458470" y="406400"/>
                      <a:pt x="467360" y="407670"/>
                    </a:cubicBezTo>
                    <a:cubicBezTo>
                      <a:pt x="474980" y="408940"/>
                      <a:pt x="483870" y="420370"/>
                      <a:pt x="488950" y="433070"/>
                    </a:cubicBezTo>
                    <a:cubicBezTo>
                      <a:pt x="497840" y="455930"/>
                      <a:pt x="496570" y="521970"/>
                      <a:pt x="488950" y="542290"/>
                    </a:cubicBezTo>
                    <a:cubicBezTo>
                      <a:pt x="485140" y="551180"/>
                      <a:pt x="478790" y="557530"/>
                      <a:pt x="472440" y="560070"/>
                    </a:cubicBezTo>
                    <a:cubicBezTo>
                      <a:pt x="466090" y="562610"/>
                      <a:pt x="454660" y="563880"/>
                      <a:pt x="449580" y="557530"/>
                    </a:cubicBezTo>
                    <a:cubicBezTo>
                      <a:pt x="436880" y="543560"/>
                      <a:pt x="430530" y="459740"/>
                      <a:pt x="440690" y="441960"/>
                    </a:cubicBezTo>
                    <a:cubicBezTo>
                      <a:pt x="447040" y="431800"/>
                      <a:pt x="458470" y="426720"/>
                      <a:pt x="467360" y="427990"/>
                    </a:cubicBezTo>
                    <a:cubicBezTo>
                      <a:pt x="474980" y="429260"/>
                      <a:pt x="485140" y="441960"/>
                      <a:pt x="488950" y="453390"/>
                    </a:cubicBezTo>
                    <a:cubicBezTo>
                      <a:pt x="494030" y="468630"/>
                      <a:pt x="492760" y="506730"/>
                      <a:pt x="482600" y="515620"/>
                    </a:cubicBezTo>
                    <a:cubicBezTo>
                      <a:pt x="474980" y="523240"/>
                      <a:pt x="453390" y="524510"/>
                      <a:pt x="444500" y="515620"/>
                    </a:cubicBezTo>
                    <a:cubicBezTo>
                      <a:pt x="429260" y="501650"/>
                      <a:pt x="429260" y="412750"/>
                      <a:pt x="439420" y="389890"/>
                    </a:cubicBezTo>
                    <a:cubicBezTo>
                      <a:pt x="443230" y="379730"/>
                      <a:pt x="453390" y="372110"/>
                      <a:pt x="461010" y="372110"/>
                    </a:cubicBezTo>
                    <a:cubicBezTo>
                      <a:pt x="468630" y="370840"/>
                      <a:pt x="481330" y="378460"/>
                      <a:pt x="487680" y="391160"/>
                    </a:cubicBezTo>
                    <a:cubicBezTo>
                      <a:pt x="506730" y="429260"/>
                      <a:pt x="502920" y="637540"/>
                      <a:pt x="476250" y="673100"/>
                    </a:cubicBezTo>
                    <a:cubicBezTo>
                      <a:pt x="466090" y="687070"/>
                      <a:pt x="444500" y="693420"/>
                      <a:pt x="433070" y="688340"/>
                    </a:cubicBezTo>
                    <a:cubicBezTo>
                      <a:pt x="419100" y="681990"/>
                      <a:pt x="414020" y="659130"/>
                      <a:pt x="403860" y="628650"/>
                    </a:cubicBezTo>
                    <a:cubicBezTo>
                      <a:pt x="375920" y="535940"/>
                      <a:pt x="308610" y="119380"/>
                      <a:pt x="328930" y="54610"/>
                    </a:cubicBezTo>
                    <a:cubicBezTo>
                      <a:pt x="334010" y="38100"/>
                      <a:pt x="342900" y="30480"/>
                      <a:pt x="351790" y="29210"/>
                    </a:cubicBezTo>
                    <a:cubicBezTo>
                      <a:pt x="359410" y="27940"/>
                      <a:pt x="372110" y="35560"/>
                      <a:pt x="379730" y="48260"/>
                    </a:cubicBezTo>
                    <a:cubicBezTo>
                      <a:pt x="400050" y="87630"/>
                      <a:pt x="394970" y="308610"/>
                      <a:pt x="379730" y="353060"/>
                    </a:cubicBezTo>
                    <a:cubicBezTo>
                      <a:pt x="374650" y="368300"/>
                      <a:pt x="367030" y="378460"/>
                      <a:pt x="358140" y="379730"/>
                    </a:cubicBezTo>
                    <a:cubicBezTo>
                      <a:pt x="350520" y="381000"/>
                      <a:pt x="336550" y="374650"/>
                      <a:pt x="330200" y="361950"/>
                    </a:cubicBezTo>
                    <a:cubicBezTo>
                      <a:pt x="311150" y="331470"/>
                      <a:pt x="308610" y="148590"/>
                      <a:pt x="314960" y="147320"/>
                    </a:cubicBezTo>
                    <a:cubicBezTo>
                      <a:pt x="316230" y="147320"/>
                      <a:pt x="323850" y="166370"/>
                      <a:pt x="326390" y="181610"/>
                    </a:cubicBezTo>
                    <a:cubicBezTo>
                      <a:pt x="328930" y="212090"/>
                      <a:pt x="326390" y="295910"/>
                      <a:pt x="312420" y="317500"/>
                    </a:cubicBezTo>
                    <a:cubicBezTo>
                      <a:pt x="306070" y="327660"/>
                      <a:pt x="295910" y="332740"/>
                      <a:pt x="288290" y="332740"/>
                    </a:cubicBezTo>
                    <a:cubicBezTo>
                      <a:pt x="279400" y="332740"/>
                      <a:pt x="269240" y="327660"/>
                      <a:pt x="262890" y="316230"/>
                    </a:cubicBezTo>
                    <a:cubicBezTo>
                      <a:pt x="245110" y="283210"/>
                      <a:pt x="234950" y="113030"/>
                      <a:pt x="251460" y="78740"/>
                    </a:cubicBezTo>
                    <a:cubicBezTo>
                      <a:pt x="257810" y="66040"/>
                      <a:pt x="271780" y="58420"/>
                      <a:pt x="279400" y="59690"/>
                    </a:cubicBezTo>
                    <a:cubicBezTo>
                      <a:pt x="288290" y="60960"/>
                      <a:pt x="297180" y="71120"/>
                      <a:pt x="302260" y="85090"/>
                    </a:cubicBezTo>
                    <a:cubicBezTo>
                      <a:pt x="313690" y="116840"/>
                      <a:pt x="318770" y="241300"/>
                      <a:pt x="300990" y="269240"/>
                    </a:cubicBezTo>
                    <a:cubicBezTo>
                      <a:pt x="293370" y="281940"/>
                      <a:pt x="275590" y="288290"/>
                      <a:pt x="267970" y="287020"/>
                    </a:cubicBezTo>
                    <a:cubicBezTo>
                      <a:pt x="260350" y="284480"/>
                      <a:pt x="255270" y="275590"/>
                      <a:pt x="251460" y="262890"/>
                    </a:cubicBezTo>
                    <a:cubicBezTo>
                      <a:pt x="241300" y="229870"/>
                      <a:pt x="236220" y="101600"/>
                      <a:pt x="251460" y="72390"/>
                    </a:cubicBezTo>
                    <a:cubicBezTo>
                      <a:pt x="257810" y="59690"/>
                      <a:pt x="271780" y="52070"/>
                      <a:pt x="279400" y="53340"/>
                    </a:cubicBezTo>
                    <a:cubicBezTo>
                      <a:pt x="288290" y="54610"/>
                      <a:pt x="297180" y="64770"/>
                      <a:pt x="302260" y="78740"/>
                    </a:cubicBezTo>
                    <a:cubicBezTo>
                      <a:pt x="312420" y="105410"/>
                      <a:pt x="311150" y="195580"/>
                      <a:pt x="303530" y="219710"/>
                    </a:cubicBezTo>
                    <a:cubicBezTo>
                      <a:pt x="299720" y="229870"/>
                      <a:pt x="294640" y="236220"/>
                      <a:pt x="289560" y="238760"/>
                    </a:cubicBezTo>
                    <a:cubicBezTo>
                      <a:pt x="283210" y="242570"/>
                      <a:pt x="271780" y="242570"/>
                      <a:pt x="265430" y="238760"/>
                    </a:cubicBezTo>
                    <a:cubicBezTo>
                      <a:pt x="259080" y="234950"/>
                      <a:pt x="254000" y="224790"/>
                      <a:pt x="252730" y="212090"/>
                    </a:cubicBezTo>
                    <a:cubicBezTo>
                      <a:pt x="248920" y="190500"/>
                      <a:pt x="259080" y="143510"/>
                      <a:pt x="270510" y="113030"/>
                    </a:cubicBezTo>
                    <a:cubicBezTo>
                      <a:pt x="281940" y="82550"/>
                      <a:pt x="300990" y="35560"/>
                      <a:pt x="318770" y="29210"/>
                    </a:cubicBezTo>
                    <a:cubicBezTo>
                      <a:pt x="328930" y="25400"/>
                      <a:pt x="340360" y="30480"/>
                      <a:pt x="350520" y="40640"/>
                    </a:cubicBezTo>
                    <a:cubicBezTo>
                      <a:pt x="375920" y="66040"/>
                      <a:pt x="417830" y="210820"/>
                      <a:pt x="411480" y="243840"/>
                    </a:cubicBezTo>
                    <a:cubicBezTo>
                      <a:pt x="408940" y="256540"/>
                      <a:pt x="401320" y="264160"/>
                      <a:pt x="393700" y="266700"/>
                    </a:cubicBezTo>
                    <a:cubicBezTo>
                      <a:pt x="386080" y="269240"/>
                      <a:pt x="372110" y="266700"/>
                      <a:pt x="365760" y="257810"/>
                    </a:cubicBezTo>
                    <a:cubicBezTo>
                      <a:pt x="354330" y="241300"/>
                      <a:pt x="356870" y="165100"/>
                      <a:pt x="369570" y="147320"/>
                    </a:cubicBezTo>
                    <a:cubicBezTo>
                      <a:pt x="377190" y="138430"/>
                      <a:pt x="392430" y="133350"/>
                      <a:pt x="401320" y="135890"/>
                    </a:cubicBezTo>
                    <a:cubicBezTo>
                      <a:pt x="410210" y="138430"/>
                      <a:pt x="419100" y="148590"/>
                      <a:pt x="424180" y="161290"/>
                    </a:cubicBezTo>
                    <a:cubicBezTo>
                      <a:pt x="434340" y="189230"/>
                      <a:pt x="440690" y="283210"/>
                      <a:pt x="425450" y="307340"/>
                    </a:cubicBezTo>
                    <a:cubicBezTo>
                      <a:pt x="419100" y="318770"/>
                      <a:pt x="401320" y="326390"/>
                      <a:pt x="392430" y="323850"/>
                    </a:cubicBezTo>
                    <a:cubicBezTo>
                      <a:pt x="384810" y="322580"/>
                      <a:pt x="379730" y="312420"/>
                      <a:pt x="375920" y="300990"/>
                    </a:cubicBezTo>
                    <a:cubicBezTo>
                      <a:pt x="367030" y="273050"/>
                      <a:pt x="365760" y="180340"/>
                      <a:pt x="377190" y="154940"/>
                    </a:cubicBezTo>
                    <a:cubicBezTo>
                      <a:pt x="382270" y="143510"/>
                      <a:pt x="389890" y="137160"/>
                      <a:pt x="397510" y="135890"/>
                    </a:cubicBezTo>
                    <a:cubicBezTo>
                      <a:pt x="406400" y="134620"/>
                      <a:pt x="417830" y="138430"/>
                      <a:pt x="424180" y="148590"/>
                    </a:cubicBezTo>
                    <a:cubicBezTo>
                      <a:pt x="441960" y="175260"/>
                      <a:pt x="448310" y="321310"/>
                      <a:pt x="433070" y="355600"/>
                    </a:cubicBezTo>
                    <a:cubicBezTo>
                      <a:pt x="426720" y="370840"/>
                      <a:pt x="414020" y="381000"/>
                      <a:pt x="405130" y="381000"/>
                    </a:cubicBezTo>
                    <a:cubicBezTo>
                      <a:pt x="396240" y="381000"/>
                      <a:pt x="387350" y="369570"/>
                      <a:pt x="382270" y="355600"/>
                    </a:cubicBezTo>
                    <a:cubicBezTo>
                      <a:pt x="372110" y="323850"/>
                      <a:pt x="381000" y="205740"/>
                      <a:pt x="394970" y="177800"/>
                    </a:cubicBezTo>
                    <a:cubicBezTo>
                      <a:pt x="401320" y="167640"/>
                      <a:pt x="410210" y="161290"/>
                      <a:pt x="417830" y="160020"/>
                    </a:cubicBezTo>
                    <a:cubicBezTo>
                      <a:pt x="425450" y="160020"/>
                      <a:pt x="435610" y="165100"/>
                      <a:pt x="443230" y="175260"/>
                    </a:cubicBezTo>
                    <a:cubicBezTo>
                      <a:pt x="458470" y="194310"/>
                      <a:pt x="472440" y="257810"/>
                      <a:pt x="477520" y="290830"/>
                    </a:cubicBezTo>
                    <a:cubicBezTo>
                      <a:pt x="480060" y="314960"/>
                      <a:pt x="483870" y="345440"/>
                      <a:pt x="476250" y="355600"/>
                    </a:cubicBezTo>
                    <a:cubicBezTo>
                      <a:pt x="469900" y="361950"/>
                      <a:pt x="454660" y="364490"/>
                      <a:pt x="447040" y="360680"/>
                    </a:cubicBezTo>
                    <a:cubicBezTo>
                      <a:pt x="440690" y="358140"/>
                      <a:pt x="431800" y="345440"/>
                      <a:pt x="433070" y="336550"/>
                    </a:cubicBezTo>
                    <a:cubicBezTo>
                      <a:pt x="433070" y="325120"/>
                      <a:pt x="449580" y="318770"/>
                      <a:pt x="454660" y="300990"/>
                    </a:cubicBezTo>
                    <a:cubicBezTo>
                      <a:pt x="468630" y="261620"/>
                      <a:pt x="457200" y="124460"/>
                      <a:pt x="469900" y="93980"/>
                    </a:cubicBezTo>
                    <a:cubicBezTo>
                      <a:pt x="474980" y="83820"/>
                      <a:pt x="478790" y="78740"/>
                      <a:pt x="486410" y="77470"/>
                    </a:cubicBezTo>
                    <a:cubicBezTo>
                      <a:pt x="494030" y="74930"/>
                      <a:pt x="506730" y="74930"/>
                      <a:pt x="514350" y="83820"/>
                    </a:cubicBezTo>
                    <a:cubicBezTo>
                      <a:pt x="533400" y="109220"/>
                      <a:pt x="525780" y="275590"/>
                      <a:pt x="515620" y="309880"/>
                    </a:cubicBezTo>
                    <a:cubicBezTo>
                      <a:pt x="513080" y="321310"/>
                      <a:pt x="509270" y="326390"/>
                      <a:pt x="502920" y="330200"/>
                    </a:cubicBezTo>
                    <a:cubicBezTo>
                      <a:pt x="496570" y="332740"/>
                      <a:pt x="487680" y="335280"/>
                      <a:pt x="478790" y="330200"/>
                    </a:cubicBezTo>
                    <a:cubicBezTo>
                      <a:pt x="454660" y="313690"/>
                      <a:pt x="417830" y="187960"/>
                      <a:pt x="400050" y="129540"/>
                    </a:cubicBezTo>
                    <a:cubicBezTo>
                      <a:pt x="386080" y="86360"/>
                      <a:pt x="364490" y="33020"/>
                      <a:pt x="373380" y="15240"/>
                    </a:cubicBezTo>
                    <a:cubicBezTo>
                      <a:pt x="377190" y="5080"/>
                      <a:pt x="391160" y="0"/>
                      <a:pt x="398780" y="1270"/>
                    </a:cubicBezTo>
                    <a:cubicBezTo>
                      <a:pt x="407670" y="3810"/>
                      <a:pt x="416560" y="12700"/>
                      <a:pt x="420370" y="27940"/>
                    </a:cubicBezTo>
                    <a:cubicBezTo>
                      <a:pt x="434340" y="78740"/>
                      <a:pt x="375920" y="320040"/>
                      <a:pt x="354330" y="406400"/>
                    </a:cubicBezTo>
                    <a:cubicBezTo>
                      <a:pt x="341630" y="453390"/>
                      <a:pt x="334010" y="480060"/>
                      <a:pt x="318770" y="510540"/>
                    </a:cubicBezTo>
                    <a:cubicBezTo>
                      <a:pt x="306070" y="538480"/>
                      <a:pt x="288290" y="572770"/>
                      <a:pt x="271780" y="585470"/>
                    </a:cubicBezTo>
                    <a:cubicBezTo>
                      <a:pt x="264160" y="593090"/>
                      <a:pt x="255270" y="598170"/>
                      <a:pt x="246380" y="595630"/>
                    </a:cubicBezTo>
                    <a:cubicBezTo>
                      <a:pt x="232410" y="591820"/>
                      <a:pt x="213360" y="562610"/>
                      <a:pt x="204470" y="532130"/>
                    </a:cubicBezTo>
                    <a:cubicBezTo>
                      <a:pt x="187960" y="477520"/>
                      <a:pt x="189230" y="317500"/>
                      <a:pt x="207010" y="284480"/>
                    </a:cubicBezTo>
                    <a:cubicBezTo>
                      <a:pt x="213360" y="273050"/>
                      <a:pt x="223520" y="269240"/>
                      <a:pt x="231140" y="269240"/>
                    </a:cubicBezTo>
                    <a:cubicBezTo>
                      <a:pt x="238760" y="269240"/>
                      <a:pt x="246380" y="273050"/>
                      <a:pt x="251460" y="280670"/>
                    </a:cubicBezTo>
                    <a:cubicBezTo>
                      <a:pt x="264160" y="298450"/>
                      <a:pt x="260350" y="356870"/>
                      <a:pt x="271780" y="389890"/>
                    </a:cubicBezTo>
                    <a:cubicBezTo>
                      <a:pt x="283210" y="420370"/>
                      <a:pt x="318770" y="452120"/>
                      <a:pt x="317500" y="471170"/>
                    </a:cubicBezTo>
                    <a:cubicBezTo>
                      <a:pt x="317500" y="481330"/>
                      <a:pt x="308610" y="491490"/>
                      <a:pt x="300990" y="495300"/>
                    </a:cubicBezTo>
                    <a:cubicBezTo>
                      <a:pt x="293370" y="497840"/>
                      <a:pt x="278130" y="495300"/>
                      <a:pt x="273050" y="487680"/>
                    </a:cubicBezTo>
                    <a:cubicBezTo>
                      <a:pt x="264160" y="477520"/>
                      <a:pt x="264160" y="433070"/>
                      <a:pt x="273050" y="421640"/>
                    </a:cubicBezTo>
                    <a:cubicBezTo>
                      <a:pt x="278130" y="415290"/>
                      <a:pt x="293370" y="412750"/>
                      <a:pt x="300990" y="415290"/>
                    </a:cubicBezTo>
                    <a:cubicBezTo>
                      <a:pt x="307340" y="416560"/>
                      <a:pt x="312420" y="422910"/>
                      <a:pt x="316230" y="433070"/>
                    </a:cubicBezTo>
                    <a:cubicBezTo>
                      <a:pt x="327660" y="462280"/>
                      <a:pt x="332740" y="598170"/>
                      <a:pt x="316230" y="627380"/>
                    </a:cubicBezTo>
                    <a:cubicBezTo>
                      <a:pt x="309880" y="640080"/>
                      <a:pt x="297180" y="647700"/>
                      <a:pt x="289560" y="646430"/>
                    </a:cubicBezTo>
                    <a:cubicBezTo>
                      <a:pt x="280670" y="646430"/>
                      <a:pt x="270510" y="633730"/>
                      <a:pt x="266700" y="622300"/>
                    </a:cubicBezTo>
                    <a:cubicBezTo>
                      <a:pt x="259080" y="601980"/>
                      <a:pt x="260350" y="548640"/>
                      <a:pt x="269240" y="532130"/>
                    </a:cubicBezTo>
                    <a:cubicBezTo>
                      <a:pt x="274320" y="524510"/>
                      <a:pt x="281940" y="519430"/>
                      <a:pt x="289560" y="518160"/>
                    </a:cubicBezTo>
                    <a:cubicBezTo>
                      <a:pt x="295910" y="518160"/>
                      <a:pt x="304800" y="519430"/>
                      <a:pt x="311150" y="527050"/>
                    </a:cubicBezTo>
                    <a:cubicBezTo>
                      <a:pt x="326390" y="547370"/>
                      <a:pt x="327660" y="694690"/>
                      <a:pt x="328930" y="694690"/>
                    </a:cubicBezTo>
                    <a:cubicBezTo>
                      <a:pt x="328930" y="694690"/>
                      <a:pt x="303530" y="580390"/>
                      <a:pt x="317500" y="556260"/>
                    </a:cubicBezTo>
                    <a:cubicBezTo>
                      <a:pt x="325120" y="541020"/>
                      <a:pt x="354330" y="530860"/>
                      <a:pt x="356870" y="533400"/>
                    </a:cubicBezTo>
                    <a:cubicBezTo>
                      <a:pt x="358140" y="535940"/>
                      <a:pt x="346710" y="560070"/>
                      <a:pt x="339090" y="562610"/>
                    </a:cubicBezTo>
                    <a:cubicBezTo>
                      <a:pt x="330200" y="563880"/>
                      <a:pt x="306070" y="544830"/>
                      <a:pt x="306070" y="542290"/>
                    </a:cubicBezTo>
                    <a:cubicBezTo>
                      <a:pt x="307340" y="539750"/>
                      <a:pt x="342900" y="539750"/>
                      <a:pt x="346710" y="546100"/>
                    </a:cubicBezTo>
                    <a:cubicBezTo>
                      <a:pt x="349250" y="552450"/>
                      <a:pt x="341630" y="568960"/>
                      <a:pt x="334010" y="572770"/>
                    </a:cubicBezTo>
                    <a:cubicBezTo>
                      <a:pt x="326390" y="576580"/>
                      <a:pt x="311150" y="575310"/>
                      <a:pt x="300990" y="566420"/>
                    </a:cubicBezTo>
                    <a:cubicBezTo>
                      <a:pt x="280670" y="547370"/>
                      <a:pt x="256540" y="433070"/>
                      <a:pt x="265430" y="410210"/>
                    </a:cubicBezTo>
                    <a:cubicBezTo>
                      <a:pt x="267970" y="401320"/>
                      <a:pt x="276860" y="396240"/>
                      <a:pt x="284480" y="394970"/>
                    </a:cubicBezTo>
                    <a:cubicBezTo>
                      <a:pt x="292100" y="394970"/>
                      <a:pt x="306070" y="398780"/>
                      <a:pt x="309880" y="407670"/>
                    </a:cubicBezTo>
                    <a:cubicBezTo>
                      <a:pt x="320040" y="430530"/>
                      <a:pt x="271780" y="557530"/>
                      <a:pt x="248920" y="580390"/>
                    </a:cubicBezTo>
                    <a:cubicBezTo>
                      <a:pt x="238760" y="590550"/>
                      <a:pt x="226060" y="596900"/>
                      <a:pt x="217170" y="593090"/>
                    </a:cubicBezTo>
                    <a:cubicBezTo>
                      <a:pt x="204470" y="586740"/>
                      <a:pt x="195580" y="552450"/>
                      <a:pt x="186690" y="523240"/>
                    </a:cubicBezTo>
                    <a:cubicBezTo>
                      <a:pt x="175260" y="480060"/>
                      <a:pt x="157480" y="384810"/>
                      <a:pt x="166370" y="355600"/>
                    </a:cubicBezTo>
                    <a:cubicBezTo>
                      <a:pt x="168910" y="344170"/>
                      <a:pt x="176530" y="335280"/>
                      <a:pt x="184150" y="332740"/>
                    </a:cubicBezTo>
                    <a:cubicBezTo>
                      <a:pt x="191770" y="331470"/>
                      <a:pt x="209550" y="337820"/>
                      <a:pt x="214630" y="346710"/>
                    </a:cubicBezTo>
                    <a:cubicBezTo>
                      <a:pt x="220980" y="359410"/>
                      <a:pt x="207010" y="398780"/>
                      <a:pt x="198120" y="411480"/>
                    </a:cubicBezTo>
                    <a:cubicBezTo>
                      <a:pt x="193040" y="419100"/>
                      <a:pt x="186690" y="424180"/>
                      <a:pt x="179070" y="424180"/>
                    </a:cubicBezTo>
                    <a:cubicBezTo>
                      <a:pt x="170180" y="424180"/>
                      <a:pt x="154940" y="414020"/>
                      <a:pt x="148590" y="405130"/>
                    </a:cubicBezTo>
                    <a:cubicBezTo>
                      <a:pt x="140970" y="393700"/>
                      <a:pt x="143510" y="379730"/>
                      <a:pt x="142240" y="360680"/>
                    </a:cubicBezTo>
                    <a:cubicBezTo>
                      <a:pt x="139700" y="322580"/>
                      <a:pt x="128270" y="223520"/>
                      <a:pt x="142240" y="196850"/>
                    </a:cubicBezTo>
                    <a:cubicBezTo>
                      <a:pt x="148590" y="184150"/>
                      <a:pt x="161290" y="176530"/>
                      <a:pt x="170180" y="176530"/>
                    </a:cubicBezTo>
                    <a:cubicBezTo>
                      <a:pt x="177800" y="177800"/>
                      <a:pt x="187960" y="185420"/>
                      <a:pt x="191770" y="195580"/>
                    </a:cubicBezTo>
                    <a:cubicBezTo>
                      <a:pt x="201930" y="218440"/>
                      <a:pt x="201930" y="312420"/>
                      <a:pt x="185420" y="325120"/>
                    </a:cubicBezTo>
                    <a:cubicBezTo>
                      <a:pt x="176530" y="332740"/>
                      <a:pt x="154940" y="327660"/>
                      <a:pt x="147320" y="321310"/>
                    </a:cubicBezTo>
                    <a:cubicBezTo>
                      <a:pt x="140970" y="313690"/>
                      <a:pt x="144780" y="295910"/>
                      <a:pt x="144780" y="278130"/>
                    </a:cubicBezTo>
                    <a:cubicBezTo>
                      <a:pt x="147320" y="246380"/>
                      <a:pt x="149860" y="168910"/>
                      <a:pt x="167640" y="149860"/>
                    </a:cubicBezTo>
                    <a:cubicBezTo>
                      <a:pt x="176530" y="139700"/>
                      <a:pt x="194310" y="137160"/>
                      <a:pt x="204470" y="140970"/>
                    </a:cubicBezTo>
                    <a:cubicBezTo>
                      <a:pt x="213360" y="144780"/>
                      <a:pt x="218440" y="153670"/>
                      <a:pt x="222250" y="168910"/>
                    </a:cubicBezTo>
                    <a:cubicBezTo>
                      <a:pt x="234950" y="209550"/>
                      <a:pt x="243840" y="378460"/>
                      <a:pt x="223520" y="410210"/>
                    </a:cubicBezTo>
                    <a:cubicBezTo>
                      <a:pt x="215900" y="421640"/>
                      <a:pt x="201930" y="426720"/>
                      <a:pt x="193040" y="425450"/>
                    </a:cubicBezTo>
                    <a:cubicBezTo>
                      <a:pt x="185420" y="422910"/>
                      <a:pt x="179070" y="412750"/>
                      <a:pt x="175260" y="396240"/>
                    </a:cubicBezTo>
                    <a:cubicBezTo>
                      <a:pt x="163830" y="351790"/>
                      <a:pt x="184150" y="146050"/>
                      <a:pt x="207010" y="111760"/>
                    </a:cubicBezTo>
                    <a:cubicBezTo>
                      <a:pt x="214630" y="101600"/>
                      <a:pt x="224790" y="97790"/>
                      <a:pt x="232410" y="99060"/>
                    </a:cubicBezTo>
                    <a:cubicBezTo>
                      <a:pt x="240030" y="99060"/>
                      <a:pt x="248920" y="106680"/>
                      <a:pt x="254000" y="118110"/>
                    </a:cubicBezTo>
                    <a:cubicBezTo>
                      <a:pt x="265430" y="143510"/>
                      <a:pt x="267970" y="245110"/>
                      <a:pt x="254000" y="270510"/>
                    </a:cubicBezTo>
                    <a:cubicBezTo>
                      <a:pt x="247650" y="281940"/>
                      <a:pt x="234950" y="290830"/>
                      <a:pt x="226060" y="289560"/>
                    </a:cubicBezTo>
                    <a:cubicBezTo>
                      <a:pt x="218440" y="288290"/>
                      <a:pt x="209550" y="278130"/>
                      <a:pt x="204470" y="264160"/>
                    </a:cubicBezTo>
                    <a:cubicBezTo>
                      <a:pt x="191770" y="228600"/>
                      <a:pt x="190500" y="80010"/>
                      <a:pt x="209550" y="49530"/>
                    </a:cubicBezTo>
                    <a:cubicBezTo>
                      <a:pt x="217170" y="36830"/>
                      <a:pt x="233680" y="29210"/>
                      <a:pt x="242570" y="31750"/>
                    </a:cubicBezTo>
                    <a:cubicBezTo>
                      <a:pt x="252730" y="34290"/>
                      <a:pt x="257810" y="49530"/>
                      <a:pt x="264160" y="64770"/>
                    </a:cubicBezTo>
                    <a:cubicBezTo>
                      <a:pt x="275590" y="92710"/>
                      <a:pt x="283210" y="144780"/>
                      <a:pt x="289560" y="195580"/>
                    </a:cubicBezTo>
                    <a:cubicBezTo>
                      <a:pt x="297180" y="264160"/>
                      <a:pt x="316230" y="408940"/>
                      <a:pt x="298450" y="439420"/>
                    </a:cubicBezTo>
                    <a:cubicBezTo>
                      <a:pt x="293370" y="449580"/>
                      <a:pt x="281940" y="453390"/>
                      <a:pt x="273050" y="452120"/>
                    </a:cubicBezTo>
                    <a:cubicBezTo>
                      <a:pt x="265430" y="452120"/>
                      <a:pt x="257810" y="445770"/>
                      <a:pt x="251460" y="433070"/>
                    </a:cubicBezTo>
                    <a:cubicBezTo>
                      <a:pt x="232410" y="391160"/>
                      <a:pt x="233680" y="135890"/>
                      <a:pt x="250190" y="90170"/>
                    </a:cubicBezTo>
                    <a:cubicBezTo>
                      <a:pt x="254000" y="76200"/>
                      <a:pt x="260350" y="68580"/>
                      <a:pt x="267970" y="67310"/>
                    </a:cubicBezTo>
                    <a:cubicBezTo>
                      <a:pt x="275590" y="64770"/>
                      <a:pt x="290830" y="69850"/>
                      <a:pt x="298450" y="81280"/>
                    </a:cubicBezTo>
                    <a:cubicBezTo>
                      <a:pt x="317500" y="113030"/>
                      <a:pt x="295910" y="298450"/>
                      <a:pt x="276860" y="336550"/>
                    </a:cubicBezTo>
                    <a:cubicBezTo>
                      <a:pt x="270510" y="350520"/>
                      <a:pt x="260350" y="358140"/>
                      <a:pt x="252730" y="359410"/>
                    </a:cubicBezTo>
                    <a:cubicBezTo>
                      <a:pt x="245110" y="360680"/>
                      <a:pt x="237490" y="355600"/>
                      <a:pt x="231140" y="349250"/>
                    </a:cubicBezTo>
                    <a:cubicBezTo>
                      <a:pt x="223520" y="340360"/>
                      <a:pt x="220980" y="327660"/>
                      <a:pt x="214630" y="307340"/>
                    </a:cubicBezTo>
                    <a:cubicBezTo>
                      <a:pt x="201930" y="264160"/>
                      <a:pt x="189230" y="123190"/>
                      <a:pt x="168910" y="87630"/>
                    </a:cubicBezTo>
                    <a:cubicBezTo>
                      <a:pt x="160020" y="72390"/>
                      <a:pt x="140970" y="71120"/>
                      <a:pt x="139700" y="62230"/>
                    </a:cubicBezTo>
                    <a:cubicBezTo>
                      <a:pt x="139700" y="55880"/>
                      <a:pt x="152400" y="43180"/>
                      <a:pt x="160020" y="41910"/>
                    </a:cubicBezTo>
                    <a:cubicBezTo>
                      <a:pt x="167640" y="39370"/>
                      <a:pt x="180340" y="43180"/>
                      <a:pt x="186690" y="52070"/>
                    </a:cubicBezTo>
                    <a:cubicBezTo>
                      <a:pt x="199390" y="74930"/>
                      <a:pt x="176530" y="185420"/>
                      <a:pt x="161290" y="226060"/>
                    </a:cubicBezTo>
                    <a:cubicBezTo>
                      <a:pt x="151130" y="252730"/>
                      <a:pt x="138430" y="281940"/>
                      <a:pt x="123190" y="284480"/>
                    </a:cubicBezTo>
                    <a:cubicBezTo>
                      <a:pt x="107950" y="287020"/>
                      <a:pt x="86360" y="260350"/>
                      <a:pt x="73660" y="241300"/>
                    </a:cubicBezTo>
                    <a:cubicBezTo>
                      <a:pt x="58420" y="219710"/>
                      <a:pt x="57150" y="182880"/>
                      <a:pt x="44450" y="160020"/>
                    </a:cubicBezTo>
                    <a:cubicBezTo>
                      <a:pt x="33020" y="140970"/>
                      <a:pt x="6350" y="128270"/>
                      <a:pt x="2540" y="114300"/>
                    </a:cubicBezTo>
                    <a:cubicBezTo>
                      <a:pt x="0" y="104140"/>
                      <a:pt x="5080" y="91440"/>
                      <a:pt x="11430" y="86360"/>
                    </a:cubicBezTo>
                    <a:cubicBezTo>
                      <a:pt x="17780" y="82550"/>
                      <a:pt x="44450" y="88900"/>
                      <a:pt x="44450" y="88900"/>
                    </a:cubicBezTo>
                  </a:path>
                </a:pathLst>
              </a:custGeom>
              <a:solidFill>
                <a:srgbClr val="A8BB82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88" name="Group 88"/>
            <p:cNvGrpSpPr/>
            <p:nvPr/>
          </p:nvGrpSpPr>
          <p:grpSpPr>
            <a:xfrm>
              <a:off x="3316431" y="1153812"/>
              <a:ext cx="194546" cy="281616"/>
              <a:chOff x="0" y="0"/>
              <a:chExt cx="544830" cy="788670"/>
            </a:xfrm>
          </p:grpSpPr>
          <p:sp>
            <p:nvSpPr>
              <p:cNvPr id="89" name="Freeform 89"/>
              <p:cNvSpPr/>
              <p:nvPr/>
            </p:nvSpPr>
            <p:spPr>
              <a:xfrm>
                <a:off x="45720" y="48260"/>
                <a:ext cx="458470" cy="689610"/>
              </a:xfrm>
              <a:custGeom>
                <a:avLst/>
                <a:gdLst/>
                <a:ahLst/>
                <a:cxnLst/>
                <a:rect l="l" t="t" r="r" b="b"/>
                <a:pathLst>
                  <a:path w="458470" h="689610">
                    <a:moveTo>
                      <a:pt x="274320" y="590550"/>
                    </a:moveTo>
                    <a:cubicBezTo>
                      <a:pt x="266700" y="683260"/>
                      <a:pt x="259080" y="688340"/>
                      <a:pt x="251460" y="689610"/>
                    </a:cubicBezTo>
                    <a:cubicBezTo>
                      <a:pt x="243840" y="689610"/>
                      <a:pt x="232410" y="685800"/>
                      <a:pt x="226060" y="675640"/>
                    </a:cubicBezTo>
                    <a:cubicBezTo>
                      <a:pt x="212090" y="652780"/>
                      <a:pt x="212090" y="543560"/>
                      <a:pt x="224790" y="518160"/>
                    </a:cubicBezTo>
                    <a:cubicBezTo>
                      <a:pt x="228600" y="506730"/>
                      <a:pt x="238760" y="500380"/>
                      <a:pt x="246380" y="499110"/>
                    </a:cubicBezTo>
                    <a:cubicBezTo>
                      <a:pt x="252730" y="497840"/>
                      <a:pt x="262890" y="500380"/>
                      <a:pt x="267970" y="506730"/>
                    </a:cubicBezTo>
                    <a:cubicBezTo>
                      <a:pt x="276860" y="518160"/>
                      <a:pt x="281940" y="557530"/>
                      <a:pt x="274320" y="571500"/>
                    </a:cubicBezTo>
                    <a:cubicBezTo>
                      <a:pt x="267970" y="580390"/>
                      <a:pt x="246380" y="590550"/>
                      <a:pt x="240030" y="586740"/>
                    </a:cubicBezTo>
                    <a:cubicBezTo>
                      <a:pt x="229870" y="579120"/>
                      <a:pt x="238760" y="513080"/>
                      <a:pt x="248920" y="488950"/>
                    </a:cubicBezTo>
                    <a:cubicBezTo>
                      <a:pt x="255270" y="472440"/>
                      <a:pt x="265430" y="455930"/>
                      <a:pt x="279400" y="450850"/>
                    </a:cubicBezTo>
                    <a:cubicBezTo>
                      <a:pt x="292100" y="445770"/>
                      <a:pt x="317500" y="449580"/>
                      <a:pt x="328930" y="461010"/>
                    </a:cubicBezTo>
                    <a:cubicBezTo>
                      <a:pt x="342900" y="477520"/>
                      <a:pt x="349250" y="543560"/>
                      <a:pt x="340360" y="557530"/>
                    </a:cubicBezTo>
                    <a:cubicBezTo>
                      <a:pt x="334010" y="565150"/>
                      <a:pt x="320040" y="567690"/>
                      <a:pt x="312420" y="565150"/>
                    </a:cubicBezTo>
                    <a:cubicBezTo>
                      <a:pt x="304800" y="562610"/>
                      <a:pt x="298450" y="554990"/>
                      <a:pt x="294640" y="542290"/>
                    </a:cubicBezTo>
                    <a:cubicBezTo>
                      <a:pt x="287020" y="516890"/>
                      <a:pt x="287020" y="424180"/>
                      <a:pt x="302260" y="401320"/>
                    </a:cubicBezTo>
                    <a:cubicBezTo>
                      <a:pt x="309880" y="389890"/>
                      <a:pt x="327660" y="382270"/>
                      <a:pt x="336550" y="384810"/>
                    </a:cubicBezTo>
                    <a:cubicBezTo>
                      <a:pt x="344170" y="387350"/>
                      <a:pt x="347980" y="396240"/>
                      <a:pt x="351790" y="408940"/>
                    </a:cubicBezTo>
                    <a:cubicBezTo>
                      <a:pt x="360680" y="439420"/>
                      <a:pt x="364490" y="549910"/>
                      <a:pt x="349250" y="572770"/>
                    </a:cubicBezTo>
                    <a:cubicBezTo>
                      <a:pt x="342900" y="582930"/>
                      <a:pt x="331470" y="588010"/>
                      <a:pt x="323850" y="586740"/>
                    </a:cubicBezTo>
                    <a:cubicBezTo>
                      <a:pt x="316230" y="585470"/>
                      <a:pt x="307340" y="579120"/>
                      <a:pt x="302260" y="567690"/>
                    </a:cubicBezTo>
                    <a:cubicBezTo>
                      <a:pt x="287020" y="533400"/>
                      <a:pt x="287020" y="364490"/>
                      <a:pt x="300990" y="326390"/>
                    </a:cubicBezTo>
                    <a:cubicBezTo>
                      <a:pt x="307340" y="311150"/>
                      <a:pt x="314960" y="302260"/>
                      <a:pt x="323850" y="300990"/>
                    </a:cubicBezTo>
                    <a:cubicBezTo>
                      <a:pt x="332740" y="299720"/>
                      <a:pt x="345440" y="307340"/>
                      <a:pt x="351790" y="320040"/>
                    </a:cubicBezTo>
                    <a:cubicBezTo>
                      <a:pt x="368300" y="353060"/>
                      <a:pt x="365760" y="520700"/>
                      <a:pt x="345440" y="546100"/>
                    </a:cubicBezTo>
                    <a:cubicBezTo>
                      <a:pt x="339090" y="553720"/>
                      <a:pt x="325120" y="554990"/>
                      <a:pt x="317500" y="552450"/>
                    </a:cubicBezTo>
                    <a:cubicBezTo>
                      <a:pt x="311150" y="549910"/>
                      <a:pt x="304800" y="542290"/>
                      <a:pt x="300990" y="528320"/>
                    </a:cubicBezTo>
                    <a:cubicBezTo>
                      <a:pt x="289560" y="486410"/>
                      <a:pt x="298450" y="279400"/>
                      <a:pt x="317500" y="241300"/>
                    </a:cubicBezTo>
                    <a:cubicBezTo>
                      <a:pt x="323850" y="229870"/>
                      <a:pt x="331470" y="223520"/>
                      <a:pt x="339090" y="223520"/>
                    </a:cubicBezTo>
                    <a:cubicBezTo>
                      <a:pt x="347980" y="222250"/>
                      <a:pt x="356870" y="227330"/>
                      <a:pt x="364490" y="236220"/>
                    </a:cubicBezTo>
                    <a:cubicBezTo>
                      <a:pt x="381000" y="254000"/>
                      <a:pt x="408940" y="317500"/>
                      <a:pt x="407670" y="339090"/>
                    </a:cubicBezTo>
                    <a:cubicBezTo>
                      <a:pt x="406400" y="350520"/>
                      <a:pt x="400050" y="360680"/>
                      <a:pt x="392430" y="364490"/>
                    </a:cubicBezTo>
                    <a:cubicBezTo>
                      <a:pt x="387350" y="368300"/>
                      <a:pt x="375920" y="367030"/>
                      <a:pt x="369570" y="363220"/>
                    </a:cubicBezTo>
                    <a:cubicBezTo>
                      <a:pt x="363220" y="360680"/>
                      <a:pt x="359410" y="354330"/>
                      <a:pt x="356870" y="344170"/>
                    </a:cubicBezTo>
                    <a:cubicBezTo>
                      <a:pt x="350520" y="320040"/>
                      <a:pt x="351790" y="236220"/>
                      <a:pt x="364490" y="214630"/>
                    </a:cubicBezTo>
                    <a:cubicBezTo>
                      <a:pt x="370840" y="203200"/>
                      <a:pt x="383540" y="194310"/>
                      <a:pt x="392430" y="195580"/>
                    </a:cubicBezTo>
                    <a:cubicBezTo>
                      <a:pt x="400050" y="195580"/>
                      <a:pt x="407670" y="204470"/>
                      <a:pt x="414020" y="214630"/>
                    </a:cubicBezTo>
                    <a:cubicBezTo>
                      <a:pt x="425450" y="237490"/>
                      <a:pt x="439420" y="317500"/>
                      <a:pt x="429260" y="340360"/>
                    </a:cubicBezTo>
                    <a:cubicBezTo>
                      <a:pt x="424180" y="351790"/>
                      <a:pt x="411480" y="361950"/>
                      <a:pt x="402590" y="360680"/>
                    </a:cubicBezTo>
                    <a:cubicBezTo>
                      <a:pt x="394970" y="360680"/>
                      <a:pt x="381000" y="347980"/>
                      <a:pt x="378460" y="337820"/>
                    </a:cubicBezTo>
                    <a:cubicBezTo>
                      <a:pt x="375920" y="326390"/>
                      <a:pt x="383540" y="302260"/>
                      <a:pt x="391160" y="297180"/>
                    </a:cubicBezTo>
                    <a:cubicBezTo>
                      <a:pt x="400050" y="292100"/>
                      <a:pt x="419100" y="297180"/>
                      <a:pt x="427990" y="308610"/>
                    </a:cubicBezTo>
                    <a:cubicBezTo>
                      <a:pt x="445770" y="331470"/>
                      <a:pt x="441960" y="448310"/>
                      <a:pt x="430530" y="478790"/>
                    </a:cubicBezTo>
                    <a:cubicBezTo>
                      <a:pt x="425450" y="491490"/>
                      <a:pt x="416560" y="502920"/>
                      <a:pt x="407670" y="502920"/>
                    </a:cubicBezTo>
                    <a:cubicBezTo>
                      <a:pt x="398780" y="504190"/>
                      <a:pt x="386080" y="492760"/>
                      <a:pt x="379730" y="478790"/>
                    </a:cubicBezTo>
                    <a:cubicBezTo>
                      <a:pt x="367030" y="450850"/>
                      <a:pt x="370840" y="358140"/>
                      <a:pt x="379730" y="334010"/>
                    </a:cubicBezTo>
                    <a:cubicBezTo>
                      <a:pt x="383540" y="325120"/>
                      <a:pt x="389890" y="318770"/>
                      <a:pt x="396240" y="316230"/>
                    </a:cubicBezTo>
                    <a:cubicBezTo>
                      <a:pt x="402590" y="314960"/>
                      <a:pt x="414020" y="316230"/>
                      <a:pt x="419100" y="320040"/>
                    </a:cubicBezTo>
                    <a:cubicBezTo>
                      <a:pt x="425450" y="323850"/>
                      <a:pt x="427990" y="330200"/>
                      <a:pt x="430530" y="340360"/>
                    </a:cubicBezTo>
                    <a:cubicBezTo>
                      <a:pt x="436880" y="369570"/>
                      <a:pt x="443230" y="478790"/>
                      <a:pt x="429260" y="505460"/>
                    </a:cubicBezTo>
                    <a:cubicBezTo>
                      <a:pt x="422910" y="516890"/>
                      <a:pt x="410210" y="524510"/>
                      <a:pt x="401320" y="524510"/>
                    </a:cubicBezTo>
                    <a:cubicBezTo>
                      <a:pt x="393700" y="524510"/>
                      <a:pt x="386080" y="516890"/>
                      <a:pt x="379730" y="505460"/>
                    </a:cubicBezTo>
                    <a:cubicBezTo>
                      <a:pt x="365760" y="477520"/>
                      <a:pt x="350520" y="360680"/>
                      <a:pt x="356870" y="328930"/>
                    </a:cubicBezTo>
                    <a:cubicBezTo>
                      <a:pt x="359410" y="316230"/>
                      <a:pt x="364490" y="307340"/>
                      <a:pt x="370840" y="303530"/>
                    </a:cubicBezTo>
                    <a:cubicBezTo>
                      <a:pt x="377190" y="299720"/>
                      <a:pt x="388620" y="300990"/>
                      <a:pt x="394970" y="304800"/>
                    </a:cubicBezTo>
                    <a:cubicBezTo>
                      <a:pt x="400050" y="308610"/>
                      <a:pt x="403860" y="313690"/>
                      <a:pt x="406400" y="325120"/>
                    </a:cubicBezTo>
                    <a:cubicBezTo>
                      <a:pt x="415290" y="360680"/>
                      <a:pt x="402590" y="530860"/>
                      <a:pt x="382270" y="565150"/>
                    </a:cubicBezTo>
                    <a:cubicBezTo>
                      <a:pt x="374650" y="577850"/>
                      <a:pt x="363220" y="585470"/>
                      <a:pt x="354330" y="584200"/>
                    </a:cubicBezTo>
                    <a:cubicBezTo>
                      <a:pt x="346710" y="582930"/>
                      <a:pt x="337820" y="572770"/>
                      <a:pt x="332740" y="558800"/>
                    </a:cubicBezTo>
                    <a:cubicBezTo>
                      <a:pt x="318770" y="521970"/>
                      <a:pt x="321310" y="365760"/>
                      <a:pt x="334010" y="334010"/>
                    </a:cubicBezTo>
                    <a:cubicBezTo>
                      <a:pt x="337820" y="323850"/>
                      <a:pt x="342900" y="318770"/>
                      <a:pt x="349250" y="316230"/>
                    </a:cubicBezTo>
                    <a:cubicBezTo>
                      <a:pt x="355600" y="313690"/>
                      <a:pt x="367030" y="313690"/>
                      <a:pt x="372110" y="318770"/>
                    </a:cubicBezTo>
                    <a:cubicBezTo>
                      <a:pt x="386080" y="332740"/>
                      <a:pt x="392430" y="415290"/>
                      <a:pt x="382270" y="436880"/>
                    </a:cubicBezTo>
                    <a:cubicBezTo>
                      <a:pt x="377190" y="448310"/>
                      <a:pt x="363220" y="455930"/>
                      <a:pt x="355600" y="455930"/>
                    </a:cubicBezTo>
                    <a:cubicBezTo>
                      <a:pt x="346710" y="454660"/>
                      <a:pt x="332740" y="441960"/>
                      <a:pt x="334010" y="436880"/>
                    </a:cubicBezTo>
                    <a:cubicBezTo>
                      <a:pt x="335280" y="429260"/>
                      <a:pt x="381000" y="420370"/>
                      <a:pt x="383540" y="424180"/>
                    </a:cubicBezTo>
                    <a:cubicBezTo>
                      <a:pt x="386080" y="426720"/>
                      <a:pt x="369570" y="448310"/>
                      <a:pt x="360680" y="449580"/>
                    </a:cubicBezTo>
                    <a:cubicBezTo>
                      <a:pt x="353060" y="450850"/>
                      <a:pt x="332740" y="433070"/>
                      <a:pt x="334010" y="430530"/>
                    </a:cubicBezTo>
                    <a:cubicBezTo>
                      <a:pt x="335280" y="426720"/>
                      <a:pt x="372110" y="429260"/>
                      <a:pt x="383540" y="439420"/>
                    </a:cubicBezTo>
                    <a:cubicBezTo>
                      <a:pt x="397510" y="450850"/>
                      <a:pt x="400050" y="477520"/>
                      <a:pt x="403860" y="502920"/>
                    </a:cubicBezTo>
                    <a:cubicBezTo>
                      <a:pt x="411480" y="537210"/>
                      <a:pt x="422910" y="601980"/>
                      <a:pt x="414020" y="623570"/>
                    </a:cubicBezTo>
                    <a:cubicBezTo>
                      <a:pt x="408940" y="636270"/>
                      <a:pt x="394970" y="645160"/>
                      <a:pt x="387350" y="645160"/>
                    </a:cubicBezTo>
                    <a:cubicBezTo>
                      <a:pt x="378460" y="643890"/>
                      <a:pt x="367030" y="632460"/>
                      <a:pt x="363220" y="621030"/>
                    </a:cubicBezTo>
                    <a:cubicBezTo>
                      <a:pt x="358140" y="605790"/>
                      <a:pt x="367030" y="576580"/>
                      <a:pt x="373380" y="554990"/>
                    </a:cubicBezTo>
                    <a:cubicBezTo>
                      <a:pt x="379730" y="533400"/>
                      <a:pt x="397510" y="518160"/>
                      <a:pt x="402590" y="490220"/>
                    </a:cubicBezTo>
                    <a:cubicBezTo>
                      <a:pt x="412750" y="443230"/>
                      <a:pt x="403860" y="342900"/>
                      <a:pt x="394970" y="292100"/>
                    </a:cubicBezTo>
                    <a:cubicBezTo>
                      <a:pt x="389890" y="259080"/>
                      <a:pt x="375920" y="242570"/>
                      <a:pt x="370840" y="213360"/>
                    </a:cubicBezTo>
                    <a:cubicBezTo>
                      <a:pt x="364490" y="180340"/>
                      <a:pt x="359410" y="124460"/>
                      <a:pt x="364490" y="102870"/>
                    </a:cubicBezTo>
                    <a:cubicBezTo>
                      <a:pt x="365760" y="92710"/>
                      <a:pt x="369570" y="85090"/>
                      <a:pt x="374650" y="81280"/>
                    </a:cubicBezTo>
                    <a:cubicBezTo>
                      <a:pt x="381000" y="77470"/>
                      <a:pt x="391160" y="74930"/>
                      <a:pt x="398780" y="78740"/>
                    </a:cubicBezTo>
                    <a:cubicBezTo>
                      <a:pt x="408940" y="83820"/>
                      <a:pt x="422910" y="104140"/>
                      <a:pt x="429260" y="125730"/>
                    </a:cubicBezTo>
                    <a:cubicBezTo>
                      <a:pt x="439420" y="162560"/>
                      <a:pt x="439420" y="260350"/>
                      <a:pt x="429260" y="285750"/>
                    </a:cubicBezTo>
                    <a:cubicBezTo>
                      <a:pt x="425450" y="295910"/>
                      <a:pt x="420370" y="300990"/>
                      <a:pt x="414020" y="303530"/>
                    </a:cubicBezTo>
                    <a:cubicBezTo>
                      <a:pt x="407670" y="306070"/>
                      <a:pt x="397510" y="307340"/>
                      <a:pt x="391160" y="300990"/>
                    </a:cubicBezTo>
                    <a:cubicBezTo>
                      <a:pt x="372110" y="284480"/>
                      <a:pt x="374650" y="189230"/>
                      <a:pt x="356870" y="142240"/>
                    </a:cubicBezTo>
                    <a:cubicBezTo>
                      <a:pt x="341630" y="100330"/>
                      <a:pt x="292100" y="53340"/>
                      <a:pt x="293370" y="30480"/>
                    </a:cubicBezTo>
                    <a:cubicBezTo>
                      <a:pt x="294640" y="20320"/>
                      <a:pt x="303530" y="10160"/>
                      <a:pt x="311150" y="8890"/>
                    </a:cubicBezTo>
                    <a:cubicBezTo>
                      <a:pt x="318770" y="6350"/>
                      <a:pt x="331470" y="8890"/>
                      <a:pt x="339090" y="17780"/>
                    </a:cubicBezTo>
                    <a:cubicBezTo>
                      <a:pt x="355600" y="35560"/>
                      <a:pt x="353060" y="107950"/>
                      <a:pt x="367030" y="148590"/>
                    </a:cubicBezTo>
                    <a:cubicBezTo>
                      <a:pt x="378460" y="182880"/>
                      <a:pt x="402590" y="213360"/>
                      <a:pt x="410210" y="245110"/>
                    </a:cubicBezTo>
                    <a:cubicBezTo>
                      <a:pt x="416560" y="270510"/>
                      <a:pt x="422910" y="304800"/>
                      <a:pt x="414020" y="320040"/>
                    </a:cubicBezTo>
                    <a:cubicBezTo>
                      <a:pt x="407670" y="330200"/>
                      <a:pt x="389890" y="340360"/>
                      <a:pt x="381000" y="337820"/>
                    </a:cubicBezTo>
                    <a:cubicBezTo>
                      <a:pt x="373380" y="336550"/>
                      <a:pt x="368300" y="327660"/>
                      <a:pt x="363220" y="314960"/>
                    </a:cubicBezTo>
                    <a:cubicBezTo>
                      <a:pt x="351790" y="279400"/>
                      <a:pt x="353060" y="129540"/>
                      <a:pt x="364490" y="93980"/>
                    </a:cubicBezTo>
                    <a:cubicBezTo>
                      <a:pt x="368300" y="80010"/>
                      <a:pt x="373380" y="72390"/>
                      <a:pt x="379730" y="69850"/>
                    </a:cubicBezTo>
                    <a:cubicBezTo>
                      <a:pt x="387350" y="67310"/>
                      <a:pt x="402590" y="71120"/>
                      <a:pt x="408940" y="76200"/>
                    </a:cubicBezTo>
                    <a:cubicBezTo>
                      <a:pt x="412750" y="80010"/>
                      <a:pt x="416560" y="87630"/>
                      <a:pt x="415290" y="93980"/>
                    </a:cubicBezTo>
                    <a:cubicBezTo>
                      <a:pt x="412750" y="102870"/>
                      <a:pt x="393700" y="106680"/>
                      <a:pt x="384810" y="121920"/>
                    </a:cubicBezTo>
                    <a:cubicBezTo>
                      <a:pt x="364490" y="157480"/>
                      <a:pt x="356870" y="276860"/>
                      <a:pt x="339090" y="318770"/>
                    </a:cubicBezTo>
                    <a:cubicBezTo>
                      <a:pt x="330200" y="340360"/>
                      <a:pt x="321310" y="359410"/>
                      <a:pt x="309880" y="364490"/>
                    </a:cubicBezTo>
                    <a:cubicBezTo>
                      <a:pt x="302260" y="367030"/>
                      <a:pt x="294640" y="363220"/>
                      <a:pt x="287020" y="358140"/>
                    </a:cubicBezTo>
                    <a:cubicBezTo>
                      <a:pt x="276860" y="351790"/>
                      <a:pt x="269240" y="336550"/>
                      <a:pt x="260350" y="317500"/>
                    </a:cubicBezTo>
                    <a:cubicBezTo>
                      <a:pt x="241300" y="278130"/>
                      <a:pt x="205740" y="167640"/>
                      <a:pt x="204470" y="134620"/>
                    </a:cubicBezTo>
                    <a:cubicBezTo>
                      <a:pt x="203200" y="124460"/>
                      <a:pt x="204470" y="118110"/>
                      <a:pt x="208280" y="111760"/>
                    </a:cubicBezTo>
                    <a:cubicBezTo>
                      <a:pt x="213360" y="106680"/>
                      <a:pt x="223520" y="101600"/>
                      <a:pt x="229870" y="102870"/>
                    </a:cubicBezTo>
                    <a:cubicBezTo>
                      <a:pt x="237490" y="102870"/>
                      <a:pt x="247650" y="109220"/>
                      <a:pt x="252730" y="119380"/>
                    </a:cubicBezTo>
                    <a:cubicBezTo>
                      <a:pt x="266700" y="151130"/>
                      <a:pt x="234950" y="302260"/>
                      <a:pt x="242570" y="331470"/>
                    </a:cubicBezTo>
                    <a:cubicBezTo>
                      <a:pt x="245110" y="340360"/>
                      <a:pt x="252730" y="341630"/>
                      <a:pt x="252730" y="347980"/>
                    </a:cubicBezTo>
                    <a:cubicBezTo>
                      <a:pt x="251460" y="355600"/>
                      <a:pt x="232410" y="373380"/>
                      <a:pt x="223520" y="372110"/>
                    </a:cubicBezTo>
                    <a:cubicBezTo>
                      <a:pt x="215900" y="372110"/>
                      <a:pt x="207010" y="361950"/>
                      <a:pt x="201930" y="347980"/>
                    </a:cubicBezTo>
                    <a:cubicBezTo>
                      <a:pt x="185420" y="302260"/>
                      <a:pt x="187960" y="71120"/>
                      <a:pt x="210820" y="35560"/>
                    </a:cubicBezTo>
                    <a:cubicBezTo>
                      <a:pt x="217170" y="25400"/>
                      <a:pt x="228600" y="21590"/>
                      <a:pt x="236220" y="22860"/>
                    </a:cubicBezTo>
                    <a:cubicBezTo>
                      <a:pt x="243840" y="22860"/>
                      <a:pt x="252730" y="30480"/>
                      <a:pt x="257810" y="41910"/>
                    </a:cubicBezTo>
                    <a:cubicBezTo>
                      <a:pt x="271780" y="72390"/>
                      <a:pt x="274320" y="208280"/>
                      <a:pt x="257810" y="238760"/>
                    </a:cubicBezTo>
                    <a:cubicBezTo>
                      <a:pt x="251460" y="250190"/>
                      <a:pt x="238760" y="257810"/>
                      <a:pt x="229870" y="257810"/>
                    </a:cubicBezTo>
                    <a:cubicBezTo>
                      <a:pt x="222250" y="256540"/>
                      <a:pt x="213360" y="245110"/>
                      <a:pt x="208280" y="232410"/>
                    </a:cubicBezTo>
                    <a:cubicBezTo>
                      <a:pt x="196850" y="203200"/>
                      <a:pt x="193040" y="104140"/>
                      <a:pt x="208280" y="78740"/>
                    </a:cubicBezTo>
                    <a:cubicBezTo>
                      <a:pt x="215900" y="67310"/>
                      <a:pt x="233680" y="59690"/>
                      <a:pt x="242570" y="60960"/>
                    </a:cubicBezTo>
                    <a:cubicBezTo>
                      <a:pt x="250190" y="63500"/>
                      <a:pt x="255270" y="72390"/>
                      <a:pt x="259080" y="85090"/>
                    </a:cubicBezTo>
                    <a:cubicBezTo>
                      <a:pt x="267970" y="114300"/>
                      <a:pt x="271780" y="223520"/>
                      <a:pt x="257810" y="250190"/>
                    </a:cubicBezTo>
                    <a:cubicBezTo>
                      <a:pt x="251460" y="261620"/>
                      <a:pt x="238760" y="269240"/>
                      <a:pt x="229870" y="269240"/>
                    </a:cubicBezTo>
                    <a:cubicBezTo>
                      <a:pt x="222250" y="267970"/>
                      <a:pt x="212090" y="256540"/>
                      <a:pt x="208280" y="243840"/>
                    </a:cubicBezTo>
                    <a:cubicBezTo>
                      <a:pt x="199390" y="222250"/>
                      <a:pt x="201930" y="157480"/>
                      <a:pt x="210820" y="139700"/>
                    </a:cubicBezTo>
                    <a:cubicBezTo>
                      <a:pt x="215900" y="132080"/>
                      <a:pt x="223520" y="127000"/>
                      <a:pt x="229870" y="127000"/>
                    </a:cubicBezTo>
                    <a:cubicBezTo>
                      <a:pt x="237490" y="125730"/>
                      <a:pt x="246380" y="127000"/>
                      <a:pt x="252730" y="134620"/>
                    </a:cubicBezTo>
                    <a:cubicBezTo>
                      <a:pt x="266700" y="154940"/>
                      <a:pt x="266700" y="264160"/>
                      <a:pt x="259080" y="293370"/>
                    </a:cubicBezTo>
                    <a:cubicBezTo>
                      <a:pt x="255270" y="306070"/>
                      <a:pt x="250190" y="314960"/>
                      <a:pt x="242570" y="317500"/>
                    </a:cubicBezTo>
                    <a:cubicBezTo>
                      <a:pt x="233680" y="320040"/>
                      <a:pt x="217170" y="316230"/>
                      <a:pt x="210820" y="304800"/>
                    </a:cubicBezTo>
                    <a:cubicBezTo>
                      <a:pt x="195580" y="280670"/>
                      <a:pt x="212090" y="157480"/>
                      <a:pt x="223520" y="127000"/>
                    </a:cubicBezTo>
                    <a:cubicBezTo>
                      <a:pt x="227330" y="114300"/>
                      <a:pt x="232410" y="105410"/>
                      <a:pt x="240030" y="104140"/>
                    </a:cubicBezTo>
                    <a:cubicBezTo>
                      <a:pt x="248920" y="101600"/>
                      <a:pt x="261620" y="106680"/>
                      <a:pt x="271780" y="116840"/>
                    </a:cubicBezTo>
                    <a:cubicBezTo>
                      <a:pt x="292100" y="140970"/>
                      <a:pt x="327660" y="255270"/>
                      <a:pt x="317500" y="283210"/>
                    </a:cubicBezTo>
                    <a:cubicBezTo>
                      <a:pt x="313690" y="294640"/>
                      <a:pt x="299720" y="303530"/>
                      <a:pt x="290830" y="303530"/>
                    </a:cubicBezTo>
                    <a:cubicBezTo>
                      <a:pt x="283210" y="303530"/>
                      <a:pt x="273050" y="295910"/>
                      <a:pt x="267970" y="285750"/>
                    </a:cubicBezTo>
                    <a:cubicBezTo>
                      <a:pt x="260350" y="266700"/>
                      <a:pt x="264160" y="199390"/>
                      <a:pt x="276860" y="186690"/>
                    </a:cubicBezTo>
                    <a:cubicBezTo>
                      <a:pt x="284480" y="179070"/>
                      <a:pt x="302260" y="177800"/>
                      <a:pt x="309880" y="182880"/>
                    </a:cubicBezTo>
                    <a:cubicBezTo>
                      <a:pt x="318770" y="187960"/>
                      <a:pt x="323850" y="212090"/>
                      <a:pt x="321310" y="223520"/>
                    </a:cubicBezTo>
                    <a:cubicBezTo>
                      <a:pt x="318770" y="233680"/>
                      <a:pt x="307340" y="247650"/>
                      <a:pt x="298450" y="248920"/>
                    </a:cubicBezTo>
                    <a:cubicBezTo>
                      <a:pt x="290830" y="248920"/>
                      <a:pt x="276860" y="241300"/>
                      <a:pt x="270510" y="229870"/>
                    </a:cubicBezTo>
                    <a:cubicBezTo>
                      <a:pt x="260350" y="207010"/>
                      <a:pt x="262890" y="120650"/>
                      <a:pt x="276860" y="102870"/>
                    </a:cubicBezTo>
                    <a:cubicBezTo>
                      <a:pt x="283210" y="95250"/>
                      <a:pt x="297180" y="93980"/>
                      <a:pt x="304800" y="96520"/>
                    </a:cubicBezTo>
                    <a:cubicBezTo>
                      <a:pt x="311150" y="99060"/>
                      <a:pt x="317500" y="104140"/>
                      <a:pt x="320040" y="114300"/>
                    </a:cubicBezTo>
                    <a:cubicBezTo>
                      <a:pt x="326390" y="134620"/>
                      <a:pt x="314960" y="181610"/>
                      <a:pt x="302260" y="220980"/>
                    </a:cubicBezTo>
                    <a:cubicBezTo>
                      <a:pt x="284480" y="276860"/>
                      <a:pt x="237490" y="374650"/>
                      <a:pt x="209550" y="412750"/>
                    </a:cubicBezTo>
                    <a:cubicBezTo>
                      <a:pt x="194310" y="433070"/>
                      <a:pt x="180340" y="449580"/>
                      <a:pt x="166370" y="452120"/>
                    </a:cubicBezTo>
                    <a:cubicBezTo>
                      <a:pt x="154940" y="453390"/>
                      <a:pt x="144780" y="449580"/>
                      <a:pt x="134620" y="438150"/>
                    </a:cubicBezTo>
                    <a:cubicBezTo>
                      <a:pt x="110490" y="407670"/>
                      <a:pt x="92710" y="287020"/>
                      <a:pt x="77470" y="214630"/>
                    </a:cubicBezTo>
                    <a:cubicBezTo>
                      <a:pt x="64770" y="148590"/>
                      <a:pt x="38100" y="54610"/>
                      <a:pt x="46990" y="24130"/>
                    </a:cubicBezTo>
                    <a:cubicBezTo>
                      <a:pt x="50800" y="11430"/>
                      <a:pt x="59690" y="5080"/>
                      <a:pt x="67310" y="2540"/>
                    </a:cubicBezTo>
                    <a:cubicBezTo>
                      <a:pt x="73660" y="0"/>
                      <a:pt x="83820" y="1270"/>
                      <a:pt x="90170" y="7620"/>
                    </a:cubicBezTo>
                    <a:cubicBezTo>
                      <a:pt x="105410" y="27940"/>
                      <a:pt x="93980" y="157480"/>
                      <a:pt x="87630" y="193040"/>
                    </a:cubicBezTo>
                    <a:cubicBezTo>
                      <a:pt x="83820" y="209550"/>
                      <a:pt x="83820" y="218440"/>
                      <a:pt x="74930" y="226060"/>
                    </a:cubicBezTo>
                    <a:cubicBezTo>
                      <a:pt x="66040" y="236220"/>
                      <a:pt x="40640" y="247650"/>
                      <a:pt x="29210" y="243840"/>
                    </a:cubicBezTo>
                    <a:cubicBezTo>
                      <a:pt x="20320" y="241300"/>
                      <a:pt x="10160" y="227330"/>
                      <a:pt x="8890" y="218440"/>
                    </a:cubicBezTo>
                    <a:cubicBezTo>
                      <a:pt x="6350" y="209550"/>
                      <a:pt x="8890" y="194310"/>
                      <a:pt x="15240" y="190500"/>
                    </a:cubicBezTo>
                    <a:cubicBezTo>
                      <a:pt x="21590" y="185420"/>
                      <a:pt x="41910" y="182880"/>
                      <a:pt x="49530" y="190500"/>
                    </a:cubicBezTo>
                    <a:cubicBezTo>
                      <a:pt x="60960" y="201930"/>
                      <a:pt x="64770" y="261620"/>
                      <a:pt x="55880" y="281940"/>
                    </a:cubicBezTo>
                    <a:cubicBezTo>
                      <a:pt x="50800" y="294640"/>
                      <a:pt x="35560" y="307340"/>
                      <a:pt x="26670" y="306070"/>
                    </a:cubicBezTo>
                    <a:cubicBezTo>
                      <a:pt x="19050" y="306070"/>
                      <a:pt x="7620" y="293370"/>
                      <a:pt x="5080" y="280670"/>
                    </a:cubicBezTo>
                    <a:cubicBezTo>
                      <a:pt x="1270" y="260350"/>
                      <a:pt x="21590" y="203200"/>
                      <a:pt x="34290" y="186690"/>
                    </a:cubicBezTo>
                    <a:cubicBezTo>
                      <a:pt x="39370" y="179070"/>
                      <a:pt x="46990" y="173990"/>
                      <a:pt x="53340" y="173990"/>
                    </a:cubicBezTo>
                    <a:cubicBezTo>
                      <a:pt x="60960" y="172720"/>
                      <a:pt x="69850" y="175260"/>
                      <a:pt x="76200" y="182880"/>
                    </a:cubicBezTo>
                    <a:cubicBezTo>
                      <a:pt x="91440" y="204470"/>
                      <a:pt x="97790" y="335280"/>
                      <a:pt x="83820" y="360680"/>
                    </a:cubicBezTo>
                    <a:cubicBezTo>
                      <a:pt x="78740" y="370840"/>
                      <a:pt x="66040" y="375920"/>
                      <a:pt x="58420" y="374650"/>
                    </a:cubicBezTo>
                    <a:cubicBezTo>
                      <a:pt x="50800" y="373380"/>
                      <a:pt x="40640" y="364490"/>
                      <a:pt x="35560" y="349250"/>
                    </a:cubicBezTo>
                    <a:cubicBezTo>
                      <a:pt x="22860" y="303530"/>
                      <a:pt x="77470" y="55880"/>
                      <a:pt x="101600" y="19050"/>
                    </a:cubicBezTo>
                    <a:cubicBezTo>
                      <a:pt x="106680" y="8890"/>
                      <a:pt x="113030" y="5080"/>
                      <a:pt x="119380" y="3810"/>
                    </a:cubicBezTo>
                    <a:cubicBezTo>
                      <a:pt x="127000" y="2540"/>
                      <a:pt x="137160" y="6350"/>
                      <a:pt x="142240" y="11430"/>
                    </a:cubicBezTo>
                    <a:cubicBezTo>
                      <a:pt x="147320" y="16510"/>
                      <a:pt x="151130" y="27940"/>
                      <a:pt x="148590" y="34290"/>
                    </a:cubicBezTo>
                    <a:cubicBezTo>
                      <a:pt x="146050" y="41910"/>
                      <a:pt x="133350" y="53340"/>
                      <a:pt x="125730" y="54610"/>
                    </a:cubicBezTo>
                    <a:cubicBezTo>
                      <a:pt x="118110" y="55880"/>
                      <a:pt x="107950" y="50800"/>
                      <a:pt x="104140" y="44450"/>
                    </a:cubicBezTo>
                    <a:cubicBezTo>
                      <a:pt x="99060" y="39370"/>
                      <a:pt x="97790" y="27940"/>
                      <a:pt x="100330" y="21590"/>
                    </a:cubicBezTo>
                    <a:cubicBezTo>
                      <a:pt x="102870" y="13970"/>
                      <a:pt x="118110" y="2540"/>
                      <a:pt x="125730" y="3810"/>
                    </a:cubicBezTo>
                    <a:cubicBezTo>
                      <a:pt x="134620" y="5080"/>
                      <a:pt x="144780" y="16510"/>
                      <a:pt x="149860" y="31750"/>
                    </a:cubicBezTo>
                    <a:cubicBezTo>
                      <a:pt x="162560" y="80010"/>
                      <a:pt x="111760" y="323850"/>
                      <a:pt x="83820" y="360680"/>
                    </a:cubicBezTo>
                    <a:cubicBezTo>
                      <a:pt x="76200" y="372110"/>
                      <a:pt x="66040" y="375920"/>
                      <a:pt x="58420" y="374650"/>
                    </a:cubicBezTo>
                    <a:cubicBezTo>
                      <a:pt x="50800" y="373380"/>
                      <a:pt x="41910" y="363220"/>
                      <a:pt x="35560" y="349250"/>
                    </a:cubicBezTo>
                    <a:cubicBezTo>
                      <a:pt x="24130" y="321310"/>
                      <a:pt x="21590" y="217170"/>
                      <a:pt x="31750" y="191770"/>
                    </a:cubicBezTo>
                    <a:cubicBezTo>
                      <a:pt x="35560" y="182880"/>
                      <a:pt x="40640" y="176530"/>
                      <a:pt x="48260" y="175260"/>
                    </a:cubicBezTo>
                    <a:cubicBezTo>
                      <a:pt x="55880" y="172720"/>
                      <a:pt x="69850" y="176530"/>
                      <a:pt x="76200" y="182880"/>
                    </a:cubicBezTo>
                    <a:cubicBezTo>
                      <a:pt x="80010" y="187960"/>
                      <a:pt x="81280" y="195580"/>
                      <a:pt x="80010" y="205740"/>
                    </a:cubicBezTo>
                    <a:cubicBezTo>
                      <a:pt x="80010" y="226060"/>
                      <a:pt x="64770" y="284480"/>
                      <a:pt x="49530" y="298450"/>
                    </a:cubicBezTo>
                    <a:cubicBezTo>
                      <a:pt x="41910" y="306070"/>
                      <a:pt x="29210" y="307340"/>
                      <a:pt x="21590" y="304800"/>
                    </a:cubicBezTo>
                    <a:cubicBezTo>
                      <a:pt x="13970" y="302260"/>
                      <a:pt x="8890" y="292100"/>
                      <a:pt x="5080" y="280670"/>
                    </a:cubicBezTo>
                    <a:cubicBezTo>
                      <a:pt x="0" y="262890"/>
                      <a:pt x="1270" y="215900"/>
                      <a:pt x="8890" y="200660"/>
                    </a:cubicBezTo>
                    <a:cubicBezTo>
                      <a:pt x="12700" y="191770"/>
                      <a:pt x="19050" y="186690"/>
                      <a:pt x="26670" y="184150"/>
                    </a:cubicBezTo>
                    <a:cubicBezTo>
                      <a:pt x="33020" y="182880"/>
                      <a:pt x="49530" y="189230"/>
                      <a:pt x="49530" y="190500"/>
                    </a:cubicBezTo>
                    <a:cubicBezTo>
                      <a:pt x="49530" y="190500"/>
                      <a:pt x="39370" y="194310"/>
                      <a:pt x="36830" y="191770"/>
                    </a:cubicBezTo>
                    <a:cubicBezTo>
                      <a:pt x="29210" y="184150"/>
                      <a:pt x="34290" y="133350"/>
                      <a:pt x="38100" y="102870"/>
                    </a:cubicBezTo>
                    <a:cubicBezTo>
                      <a:pt x="41910" y="71120"/>
                      <a:pt x="45720" y="12700"/>
                      <a:pt x="60960" y="5080"/>
                    </a:cubicBezTo>
                    <a:cubicBezTo>
                      <a:pt x="69850" y="0"/>
                      <a:pt x="86360" y="5080"/>
                      <a:pt x="96520" y="17780"/>
                    </a:cubicBezTo>
                    <a:cubicBezTo>
                      <a:pt x="127000" y="53340"/>
                      <a:pt x="152400" y="252730"/>
                      <a:pt x="161290" y="318770"/>
                    </a:cubicBezTo>
                    <a:cubicBezTo>
                      <a:pt x="165100" y="350520"/>
                      <a:pt x="156210" y="389890"/>
                      <a:pt x="162560" y="391160"/>
                    </a:cubicBezTo>
                    <a:cubicBezTo>
                      <a:pt x="175260" y="393700"/>
                      <a:pt x="233680" y="261620"/>
                      <a:pt x="252730" y="208280"/>
                    </a:cubicBezTo>
                    <a:cubicBezTo>
                      <a:pt x="267970" y="167640"/>
                      <a:pt x="266700" y="111760"/>
                      <a:pt x="280670" y="99060"/>
                    </a:cubicBezTo>
                    <a:cubicBezTo>
                      <a:pt x="288290" y="92710"/>
                      <a:pt x="298450" y="93980"/>
                      <a:pt x="304800" y="96520"/>
                    </a:cubicBezTo>
                    <a:cubicBezTo>
                      <a:pt x="311150" y="99060"/>
                      <a:pt x="317500" y="104140"/>
                      <a:pt x="320040" y="114300"/>
                    </a:cubicBezTo>
                    <a:cubicBezTo>
                      <a:pt x="328930" y="135890"/>
                      <a:pt x="332740" y="217170"/>
                      <a:pt x="318770" y="234950"/>
                    </a:cubicBezTo>
                    <a:cubicBezTo>
                      <a:pt x="309880" y="245110"/>
                      <a:pt x="289560" y="248920"/>
                      <a:pt x="281940" y="243840"/>
                    </a:cubicBezTo>
                    <a:cubicBezTo>
                      <a:pt x="273050" y="238760"/>
                      <a:pt x="267970" y="214630"/>
                      <a:pt x="270510" y="203200"/>
                    </a:cubicBezTo>
                    <a:cubicBezTo>
                      <a:pt x="273050" y="193040"/>
                      <a:pt x="284480" y="179070"/>
                      <a:pt x="293370" y="177800"/>
                    </a:cubicBezTo>
                    <a:cubicBezTo>
                      <a:pt x="300990" y="176530"/>
                      <a:pt x="312420" y="182880"/>
                      <a:pt x="318770" y="191770"/>
                    </a:cubicBezTo>
                    <a:cubicBezTo>
                      <a:pt x="327660" y="208280"/>
                      <a:pt x="325120" y="264160"/>
                      <a:pt x="317500" y="283210"/>
                    </a:cubicBezTo>
                    <a:cubicBezTo>
                      <a:pt x="313690" y="293370"/>
                      <a:pt x="304800" y="302260"/>
                      <a:pt x="297180" y="303530"/>
                    </a:cubicBezTo>
                    <a:cubicBezTo>
                      <a:pt x="288290" y="303530"/>
                      <a:pt x="276860" y="295910"/>
                      <a:pt x="267970" y="285750"/>
                    </a:cubicBezTo>
                    <a:cubicBezTo>
                      <a:pt x="251460" y="264160"/>
                      <a:pt x="228600" y="191770"/>
                      <a:pt x="223520" y="161290"/>
                    </a:cubicBezTo>
                    <a:cubicBezTo>
                      <a:pt x="220980" y="144780"/>
                      <a:pt x="219710" y="130810"/>
                      <a:pt x="223520" y="120650"/>
                    </a:cubicBezTo>
                    <a:cubicBezTo>
                      <a:pt x="227330" y="113030"/>
                      <a:pt x="233680" y="104140"/>
                      <a:pt x="240030" y="104140"/>
                    </a:cubicBezTo>
                    <a:cubicBezTo>
                      <a:pt x="248920" y="102870"/>
                      <a:pt x="266700" y="110490"/>
                      <a:pt x="273050" y="121920"/>
                    </a:cubicBezTo>
                    <a:cubicBezTo>
                      <a:pt x="287020" y="146050"/>
                      <a:pt x="274320" y="229870"/>
                      <a:pt x="266700" y="264160"/>
                    </a:cubicBezTo>
                    <a:cubicBezTo>
                      <a:pt x="262890" y="285750"/>
                      <a:pt x="259080" y="308610"/>
                      <a:pt x="247650" y="314960"/>
                    </a:cubicBezTo>
                    <a:cubicBezTo>
                      <a:pt x="238760" y="318770"/>
                      <a:pt x="218440" y="316230"/>
                      <a:pt x="210820" y="304800"/>
                    </a:cubicBezTo>
                    <a:cubicBezTo>
                      <a:pt x="193040" y="283210"/>
                      <a:pt x="199390" y="156210"/>
                      <a:pt x="214630" y="134620"/>
                    </a:cubicBezTo>
                    <a:cubicBezTo>
                      <a:pt x="219710" y="127000"/>
                      <a:pt x="229870" y="125730"/>
                      <a:pt x="236220" y="127000"/>
                    </a:cubicBezTo>
                    <a:cubicBezTo>
                      <a:pt x="243840" y="127000"/>
                      <a:pt x="251460" y="132080"/>
                      <a:pt x="255270" y="139700"/>
                    </a:cubicBezTo>
                    <a:cubicBezTo>
                      <a:pt x="265430" y="157480"/>
                      <a:pt x="266700" y="222250"/>
                      <a:pt x="259080" y="243840"/>
                    </a:cubicBezTo>
                    <a:cubicBezTo>
                      <a:pt x="254000" y="256540"/>
                      <a:pt x="245110" y="267970"/>
                      <a:pt x="236220" y="269240"/>
                    </a:cubicBezTo>
                    <a:cubicBezTo>
                      <a:pt x="228600" y="269240"/>
                      <a:pt x="214630" y="261620"/>
                      <a:pt x="208280" y="250190"/>
                    </a:cubicBezTo>
                    <a:cubicBezTo>
                      <a:pt x="194310" y="223520"/>
                      <a:pt x="199390" y="114300"/>
                      <a:pt x="208280" y="85090"/>
                    </a:cubicBezTo>
                    <a:cubicBezTo>
                      <a:pt x="212090" y="72390"/>
                      <a:pt x="217170" y="63500"/>
                      <a:pt x="224790" y="60960"/>
                    </a:cubicBezTo>
                    <a:cubicBezTo>
                      <a:pt x="232410" y="59690"/>
                      <a:pt x="250190" y="67310"/>
                      <a:pt x="257810" y="78740"/>
                    </a:cubicBezTo>
                    <a:cubicBezTo>
                      <a:pt x="273050" y="104140"/>
                      <a:pt x="269240" y="203200"/>
                      <a:pt x="259080" y="232410"/>
                    </a:cubicBezTo>
                    <a:cubicBezTo>
                      <a:pt x="254000" y="245110"/>
                      <a:pt x="245110" y="256540"/>
                      <a:pt x="236220" y="257810"/>
                    </a:cubicBezTo>
                    <a:cubicBezTo>
                      <a:pt x="228600" y="257810"/>
                      <a:pt x="214630" y="250190"/>
                      <a:pt x="208280" y="238760"/>
                    </a:cubicBezTo>
                    <a:cubicBezTo>
                      <a:pt x="193040" y="207010"/>
                      <a:pt x="195580" y="53340"/>
                      <a:pt x="214630" y="30480"/>
                    </a:cubicBezTo>
                    <a:cubicBezTo>
                      <a:pt x="220980" y="21590"/>
                      <a:pt x="234950" y="21590"/>
                      <a:pt x="242570" y="24130"/>
                    </a:cubicBezTo>
                    <a:cubicBezTo>
                      <a:pt x="250190" y="26670"/>
                      <a:pt x="255270" y="34290"/>
                      <a:pt x="259080" y="48260"/>
                    </a:cubicBezTo>
                    <a:cubicBezTo>
                      <a:pt x="271780" y="91440"/>
                      <a:pt x="271780" y="303530"/>
                      <a:pt x="252730" y="347980"/>
                    </a:cubicBezTo>
                    <a:cubicBezTo>
                      <a:pt x="245110" y="363220"/>
                      <a:pt x="232410" y="373380"/>
                      <a:pt x="223520" y="372110"/>
                    </a:cubicBezTo>
                    <a:cubicBezTo>
                      <a:pt x="213360" y="372110"/>
                      <a:pt x="199390" y="355600"/>
                      <a:pt x="193040" y="337820"/>
                    </a:cubicBezTo>
                    <a:cubicBezTo>
                      <a:pt x="181610" y="304800"/>
                      <a:pt x="189230" y="223520"/>
                      <a:pt x="193040" y="181610"/>
                    </a:cubicBezTo>
                    <a:cubicBezTo>
                      <a:pt x="196850" y="153670"/>
                      <a:pt x="196850" y="123190"/>
                      <a:pt x="208280" y="111760"/>
                    </a:cubicBezTo>
                    <a:cubicBezTo>
                      <a:pt x="217170" y="104140"/>
                      <a:pt x="232410" y="101600"/>
                      <a:pt x="241300" y="105410"/>
                    </a:cubicBezTo>
                    <a:cubicBezTo>
                      <a:pt x="252730" y="110490"/>
                      <a:pt x="259080" y="128270"/>
                      <a:pt x="267970" y="147320"/>
                    </a:cubicBezTo>
                    <a:cubicBezTo>
                      <a:pt x="283210" y="184150"/>
                      <a:pt x="290830" y="283210"/>
                      <a:pt x="306070" y="313690"/>
                    </a:cubicBezTo>
                    <a:cubicBezTo>
                      <a:pt x="313690" y="328930"/>
                      <a:pt x="328930" y="334010"/>
                      <a:pt x="328930" y="341630"/>
                    </a:cubicBezTo>
                    <a:cubicBezTo>
                      <a:pt x="328930" y="350520"/>
                      <a:pt x="317500" y="361950"/>
                      <a:pt x="309880" y="364490"/>
                    </a:cubicBezTo>
                    <a:cubicBezTo>
                      <a:pt x="303530" y="365760"/>
                      <a:pt x="292100" y="363220"/>
                      <a:pt x="287020" y="358140"/>
                    </a:cubicBezTo>
                    <a:cubicBezTo>
                      <a:pt x="281940" y="354330"/>
                      <a:pt x="279400" y="347980"/>
                      <a:pt x="278130" y="336550"/>
                    </a:cubicBezTo>
                    <a:cubicBezTo>
                      <a:pt x="275590" y="302260"/>
                      <a:pt x="308610" y="165100"/>
                      <a:pt x="332740" y="120650"/>
                    </a:cubicBezTo>
                    <a:cubicBezTo>
                      <a:pt x="345440" y="96520"/>
                      <a:pt x="360680" y="77470"/>
                      <a:pt x="374650" y="72390"/>
                    </a:cubicBezTo>
                    <a:cubicBezTo>
                      <a:pt x="386080" y="68580"/>
                      <a:pt x="400050" y="67310"/>
                      <a:pt x="408940" y="76200"/>
                    </a:cubicBezTo>
                    <a:cubicBezTo>
                      <a:pt x="430530" y="101600"/>
                      <a:pt x="433070" y="285750"/>
                      <a:pt x="414020" y="320040"/>
                    </a:cubicBezTo>
                    <a:cubicBezTo>
                      <a:pt x="406400" y="332740"/>
                      <a:pt x="391160" y="342900"/>
                      <a:pt x="381000" y="337820"/>
                    </a:cubicBezTo>
                    <a:cubicBezTo>
                      <a:pt x="356870" y="328930"/>
                      <a:pt x="331470" y="208280"/>
                      <a:pt x="316230" y="152400"/>
                    </a:cubicBezTo>
                    <a:cubicBezTo>
                      <a:pt x="304800" y="110490"/>
                      <a:pt x="289560" y="62230"/>
                      <a:pt x="293370" y="36830"/>
                    </a:cubicBezTo>
                    <a:cubicBezTo>
                      <a:pt x="295910" y="24130"/>
                      <a:pt x="303530" y="11430"/>
                      <a:pt x="311150" y="8890"/>
                    </a:cubicBezTo>
                    <a:cubicBezTo>
                      <a:pt x="321310" y="5080"/>
                      <a:pt x="336550" y="11430"/>
                      <a:pt x="347980" y="20320"/>
                    </a:cubicBezTo>
                    <a:cubicBezTo>
                      <a:pt x="368300" y="38100"/>
                      <a:pt x="392430" y="87630"/>
                      <a:pt x="406400" y="128270"/>
                    </a:cubicBezTo>
                    <a:cubicBezTo>
                      <a:pt x="421640" y="172720"/>
                      <a:pt x="434340" y="252730"/>
                      <a:pt x="430530" y="280670"/>
                    </a:cubicBezTo>
                    <a:cubicBezTo>
                      <a:pt x="427990" y="290830"/>
                      <a:pt x="425450" y="297180"/>
                      <a:pt x="419100" y="300990"/>
                    </a:cubicBezTo>
                    <a:cubicBezTo>
                      <a:pt x="414020" y="304800"/>
                      <a:pt x="402590" y="307340"/>
                      <a:pt x="396240" y="303530"/>
                    </a:cubicBezTo>
                    <a:cubicBezTo>
                      <a:pt x="388620" y="300990"/>
                      <a:pt x="383540" y="292100"/>
                      <a:pt x="379730" y="280670"/>
                    </a:cubicBezTo>
                    <a:cubicBezTo>
                      <a:pt x="370840" y="251460"/>
                      <a:pt x="394970" y="151130"/>
                      <a:pt x="384810" y="123190"/>
                    </a:cubicBezTo>
                    <a:cubicBezTo>
                      <a:pt x="379730" y="111760"/>
                      <a:pt x="364490" y="110490"/>
                      <a:pt x="364490" y="102870"/>
                    </a:cubicBezTo>
                    <a:cubicBezTo>
                      <a:pt x="363220" y="93980"/>
                      <a:pt x="377190" y="78740"/>
                      <a:pt x="386080" y="77470"/>
                    </a:cubicBezTo>
                    <a:cubicBezTo>
                      <a:pt x="394970" y="76200"/>
                      <a:pt x="407670" y="85090"/>
                      <a:pt x="414020" y="96520"/>
                    </a:cubicBezTo>
                    <a:cubicBezTo>
                      <a:pt x="426720" y="118110"/>
                      <a:pt x="415290" y="194310"/>
                      <a:pt x="424180" y="224790"/>
                    </a:cubicBezTo>
                    <a:cubicBezTo>
                      <a:pt x="429260" y="242570"/>
                      <a:pt x="440690" y="245110"/>
                      <a:pt x="445770" y="264160"/>
                    </a:cubicBezTo>
                    <a:cubicBezTo>
                      <a:pt x="457200" y="311150"/>
                      <a:pt x="458470" y="441960"/>
                      <a:pt x="448310" y="509270"/>
                    </a:cubicBezTo>
                    <a:cubicBezTo>
                      <a:pt x="440690" y="558800"/>
                      <a:pt x="424180" y="617220"/>
                      <a:pt x="408940" y="635000"/>
                    </a:cubicBezTo>
                    <a:cubicBezTo>
                      <a:pt x="401320" y="642620"/>
                      <a:pt x="393700" y="645160"/>
                      <a:pt x="387350" y="645160"/>
                    </a:cubicBezTo>
                    <a:cubicBezTo>
                      <a:pt x="379730" y="643890"/>
                      <a:pt x="373380" y="641350"/>
                      <a:pt x="367030" y="632460"/>
                    </a:cubicBezTo>
                    <a:cubicBezTo>
                      <a:pt x="349250" y="607060"/>
                      <a:pt x="314960" y="468630"/>
                      <a:pt x="332740" y="439420"/>
                    </a:cubicBezTo>
                    <a:cubicBezTo>
                      <a:pt x="341630" y="425450"/>
                      <a:pt x="381000" y="420370"/>
                      <a:pt x="383540" y="424180"/>
                    </a:cubicBezTo>
                    <a:cubicBezTo>
                      <a:pt x="384810" y="426720"/>
                      <a:pt x="369570" y="448310"/>
                      <a:pt x="360680" y="449580"/>
                    </a:cubicBezTo>
                    <a:cubicBezTo>
                      <a:pt x="353060" y="449580"/>
                      <a:pt x="331470" y="427990"/>
                      <a:pt x="332740" y="424180"/>
                    </a:cubicBezTo>
                    <a:cubicBezTo>
                      <a:pt x="335280" y="420370"/>
                      <a:pt x="381000" y="422910"/>
                      <a:pt x="383540" y="430530"/>
                    </a:cubicBezTo>
                    <a:cubicBezTo>
                      <a:pt x="386080" y="435610"/>
                      <a:pt x="374650" y="452120"/>
                      <a:pt x="367030" y="454660"/>
                    </a:cubicBezTo>
                    <a:cubicBezTo>
                      <a:pt x="358140" y="455930"/>
                      <a:pt x="340360" y="448310"/>
                      <a:pt x="334010" y="436880"/>
                    </a:cubicBezTo>
                    <a:cubicBezTo>
                      <a:pt x="322580" y="417830"/>
                      <a:pt x="326390" y="353060"/>
                      <a:pt x="334010" y="334010"/>
                    </a:cubicBezTo>
                    <a:cubicBezTo>
                      <a:pt x="336550" y="325120"/>
                      <a:pt x="342900" y="317500"/>
                      <a:pt x="349250" y="316230"/>
                    </a:cubicBezTo>
                    <a:cubicBezTo>
                      <a:pt x="358140" y="314960"/>
                      <a:pt x="374650" y="321310"/>
                      <a:pt x="382270" y="334010"/>
                    </a:cubicBezTo>
                    <a:cubicBezTo>
                      <a:pt x="402590" y="365760"/>
                      <a:pt x="397510" y="523240"/>
                      <a:pt x="383540" y="558800"/>
                    </a:cubicBezTo>
                    <a:cubicBezTo>
                      <a:pt x="378460" y="572770"/>
                      <a:pt x="369570" y="582930"/>
                      <a:pt x="360680" y="584200"/>
                    </a:cubicBezTo>
                    <a:cubicBezTo>
                      <a:pt x="353060" y="585470"/>
                      <a:pt x="339090" y="576580"/>
                      <a:pt x="334010" y="565150"/>
                    </a:cubicBezTo>
                    <a:cubicBezTo>
                      <a:pt x="322580" y="542290"/>
                      <a:pt x="330200" y="482600"/>
                      <a:pt x="335280" y="440690"/>
                    </a:cubicBezTo>
                    <a:cubicBezTo>
                      <a:pt x="341630" y="396240"/>
                      <a:pt x="353060" y="314960"/>
                      <a:pt x="370840" y="303530"/>
                    </a:cubicBezTo>
                    <a:cubicBezTo>
                      <a:pt x="378460" y="298450"/>
                      <a:pt x="392430" y="302260"/>
                      <a:pt x="398780" y="308610"/>
                    </a:cubicBezTo>
                    <a:cubicBezTo>
                      <a:pt x="408940" y="314960"/>
                      <a:pt x="412750" y="328930"/>
                      <a:pt x="417830" y="346710"/>
                    </a:cubicBezTo>
                    <a:cubicBezTo>
                      <a:pt x="426720" y="381000"/>
                      <a:pt x="440690" y="478790"/>
                      <a:pt x="429260" y="505460"/>
                    </a:cubicBezTo>
                    <a:cubicBezTo>
                      <a:pt x="425450" y="516890"/>
                      <a:pt x="415290" y="524510"/>
                      <a:pt x="407670" y="524510"/>
                    </a:cubicBezTo>
                    <a:cubicBezTo>
                      <a:pt x="400050" y="524510"/>
                      <a:pt x="386080" y="516890"/>
                      <a:pt x="379730" y="505460"/>
                    </a:cubicBezTo>
                    <a:cubicBezTo>
                      <a:pt x="365760" y="478790"/>
                      <a:pt x="372110" y="369570"/>
                      <a:pt x="379730" y="340360"/>
                    </a:cubicBezTo>
                    <a:cubicBezTo>
                      <a:pt x="382270" y="330200"/>
                      <a:pt x="384810" y="323850"/>
                      <a:pt x="389890" y="320040"/>
                    </a:cubicBezTo>
                    <a:cubicBezTo>
                      <a:pt x="396240" y="316230"/>
                      <a:pt x="407670" y="314960"/>
                      <a:pt x="414020" y="316230"/>
                    </a:cubicBezTo>
                    <a:cubicBezTo>
                      <a:pt x="420370" y="318770"/>
                      <a:pt x="425450" y="325120"/>
                      <a:pt x="429260" y="334010"/>
                    </a:cubicBezTo>
                    <a:cubicBezTo>
                      <a:pt x="439420" y="358140"/>
                      <a:pt x="440690" y="450850"/>
                      <a:pt x="430530" y="478790"/>
                    </a:cubicBezTo>
                    <a:cubicBezTo>
                      <a:pt x="425450" y="491490"/>
                      <a:pt x="416560" y="502920"/>
                      <a:pt x="407670" y="502920"/>
                    </a:cubicBezTo>
                    <a:cubicBezTo>
                      <a:pt x="400050" y="504190"/>
                      <a:pt x="386080" y="496570"/>
                      <a:pt x="379730" y="483870"/>
                    </a:cubicBezTo>
                    <a:cubicBezTo>
                      <a:pt x="365760" y="457200"/>
                      <a:pt x="365760" y="337820"/>
                      <a:pt x="381000" y="311150"/>
                    </a:cubicBezTo>
                    <a:cubicBezTo>
                      <a:pt x="387350" y="299720"/>
                      <a:pt x="401320" y="292100"/>
                      <a:pt x="408940" y="293370"/>
                    </a:cubicBezTo>
                    <a:cubicBezTo>
                      <a:pt x="417830" y="294640"/>
                      <a:pt x="429260" y="309880"/>
                      <a:pt x="430530" y="320040"/>
                    </a:cubicBezTo>
                    <a:cubicBezTo>
                      <a:pt x="431800" y="331470"/>
                      <a:pt x="424180" y="355600"/>
                      <a:pt x="415290" y="359410"/>
                    </a:cubicBezTo>
                    <a:cubicBezTo>
                      <a:pt x="406400" y="361950"/>
                      <a:pt x="388620" y="355600"/>
                      <a:pt x="379730" y="344170"/>
                    </a:cubicBezTo>
                    <a:cubicBezTo>
                      <a:pt x="364490" y="322580"/>
                      <a:pt x="358140" y="245110"/>
                      <a:pt x="363220" y="219710"/>
                    </a:cubicBezTo>
                    <a:cubicBezTo>
                      <a:pt x="367030" y="208280"/>
                      <a:pt x="373380" y="198120"/>
                      <a:pt x="381000" y="196850"/>
                    </a:cubicBezTo>
                    <a:cubicBezTo>
                      <a:pt x="388620" y="194310"/>
                      <a:pt x="407670" y="203200"/>
                      <a:pt x="414020" y="214630"/>
                    </a:cubicBezTo>
                    <a:cubicBezTo>
                      <a:pt x="426720" y="240030"/>
                      <a:pt x="416560" y="347980"/>
                      <a:pt x="397510" y="360680"/>
                    </a:cubicBezTo>
                    <a:cubicBezTo>
                      <a:pt x="388620" y="368300"/>
                      <a:pt x="372110" y="364490"/>
                      <a:pt x="360680" y="355600"/>
                    </a:cubicBezTo>
                    <a:cubicBezTo>
                      <a:pt x="341630" y="340360"/>
                      <a:pt x="312420" y="270510"/>
                      <a:pt x="317500" y="247650"/>
                    </a:cubicBezTo>
                    <a:cubicBezTo>
                      <a:pt x="318770" y="236220"/>
                      <a:pt x="331470" y="223520"/>
                      <a:pt x="339090" y="223520"/>
                    </a:cubicBezTo>
                    <a:cubicBezTo>
                      <a:pt x="347980" y="222250"/>
                      <a:pt x="360680" y="229870"/>
                      <a:pt x="367030" y="242570"/>
                    </a:cubicBezTo>
                    <a:cubicBezTo>
                      <a:pt x="383540" y="273050"/>
                      <a:pt x="369570" y="392430"/>
                      <a:pt x="364490" y="447040"/>
                    </a:cubicBezTo>
                    <a:cubicBezTo>
                      <a:pt x="361950" y="483870"/>
                      <a:pt x="360680" y="524510"/>
                      <a:pt x="349250" y="541020"/>
                    </a:cubicBezTo>
                    <a:cubicBezTo>
                      <a:pt x="342900" y="549910"/>
                      <a:pt x="331470" y="554990"/>
                      <a:pt x="323850" y="553720"/>
                    </a:cubicBezTo>
                    <a:cubicBezTo>
                      <a:pt x="316230" y="552450"/>
                      <a:pt x="307340" y="546100"/>
                      <a:pt x="302260" y="534670"/>
                    </a:cubicBezTo>
                    <a:cubicBezTo>
                      <a:pt x="288290" y="502920"/>
                      <a:pt x="288290" y="360680"/>
                      <a:pt x="300990" y="326390"/>
                    </a:cubicBezTo>
                    <a:cubicBezTo>
                      <a:pt x="307340" y="312420"/>
                      <a:pt x="314960" y="302260"/>
                      <a:pt x="323850" y="300990"/>
                    </a:cubicBezTo>
                    <a:cubicBezTo>
                      <a:pt x="332740" y="299720"/>
                      <a:pt x="345440" y="307340"/>
                      <a:pt x="351790" y="320040"/>
                    </a:cubicBezTo>
                    <a:cubicBezTo>
                      <a:pt x="369570" y="354330"/>
                      <a:pt x="367030" y="532130"/>
                      <a:pt x="351790" y="567690"/>
                    </a:cubicBezTo>
                    <a:cubicBezTo>
                      <a:pt x="346710" y="579120"/>
                      <a:pt x="337820" y="585470"/>
                      <a:pt x="330200" y="586740"/>
                    </a:cubicBezTo>
                    <a:cubicBezTo>
                      <a:pt x="321310" y="586740"/>
                      <a:pt x="308610" y="579120"/>
                      <a:pt x="302260" y="567690"/>
                    </a:cubicBezTo>
                    <a:cubicBezTo>
                      <a:pt x="288290" y="541020"/>
                      <a:pt x="292100" y="435610"/>
                      <a:pt x="300990" y="407670"/>
                    </a:cubicBezTo>
                    <a:cubicBezTo>
                      <a:pt x="304800" y="394970"/>
                      <a:pt x="311150" y="386080"/>
                      <a:pt x="318770" y="384810"/>
                    </a:cubicBezTo>
                    <a:cubicBezTo>
                      <a:pt x="326390" y="382270"/>
                      <a:pt x="344170" y="389890"/>
                      <a:pt x="351790" y="402590"/>
                    </a:cubicBezTo>
                    <a:cubicBezTo>
                      <a:pt x="364490" y="427990"/>
                      <a:pt x="354330" y="537210"/>
                      <a:pt x="340360" y="557530"/>
                    </a:cubicBezTo>
                    <a:cubicBezTo>
                      <a:pt x="334010" y="565150"/>
                      <a:pt x="325120" y="567690"/>
                      <a:pt x="318770" y="566420"/>
                    </a:cubicBezTo>
                    <a:cubicBezTo>
                      <a:pt x="311150" y="566420"/>
                      <a:pt x="303530" y="562610"/>
                      <a:pt x="298450" y="554990"/>
                    </a:cubicBezTo>
                    <a:cubicBezTo>
                      <a:pt x="288290" y="539750"/>
                      <a:pt x="276860" y="474980"/>
                      <a:pt x="280670" y="473710"/>
                    </a:cubicBezTo>
                    <a:cubicBezTo>
                      <a:pt x="281940" y="473710"/>
                      <a:pt x="294640" y="488950"/>
                      <a:pt x="297180" y="500380"/>
                    </a:cubicBezTo>
                    <a:cubicBezTo>
                      <a:pt x="302260" y="521970"/>
                      <a:pt x="295910" y="579120"/>
                      <a:pt x="283210" y="596900"/>
                    </a:cubicBezTo>
                    <a:cubicBezTo>
                      <a:pt x="275590" y="607060"/>
                      <a:pt x="262890" y="614680"/>
                      <a:pt x="252730" y="612140"/>
                    </a:cubicBezTo>
                    <a:cubicBezTo>
                      <a:pt x="242570" y="609600"/>
                      <a:pt x="228600" y="588010"/>
                      <a:pt x="223520" y="572770"/>
                    </a:cubicBezTo>
                    <a:cubicBezTo>
                      <a:pt x="218440" y="556260"/>
                      <a:pt x="217170" y="530860"/>
                      <a:pt x="224790" y="518160"/>
                    </a:cubicBezTo>
                    <a:cubicBezTo>
                      <a:pt x="229870" y="508000"/>
                      <a:pt x="243840" y="497840"/>
                      <a:pt x="251460" y="499110"/>
                    </a:cubicBezTo>
                    <a:cubicBezTo>
                      <a:pt x="260350" y="500380"/>
                      <a:pt x="269240" y="510540"/>
                      <a:pt x="274320" y="524510"/>
                    </a:cubicBezTo>
                    <a:cubicBezTo>
                      <a:pt x="284480" y="551180"/>
                      <a:pt x="284480" y="645160"/>
                      <a:pt x="273050" y="670560"/>
                    </a:cubicBezTo>
                    <a:cubicBezTo>
                      <a:pt x="267970" y="680720"/>
                      <a:pt x="260350" y="688340"/>
                      <a:pt x="251460" y="689610"/>
                    </a:cubicBezTo>
                    <a:cubicBezTo>
                      <a:pt x="243840" y="689610"/>
                      <a:pt x="232410" y="684530"/>
                      <a:pt x="226060" y="675640"/>
                    </a:cubicBezTo>
                    <a:cubicBezTo>
                      <a:pt x="215900" y="659130"/>
                      <a:pt x="214630" y="595630"/>
                      <a:pt x="226060" y="579120"/>
                    </a:cubicBezTo>
                    <a:cubicBezTo>
                      <a:pt x="232410" y="570230"/>
                      <a:pt x="250190" y="565150"/>
                      <a:pt x="257810" y="567690"/>
                    </a:cubicBezTo>
                    <a:cubicBezTo>
                      <a:pt x="265430" y="570230"/>
                      <a:pt x="274320" y="590550"/>
                      <a:pt x="274320" y="590550"/>
                    </a:cubicBezTo>
                  </a:path>
                </a:pathLst>
              </a:custGeom>
              <a:solidFill>
                <a:srgbClr val="A8BB82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90" name="Group 90"/>
            <p:cNvGrpSpPr/>
            <p:nvPr/>
          </p:nvGrpSpPr>
          <p:grpSpPr>
            <a:xfrm>
              <a:off x="2610804" y="739778"/>
              <a:ext cx="152826" cy="116546"/>
              <a:chOff x="0" y="0"/>
              <a:chExt cx="427990" cy="326390"/>
            </a:xfrm>
          </p:grpSpPr>
          <p:sp>
            <p:nvSpPr>
              <p:cNvPr id="91" name="Freeform 91"/>
              <p:cNvSpPr/>
              <p:nvPr/>
            </p:nvSpPr>
            <p:spPr>
              <a:xfrm>
                <a:off x="50800" y="49530"/>
                <a:ext cx="327660" cy="227330"/>
              </a:xfrm>
              <a:custGeom>
                <a:avLst/>
                <a:gdLst/>
                <a:ahLst/>
                <a:cxnLst/>
                <a:rect l="l" t="t" r="r" b="b"/>
                <a:pathLst>
                  <a:path w="327660" h="227330">
                    <a:moveTo>
                      <a:pt x="67310" y="101600"/>
                    </a:moveTo>
                    <a:cubicBezTo>
                      <a:pt x="129540" y="106680"/>
                      <a:pt x="137160" y="111760"/>
                      <a:pt x="142240" y="120650"/>
                    </a:cubicBezTo>
                    <a:cubicBezTo>
                      <a:pt x="149860" y="133350"/>
                      <a:pt x="153670" y="166370"/>
                      <a:pt x="149860" y="181610"/>
                    </a:cubicBezTo>
                    <a:cubicBezTo>
                      <a:pt x="148590" y="190500"/>
                      <a:pt x="143510" y="198120"/>
                      <a:pt x="135890" y="201930"/>
                    </a:cubicBezTo>
                    <a:cubicBezTo>
                      <a:pt x="127000" y="208280"/>
                      <a:pt x="106680" y="209550"/>
                      <a:pt x="95250" y="204470"/>
                    </a:cubicBezTo>
                    <a:cubicBezTo>
                      <a:pt x="86360" y="199390"/>
                      <a:pt x="78740" y="186690"/>
                      <a:pt x="74930" y="171450"/>
                    </a:cubicBezTo>
                    <a:cubicBezTo>
                      <a:pt x="67310" y="147320"/>
                      <a:pt x="64770" y="91440"/>
                      <a:pt x="73660" y="72390"/>
                    </a:cubicBezTo>
                    <a:cubicBezTo>
                      <a:pt x="77470" y="62230"/>
                      <a:pt x="86360" y="53340"/>
                      <a:pt x="95250" y="53340"/>
                    </a:cubicBezTo>
                    <a:cubicBezTo>
                      <a:pt x="102870" y="52070"/>
                      <a:pt x="118110" y="60960"/>
                      <a:pt x="123190" y="71120"/>
                    </a:cubicBezTo>
                    <a:cubicBezTo>
                      <a:pt x="130810" y="88900"/>
                      <a:pt x="121920" y="133350"/>
                      <a:pt x="111760" y="157480"/>
                    </a:cubicBezTo>
                    <a:cubicBezTo>
                      <a:pt x="102870" y="177800"/>
                      <a:pt x="87630" y="200660"/>
                      <a:pt x="72390" y="207010"/>
                    </a:cubicBezTo>
                    <a:cubicBezTo>
                      <a:pt x="58420" y="212090"/>
                      <a:pt x="36830" y="207010"/>
                      <a:pt x="27940" y="198120"/>
                    </a:cubicBezTo>
                    <a:cubicBezTo>
                      <a:pt x="17780" y="190500"/>
                      <a:pt x="15240" y="175260"/>
                      <a:pt x="12700" y="158750"/>
                    </a:cubicBezTo>
                    <a:cubicBezTo>
                      <a:pt x="7620" y="129540"/>
                      <a:pt x="1270" y="59690"/>
                      <a:pt x="13970" y="36830"/>
                    </a:cubicBezTo>
                    <a:cubicBezTo>
                      <a:pt x="21590" y="22860"/>
                      <a:pt x="38100" y="12700"/>
                      <a:pt x="46990" y="12700"/>
                    </a:cubicBezTo>
                    <a:cubicBezTo>
                      <a:pt x="54610" y="12700"/>
                      <a:pt x="62230" y="19050"/>
                      <a:pt x="67310" y="26670"/>
                    </a:cubicBezTo>
                    <a:cubicBezTo>
                      <a:pt x="74930" y="38100"/>
                      <a:pt x="78740" y="64770"/>
                      <a:pt x="76200" y="82550"/>
                    </a:cubicBezTo>
                    <a:cubicBezTo>
                      <a:pt x="72390" y="101600"/>
                      <a:pt x="46990" y="120650"/>
                      <a:pt x="48260" y="134620"/>
                    </a:cubicBezTo>
                    <a:cubicBezTo>
                      <a:pt x="48260" y="144780"/>
                      <a:pt x="55880" y="153670"/>
                      <a:pt x="64770" y="160020"/>
                    </a:cubicBezTo>
                    <a:cubicBezTo>
                      <a:pt x="81280" y="170180"/>
                      <a:pt x="134620" y="165100"/>
                      <a:pt x="146050" y="176530"/>
                    </a:cubicBezTo>
                    <a:cubicBezTo>
                      <a:pt x="151130" y="182880"/>
                      <a:pt x="152400" y="193040"/>
                      <a:pt x="149860" y="200660"/>
                    </a:cubicBezTo>
                    <a:cubicBezTo>
                      <a:pt x="147320" y="207010"/>
                      <a:pt x="138430" y="215900"/>
                      <a:pt x="128270" y="218440"/>
                    </a:cubicBezTo>
                    <a:cubicBezTo>
                      <a:pt x="113030" y="222250"/>
                      <a:pt x="82550" y="210820"/>
                      <a:pt x="64770" y="201930"/>
                    </a:cubicBezTo>
                    <a:cubicBezTo>
                      <a:pt x="50800" y="194310"/>
                      <a:pt x="39370" y="184150"/>
                      <a:pt x="29210" y="171450"/>
                    </a:cubicBezTo>
                    <a:cubicBezTo>
                      <a:pt x="19050" y="156210"/>
                      <a:pt x="1270" y="130810"/>
                      <a:pt x="3810" y="115570"/>
                    </a:cubicBezTo>
                    <a:cubicBezTo>
                      <a:pt x="7620" y="104140"/>
                      <a:pt x="25400" y="95250"/>
                      <a:pt x="35560" y="88900"/>
                    </a:cubicBezTo>
                    <a:cubicBezTo>
                      <a:pt x="45720" y="82550"/>
                      <a:pt x="50800" y="77470"/>
                      <a:pt x="64770" y="73660"/>
                    </a:cubicBezTo>
                    <a:cubicBezTo>
                      <a:pt x="88900" y="67310"/>
                      <a:pt x="151130" y="63500"/>
                      <a:pt x="180340" y="69850"/>
                    </a:cubicBezTo>
                    <a:cubicBezTo>
                      <a:pt x="199390" y="74930"/>
                      <a:pt x="222250" y="83820"/>
                      <a:pt x="226060" y="95250"/>
                    </a:cubicBezTo>
                    <a:cubicBezTo>
                      <a:pt x="228600" y="104140"/>
                      <a:pt x="217170" y="124460"/>
                      <a:pt x="208280" y="129540"/>
                    </a:cubicBezTo>
                    <a:cubicBezTo>
                      <a:pt x="199390" y="133350"/>
                      <a:pt x="173990" y="124460"/>
                      <a:pt x="173990" y="121920"/>
                    </a:cubicBezTo>
                    <a:cubicBezTo>
                      <a:pt x="173990" y="120650"/>
                      <a:pt x="193040" y="118110"/>
                      <a:pt x="205740" y="116840"/>
                    </a:cubicBezTo>
                    <a:cubicBezTo>
                      <a:pt x="224790" y="115570"/>
                      <a:pt x="267970" y="129540"/>
                      <a:pt x="278130" y="118110"/>
                    </a:cubicBezTo>
                    <a:cubicBezTo>
                      <a:pt x="289560" y="107950"/>
                      <a:pt x="275590" y="54610"/>
                      <a:pt x="275590" y="54610"/>
                    </a:cubicBezTo>
                    <a:cubicBezTo>
                      <a:pt x="274320" y="54610"/>
                      <a:pt x="284480" y="128270"/>
                      <a:pt x="274320" y="142240"/>
                    </a:cubicBezTo>
                    <a:cubicBezTo>
                      <a:pt x="267970" y="149860"/>
                      <a:pt x="251460" y="153670"/>
                      <a:pt x="243840" y="149860"/>
                    </a:cubicBezTo>
                    <a:cubicBezTo>
                      <a:pt x="236220" y="147320"/>
                      <a:pt x="227330" y="132080"/>
                      <a:pt x="228600" y="123190"/>
                    </a:cubicBezTo>
                    <a:cubicBezTo>
                      <a:pt x="229870" y="115570"/>
                      <a:pt x="242570" y="102870"/>
                      <a:pt x="250190" y="101600"/>
                    </a:cubicBezTo>
                    <a:cubicBezTo>
                      <a:pt x="257810" y="100330"/>
                      <a:pt x="267970" y="104140"/>
                      <a:pt x="273050" y="109220"/>
                    </a:cubicBezTo>
                    <a:cubicBezTo>
                      <a:pt x="278130" y="115570"/>
                      <a:pt x="279400" y="133350"/>
                      <a:pt x="275590" y="139700"/>
                    </a:cubicBezTo>
                    <a:cubicBezTo>
                      <a:pt x="271780" y="146050"/>
                      <a:pt x="261620" y="152400"/>
                      <a:pt x="255270" y="152400"/>
                    </a:cubicBezTo>
                    <a:cubicBezTo>
                      <a:pt x="246380" y="151130"/>
                      <a:pt x="234950" y="144780"/>
                      <a:pt x="229870" y="134620"/>
                    </a:cubicBezTo>
                    <a:cubicBezTo>
                      <a:pt x="220980" y="114300"/>
                      <a:pt x="227330" y="49530"/>
                      <a:pt x="236220" y="29210"/>
                    </a:cubicBezTo>
                    <a:cubicBezTo>
                      <a:pt x="240030" y="17780"/>
                      <a:pt x="245110" y="12700"/>
                      <a:pt x="252730" y="7620"/>
                    </a:cubicBezTo>
                    <a:cubicBezTo>
                      <a:pt x="260350" y="3810"/>
                      <a:pt x="274320" y="0"/>
                      <a:pt x="283210" y="1270"/>
                    </a:cubicBezTo>
                    <a:cubicBezTo>
                      <a:pt x="294640" y="3810"/>
                      <a:pt x="307340" y="12700"/>
                      <a:pt x="313690" y="21590"/>
                    </a:cubicBezTo>
                    <a:cubicBezTo>
                      <a:pt x="320040" y="29210"/>
                      <a:pt x="323850" y="39370"/>
                      <a:pt x="326390" y="53340"/>
                    </a:cubicBezTo>
                    <a:cubicBezTo>
                      <a:pt x="327660" y="76200"/>
                      <a:pt x="322580" y="133350"/>
                      <a:pt x="309880" y="151130"/>
                    </a:cubicBezTo>
                    <a:cubicBezTo>
                      <a:pt x="304800" y="160020"/>
                      <a:pt x="298450" y="162560"/>
                      <a:pt x="285750" y="166370"/>
                    </a:cubicBezTo>
                    <a:cubicBezTo>
                      <a:pt x="261620" y="172720"/>
                      <a:pt x="190500" y="175260"/>
                      <a:pt x="165100" y="166370"/>
                    </a:cubicBezTo>
                    <a:cubicBezTo>
                      <a:pt x="151130" y="161290"/>
                      <a:pt x="137160" y="153670"/>
                      <a:pt x="134620" y="143510"/>
                    </a:cubicBezTo>
                    <a:cubicBezTo>
                      <a:pt x="133350" y="134620"/>
                      <a:pt x="147320" y="119380"/>
                      <a:pt x="158750" y="109220"/>
                    </a:cubicBezTo>
                    <a:cubicBezTo>
                      <a:pt x="171450" y="97790"/>
                      <a:pt x="196850" y="77470"/>
                      <a:pt x="208280" y="80010"/>
                    </a:cubicBezTo>
                    <a:cubicBezTo>
                      <a:pt x="217170" y="81280"/>
                      <a:pt x="228600" y="99060"/>
                      <a:pt x="227330" y="107950"/>
                    </a:cubicBezTo>
                    <a:cubicBezTo>
                      <a:pt x="227330" y="115570"/>
                      <a:pt x="219710" y="124460"/>
                      <a:pt x="208280" y="129540"/>
                    </a:cubicBezTo>
                    <a:cubicBezTo>
                      <a:pt x="181610" y="139700"/>
                      <a:pt x="53340" y="107950"/>
                      <a:pt x="49530" y="120650"/>
                    </a:cubicBezTo>
                    <a:cubicBezTo>
                      <a:pt x="45720" y="130810"/>
                      <a:pt x="144780" y="168910"/>
                      <a:pt x="151130" y="187960"/>
                    </a:cubicBezTo>
                    <a:cubicBezTo>
                      <a:pt x="153670" y="198120"/>
                      <a:pt x="146050" y="210820"/>
                      <a:pt x="139700" y="214630"/>
                    </a:cubicBezTo>
                    <a:cubicBezTo>
                      <a:pt x="133350" y="218440"/>
                      <a:pt x="110490" y="213360"/>
                      <a:pt x="110490" y="213360"/>
                    </a:cubicBezTo>
                    <a:cubicBezTo>
                      <a:pt x="110490" y="213360"/>
                      <a:pt x="140970" y="213360"/>
                      <a:pt x="140970" y="214630"/>
                    </a:cubicBezTo>
                    <a:cubicBezTo>
                      <a:pt x="140970" y="215900"/>
                      <a:pt x="87630" y="227330"/>
                      <a:pt x="69850" y="226060"/>
                    </a:cubicBezTo>
                    <a:cubicBezTo>
                      <a:pt x="59690" y="226060"/>
                      <a:pt x="52070" y="226060"/>
                      <a:pt x="44450" y="219710"/>
                    </a:cubicBezTo>
                    <a:cubicBezTo>
                      <a:pt x="27940" y="205740"/>
                      <a:pt x="1270" y="154940"/>
                      <a:pt x="0" y="127000"/>
                    </a:cubicBezTo>
                    <a:cubicBezTo>
                      <a:pt x="0" y="105410"/>
                      <a:pt x="22860" y="83820"/>
                      <a:pt x="24130" y="66040"/>
                    </a:cubicBezTo>
                    <a:cubicBezTo>
                      <a:pt x="26670" y="53340"/>
                      <a:pt x="16510" y="40640"/>
                      <a:pt x="20320" y="31750"/>
                    </a:cubicBezTo>
                    <a:cubicBezTo>
                      <a:pt x="21590" y="24130"/>
                      <a:pt x="29210" y="15240"/>
                      <a:pt x="35560" y="13970"/>
                    </a:cubicBezTo>
                    <a:cubicBezTo>
                      <a:pt x="44450" y="12700"/>
                      <a:pt x="62230" y="20320"/>
                      <a:pt x="68580" y="31750"/>
                    </a:cubicBezTo>
                    <a:cubicBezTo>
                      <a:pt x="81280" y="53340"/>
                      <a:pt x="58420" y="154940"/>
                      <a:pt x="60960" y="154940"/>
                    </a:cubicBezTo>
                    <a:cubicBezTo>
                      <a:pt x="62230" y="154940"/>
                      <a:pt x="67310" y="74930"/>
                      <a:pt x="78740" y="60960"/>
                    </a:cubicBezTo>
                    <a:cubicBezTo>
                      <a:pt x="85090" y="54610"/>
                      <a:pt x="93980" y="52070"/>
                      <a:pt x="100330" y="53340"/>
                    </a:cubicBezTo>
                    <a:cubicBezTo>
                      <a:pt x="109220" y="54610"/>
                      <a:pt x="118110" y="60960"/>
                      <a:pt x="123190" y="71120"/>
                    </a:cubicBezTo>
                    <a:cubicBezTo>
                      <a:pt x="130810" y="90170"/>
                      <a:pt x="133350" y="158750"/>
                      <a:pt x="118110" y="168910"/>
                    </a:cubicBezTo>
                    <a:cubicBezTo>
                      <a:pt x="105410" y="177800"/>
                      <a:pt x="55880" y="153670"/>
                      <a:pt x="45720" y="140970"/>
                    </a:cubicBezTo>
                    <a:cubicBezTo>
                      <a:pt x="40640" y="134620"/>
                      <a:pt x="40640" y="124460"/>
                      <a:pt x="43180" y="118110"/>
                    </a:cubicBezTo>
                    <a:cubicBezTo>
                      <a:pt x="45720" y="110490"/>
                      <a:pt x="67310" y="101600"/>
                      <a:pt x="67310" y="101600"/>
                    </a:cubicBezTo>
                  </a:path>
                </a:pathLst>
              </a:custGeom>
              <a:solidFill>
                <a:srgbClr val="A8BB82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92" name="Group 92"/>
            <p:cNvGrpSpPr/>
            <p:nvPr/>
          </p:nvGrpSpPr>
          <p:grpSpPr>
            <a:xfrm>
              <a:off x="2598106" y="759278"/>
              <a:ext cx="98407" cy="90698"/>
              <a:chOff x="0" y="0"/>
              <a:chExt cx="275590" cy="254000"/>
            </a:xfrm>
          </p:grpSpPr>
          <p:sp>
            <p:nvSpPr>
              <p:cNvPr id="93" name="Freeform 93"/>
              <p:cNvSpPr/>
              <p:nvPr/>
            </p:nvSpPr>
            <p:spPr>
              <a:xfrm>
                <a:off x="49530" y="49530"/>
                <a:ext cx="177800" cy="157480"/>
              </a:xfrm>
              <a:custGeom>
                <a:avLst/>
                <a:gdLst/>
                <a:ahLst/>
                <a:cxnLst/>
                <a:rect l="l" t="t" r="r" b="b"/>
                <a:pathLst>
                  <a:path w="177800" h="157480">
                    <a:moveTo>
                      <a:pt x="43180" y="38100"/>
                    </a:moveTo>
                    <a:cubicBezTo>
                      <a:pt x="95250" y="109220"/>
                      <a:pt x="93980" y="120650"/>
                      <a:pt x="91440" y="129540"/>
                    </a:cubicBezTo>
                    <a:cubicBezTo>
                      <a:pt x="87630" y="139700"/>
                      <a:pt x="78740" y="151130"/>
                      <a:pt x="69850" y="153670"/>
                    </a:cubicBezTo>
                    <a:cubicBezTo>
                      <a:pt x="60960" y="154940"/>
                      <a:pt x="45720" y="148590"/>
                      <a:pt x="39370" y="139700"/>
                    </a:cubicBezTo>
                    <a:cubicBezTo>
                      <a:pt x="31750" y="129540"/>
                      <a:pt x="29210" y="107950"/>
                      <a:pt x="36830" y="91440"/>
                    </a:cubicBezTo>
                    <a:cubicBezTo>
                      <a:pt x="49530" y="62230"/>
                      <a:pt x="114300" y="6350"/>
                      <a:pt x="140970" y="1270"/>
                    </a:cubicBezTo>
                    <a:cubicBezTo>
                      <a:pt x="153670" y="0"/>
                      <a:pt x="170180" y="8890"/>
                      <a:pt x="173990" y="16510"/>
                    </a:cubicBezTo>
                    <a:cubicBezTo>
                      <a:pt x="177800" y="24130"/>
                      <a:pt x="171450" y="40640"/>
                      <a:pt x="165100" y="45720"/>
                    </a:cubicBezTo>
                    <a:cubicBezTo>
                      <a:pt x="160020" y="50800"/>
                      <a:pt x="148590" y="52070"/>
                      <a:pt x="140970" y="49530"/>
                    </a:cubicBezTo>
                    <a:cubicBezTo>
                      <a:pt x="134620" y="45720"/>
                      <a:pt x="124460" y="31750"/>
                      <a:pt x="124460" y="22860"/>
                    </a:cubicBezTo>
                    <a:cubicBezTo>
                      <a:pt x="125730" y="16510"/>
                      <a:pt x="132080" y="6350"/>
                      <a:pt x="138430" y="2540"/>
                    </a:cubicBezTo>
                    <a:cubicBezTo>
                      <a:pt x="144780" y="0"/>
                      <a:pt x="162560" y="1270"/>
                      <a:pt x="168910" y="7620"/>
                    </a:cubicBezTo>
                    <a:cubicBezTo>
                      <a:pt x="173990" y="12700"/>
                      <a:pt x="176530" y="26670"/>
                      <a:pt x="172720" y="38100"/>
                    </a:cubicBezTo>
                    <a:cubicBezTo>
                      <a:pt x="165100" y="57150"/>
                      <a:pt x="113030" y="77470"/>
                      <a:pt x="96520" y="99060"/>
                    </a:cubicBezTo>
                    <a:cubicBezTo>
                      <a:pt x="82550" y="116840"/>
                      <a:pt x="81280" y="148590"/>
                      <a:pt x="69850" y="153670"/>
                    </a:cubicBezTo>
                    <a:cubicBezTo>
                      <a:pt x="62230" y="157480"/>
                      <a:pt x="46990" y="151130"/>
                      <a:pt x="43180" y="144780"/>
                    </a:cubicBezTo>
                    <a:cubicBezTo>
                      <a:pt x="38100" y="139700"/>
                      <a:pt x="46990" y="127000"/>
                      <a:pt x="44450" y="116840"/>
                    </a:cubicBezTo>
                    <a:cubicBezTo>
                      <a:pt x="38100" y="101600"/>
                      <a:pt x="3810" y="80010"/>
                      <a:pt x="1270" y="63500"/>
                    </a:cubicBezTo>
                    <a:cubicBezTo>
                      <a:pt x="0" y="53340"/>
                      <a:pt x="3810" y="40640"/>
                      <a:pt x="10160" y="36830"/>
                    </a:cubicBezTo>
                    <a:cubicBezTo>
                      <a:pt x="16510" y="31750"/>
                      <a:pt x="43180" y="38100"/>
                      <a:pt x="43180" y="38100"/>
                    </a:cubicBezTo>
                  </a:path>
                </a:pathLst>
              </a:custGeom>
              <a:solidFill>
                <a:srgbClr val="A8BB82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94" name="Group 94"/>
            <p:cNvGrpSpPr/>
            <p:nvPr/>
          </p:nvGrpSpPr>
          <p:grpSpPr>
            <a:xfrm>
              <a:off x="2641641" y="758824"/>
              <a:ext cx="60314" cy="56233"/>
              <a:chOff x="0" y="0"/>
              <a:chExt cx="168910" cy="157480"/>
            </a:xfrm>
          </p:grpSpPr>
          <p:sp>
            <p:nvSpPr>
              <p:cNvPr id="95" name="Freeform 95"/>
              <p:cNvSpPr/>
              <p:nvPr/>
            </p:nvSpPr>
            <p:spPr>
              <a:xfrm>
                <a:off x="46990" y="49530"/>
                <a:ext cx="73660" cy="55880"/>
              </a:xfrm>
              <a:custGeom>
                <a:avLst/>
                <a:gdLst/>
                <a:ahLst/>
                <a:cxnLst/>
                <a:rect l="l" t="t" r="r" b="b"/>
                <a:pathLst>
                  <a:path w="73660" h="55880">
                    <a:moveTo>
                      <a:pt x="46990" y="1270"/>
                    </a:moveTo>
                    <a:cubicBezTo>
                      <a:pt x="71120" y="17780"/>
                      <a:pt x="72390" y="29210"/>
                      <a:pt x="69850" y="35560"/>
                    </a:cubicBezTo>
                    <a:cubicBezTo>
                      <a:pt x="67310" y="41910"/>
                      <a:pt x="58420" y="49530"/>
                      <a:pt x="52070" y="50800"/>
                    </a:cubicBezTo>
                    <a:cubicBezTo>
                      <a:pt x="45720" y="53340"/>
                      <a:pt x="34290" y="49530"/>
                      <a:pt x="29210" y="44450"/>
                    </a:cubicBezTo>
                    <a:cubicBezTo>
                      <a:pt x="24130" y="40640"/>
                      <a:pt x="20320" y="29210"/>
                      <a:pt x="21590" y="22860"/>
                    </a:cubicBezTo>
                    <a:cubicBezTo>
                      <a:pt x="22860" y="15240"/>
                      <a:pt x="29210" y="6350"/>
                      <a:pt x="35560" y="3810"/>
                    </a:cubicBezTo>
                    <a:cubicBezTo>
                      <a:pt x="41910" y="0"/>
                      <a:pt x="53340" y="0"/>
                      <a:pt x="59690" y="5080"/>
                    </a:cubicBezTo>
                    <a:cubicBezTo>
                      <a:pt x="66040" y="8890"/>
                      <a:pt x="73660" y="25400"/>
                      <a:pt x="71120" y="33020"/>
                    </a:cubicBezTo>
                    <a:cubicBezTo>
                      <a:pt x="67310" y="43180"/>
                      <a:pt x="44450" y="55880"/>
                      <a:pt x="33020" y="55880"/>
                    </a:cubicBezTo>
                    <a:cubicBezTo>
                      <a:pt x="22860" y="55880"/>
                      <a:pt x="7620" y="46990"/>
                      <a:pt x="3810" y="39370"/>
                    </a:cubicBezTo>
                    <a:cubicBezTo>
                      <a:pt x="0" y="29210"/>
                      <a:pt x="15240" y="1270"/>
                      <a:pt x="15240" y="1270"/>
                    </a:cubicBezTo>
                  </a:path>
                </a:pathLst>
              </a:custGeom>
              <a:solidFill>
                <a:srgbClr val="A8BB82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96" name="Group 96"/>
            <p:cNvGrpSpPr/>
            <p:nvPr/>
          </p:nvGrpSpPr>
          <p:grpSpPr>
            <a:xfrm>
              <a:off x="2692431" y="753382"/>
              <a:ext cx="65302" cy="58953"/>
              <a:chOff x="0" y="0"/>
              <a:chExt cx="182880" cy="165100"/>
            </a:xfrm>
          </p:grpSpPr>
          <p:sp>
            <p:nvSpPr>
              <p:cNvPr id="97" name="Freeform 97"/>
              <p:cNvSpPr/>
              <p:nvPr/>
            </p:nvSpPr>
            <p:spPr>
              <a:xfrm>
                <a:off x="49530" y="49530"/>
                <a:ext cx="85090" cy="64770"/>
              </a:xfrm>
              <a:custGeom>
                <a:avLst/>
                <a:gdLst/>
                <a:ahLst/>
                <a:cxnLst/>
                <a:rect l="l" t="t" r="r" b="b"/>
                <a:pathLst>
                  <a:path w="85090" h="64770">
                    <a:moveTo>
                      <a:pt x="46990" y="64770"/>
                    </a:moveTo>
                    <a:cubicBezTo>
                      <a:pt x="0" y="20320"/>
                      <a:pt x="8890" y="6350"/>
                      <a:pt x="16510" y="2540"/>
                    </a:cubicBezTo>
                    <a:cubicBezTo>
                      <a:pt x="24130" y="0"/>
                      <a:pt x="40640" y="3810"/>
                      <a:pt x="46990" y="10160"/>
                    </a:cubicBezTo>
                    <a:cubicBezTo>
                      <a:pt x="50800" y="15240"/>
                      <a:pt x="53340" y="26670"/>
                      <a:pt x="50800" y="33020"/>
                    </a:cubicBezTo>
                    <a:cubicBezTo>
                      <a:pt x="48260" y="40640"/>
                      <a:pt x="40640" y="48260"/>
                      <a:pt x="34290" y="50800"/>
                    </a:cubicBezTo>
                    <a:cubicBezTo>
                      <a:pt x="27940" y="52070"/>
                      <a:pt x="15240" y="50800"/>
                      <a:pt x="10160" y="45720"/>
                    </a:cubicBezTo>
                    <a:cubicBezTo>
                      <a:pt x="5080" y="40640"/>
                      <a:pt x="0" y="22860"/>
                      <a:pt x="3810" y="16510"/>
                    </a:cubicBezTo>
                    <a:cubicBezTo>
                      <a:pt x="6350" y="8890"/>
                      <a:pt x="20320" y="1270"/>
                      <a:pt x="30480" y="1270"/>
                    </a:cubicBezTo>
                    <a:cubicBezTo>
                      <a:pt x="41910" y="0"/>
                      <a:pt x="60960" y="10160"/>
                      <a:pt x="69850" y="19050"/>
                    </a:cubicBezTo>
                    <a:cubicBezTo>
                      <a:pt x="77470" y="26670"/>
                      <a:pt x="85090" y="43180"/>
                      <a:pt x="81280" y="50800"/>
                    </a:cubicBezTo>
                    <a:cubicBezTo>
                      <a:pt x="78740" y="58420"/>
                      <a:pt x="46990" y="64770"/>
                      <a:pt x="46990" y="64770"/>
                    </a:cubicBezTo>
                  </a:path>
                </a:pathLst>
              </a:custGeom>
              <a:solidFill>
                <a:srgbClr val="A8BB82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98" name="Group 98"/>
            <p:cNvGrpSpPr/>
            <p:nvPr/>
          </p:nvGrpSpPr>
          <p:grpSpPr>
            <a:xfrm>
              <a:off x="2692885" y="753382"/>
              <a:ext cx="65302" cy="73465"/>
              <a:chOff x="0" y="0"/>
              <a:chExt cx="182880" cy="205740"/>
            </a:xfrm>
          </p:grpSpPr>
          <p:sp>
            <p:nvSpPr>
              <p:cNvPr id="99" name="Freeform 99"/>
              <p:cNvSpPr/>
              <p:nvPr/>
            </p:nvSpPr>
            <p:spPr>
              <a:xfrm>
                <a:off x="44450" y="49530"/>
                <a:ext cx="88900" cy="111760"/>
              </a:xfrm>
              <a:custGeom>
                <a:avLst/>
                <a:gdLst/>
                <a:ahLst/>
                <a:cxnLst/>
                <a:rect l="l" t="t" r="r" b="b"/>
                <a:pathLst>
                  <a:path w="88900" h="111760">
                    <a:moveTo>
                      <a:pt x="67310" y="11430"/>
                    </a:moveTo>
                    <a:cubicBezTo>
                      <a:pt x="88900" y="53340"/>
                      <a:pt x="88900" y="69850"/>
                      <a:pt x="85090" y="80010"/>
                    </a:cubicBezTo>
                    <a:cubicBezTo>
                      <a:pt x="82550" y="88900"/>
                      <a:pt x="77470" y="97790"/>
                      <a:pt x="68580" y="101600"/>
                    </a:cubicBezTo>
                    <a:cubicBezTo>
                      <a:pt x="59690" y="106680"/>
                      <a:pt x="39370" y="111760"/>
                      <a:pt x="29210" y="104140"/>
                    </a:cubicBezTo>
                    <a:cubicBezTo>
                      <a:pt x="13970" y="93980"/>
                      <a:pt x="0" y="36830"/>
                      <a:pt x="6350" y="19050"/>
                    </a:cubicBezTo>
                    <a:cubicBezTo>
                      <a:pt x="8890" y="8890"/>
                      <a:pt x="22860" y="1270"/>
                      <a:pt x="30480" y="1270"/>
                    </a:cubicBezTo>
                    <a:cubicBezTo>
                      <a:pt x="38100" y="1270"/>
                      <a:pt x="52070" y="11430"/>
                      <a:pt x="54610" y="19050"/>
                    </a:cubicBezTo>
                    <a:cubicBezTo>
                      <a:pt x="57150" y="25400"/>
                      <a:pt x="54610" y="36830"/>
                      <a:pt x="49530" y="41910"/>
                    </a:cubicBezTo>
                    <a:cubicBezTo>
                      <a:pt x="45720" y="48260"/>
                      <a:pt x="34290" y="52070"/>
                      <a:pt x="27940" y="50800"/>
                    </a:cubicBezTo>
                    <a:cubicBezTo>
                      <a:pt x="20320" y="50800"/>
                      <a:pt x="11430" y="44450"/>
                      <a:pt x="7620" y="38100"/>
                    </a:cubicBezTo>
                    <a:cubicBezTo>
                      <a:pt x="5080" y="31750"/>
                      <a:pt x="5080" y="20320"/>
                      <a:pt x="7620" y="13970"/>
                    </a:cubicBezTo>
                    <a:cubicBezTo>
                      <a:pt x="11430" y="7620"/>
                      <a:pt x="20320" y="1270"/>
                      <a:pt x="27940" y="1270"/>
                    </a:cubicBezTo>
                    <a:cubicBezTo>
                      <a:pt x="34290" y="0"/>
                      <a:pt x="45720" y="2540"/>
                      <a:pt x="49530" y="10160"/>
                    </a:cubicBezTo>
                    <a:cubicBezTo>
                      <a:pt x="55880" y="19050"/>
                      <a:pt x="46990" y="63500"/>
                      <a:pt x="41910" y="63500"/>
                    </a:cubicBezTo>
                    <a:cubicBezTo>
                      <a:pt x="38100" y="64770"/>
                      <a:pt x="19050" y="27940"/>
                      <a:pt x="22860" y="16510"/>
                    </a:cubicBezTo>
                    <a:cubicBezTo>
                      <a:pt x="25400" y="8890"/>
                      <a:pt x="38100" y="1270"/>
                      <a:pt x="46990" y="1270"/>
                    </a:cubicBezTo>
                    <a:cubicBezTo>
                      <a:pt x="53340" y="0"/>
                      <a:pt x="67310" y="11430"/>
                      <a:pt x="67310" y="11430"/>
                    </a:cubicBezTo>
                  </a:path>
                </a:pathLst>
              </a:custGeom>
              <a:solidFill>
                <a:srgbClr val="A8BB82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100" name="Group 100"/>
            <p:cNvGrpSpPr/>
            <p:nvPr/>
          </p:nvGrpSpPr>
          <p:grpSpPr>
            <a:xfrm>
              <a:off x="2686990" y="737057"/>
              <a:ext cx="60314" cy="92512"/>
              <a:chOff x="0" y="0"/>
              <a:chExt cx="168910" cy="259080"/>
            </a:xfrm>
          </p:grpSpPr>
          <p:sp>
            <p:nvSpPr>
              <p:cNvPr id="101" name="Freeform 101"/>
              <p:cNvSpPr/>
              <p:nvPr/>
            </p:nvSpPr>
            <p:spPr>
              <a:xfrm>
                <a:off x="50800" y="48260"/>
                <a:ext cx="67310" cy="161290"/>
              </a:xfrm>
              <a:custGeom>
                <a:avLst/>
                <a:gdLst/>
                <a:ahLst/>
                <a:cxnLst/>
                <a:rect l="l" t="t" r="r" b="b"/>
                <a:pathLst>
                  <a:path w="67310" h="161290">
                    <a:moveTo>
                      <a:pt x="0" y="135890"/>
                    </a:moveTo>
                    <a:cubicBezTo>
                      <a:pt x="2540" y="44450"/>
                      <a:pt x="7620" y="25400"/>
                      <a:pt x="17780" y="16510"/>
                    </a:cubicBezTo>
                    <a:cubicBezTo>
                      <a:pt x="25400" y="7620"/>
                      <a:pt x="43180" y="0"/>
                      <a:pt x="52070" y="3810"/>
                    </a:cubicBezTo>
                    <a:cubicBezTo>
                      <a:pt x="59690" y="6350"/>
                      <a:pt x="66040" y="22860"/>
                      <a:pt x="66040" y="30480"/>
                    </a:cubicBezTo>
                    <a:cubicBezTo>
                      <a:pt x="64770" y="38100"/>
                      <a:pt x="57150" y="46990"/>
                      <a:pt x="50800" y="49530"/>
                    </a:cubicBezTo>
                    <a:cubicBezTo>
                      <a:pt x="44450" y="52070"/>
                      <a:pt x="31750" y="52070"/>
                      <a:pt x="26670" y="48260"/>
                    </a:cubicBezTo>
                    <a:cubicBezTo>
                      <a:pt x="20320" y="41910"/>
                      <a:pt x="15240" y="19050"/>
                      <a:pt x="20320" y="11430"/>
                    </a:cubicBezTo>
                    <a:cubicBezTo>
                      <a:pt x="24130" y="5080"/>
                      <a:pt x="41910" y="0"/>
                      <a:pt x="49530" y="2540"/>
                    </a:cubicBezTo>
                    <a:cubicBezTo>
                      <a:pt x="57150" y="5080"/>
                      <a:pt x="64770" y="19050"/>
                      <a:pt x="66040" y="27940"/>
                    </a:cubicBezTo>
                    <a:cubicBezTo>
                      <a:pt x="67310" y="39370"/>
                      <a:pt x="53340" y="48260"/>
                      <a:pt x="50800" y="63500"/>
                    </a:cubicBezTo>
                    <a:cubicBezTo>
                      <a:pt x="45720" y="85090"/>
                      <a:pt x="58420" y="132080"/>
                      <a:pt x="46990" y="147320"/>
                    </a:cubicBezTo>
                    <a:cubicBezTo>
                      <a:pt x="40640" y="156210"/>
                      <a:pt x="24130" y="161290"/>
                      <a:pt x="16510" y="158750"/>
                    </a:cubicBezTo>
                    <a:cubicBezTo>
                      <a:pt x="8890" y="157480"/>
                      <a:pt x="0" y="135890"/>
                      <a:pt x="0" y="135890"/>
                    </a:cubicBezTo>
                  </a:path>
                </a:pathLst>
              </a:custGeom>
              <a:solidFill>
                <a:srgbClr val="A8BB82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102" name="Group 102"/>
            <p:cNvGrpSpPr/>
            <p:nvPr/>
          </p:nvGrpSpPr>
          <p:grpSpPr>
            <a:xfrm>
              <a:off x="2777234" y="1282603"/>
              <a:ext cx="270732" cy="307011"/>
              <a:chOff x="0" y="0"/>
              <a:chExt cx="758190" cy="859790"/>
            </a:xfrm>
          </p:grpSpPr>
          <p:sp>
            <p:nvSpPr>
              <p:cNvPr id="103" name="Freeform 103"/>
              <p:cNvSpPr/>
              <p:nvPr/>
            </p:nvSpPr>
            <p:spPr>
              <a:xfrm>
                <a:off x="46990" y="45720"/>
                <a:ext cx="662940" cy="767080"/>
              </a:xfrm>
              <a:custGeom>
                <a:avLst/>
                <a:gdLst/>
                <a:ahLst/>
                <a:cxnLst/>
                <a:rect l="l" t="t" r="r" b="b"/>
                <a:pathLst>
                  <a:path w="662940" h="767080">
                    <a:moveTo>
                      <a:pt x="3810" y="662940"/>
                    </a:moveTo>
                    <a:cubicBezTo>
                      <a:pt x="10160" y="624840"/>
                      <a:pt x="15240" y="612140"/>
                      <a:pt x="17780" y="601980"/>
                    </a:cubicBezTo>
                    <a:cubicBezTo>
                      <a:pt x="19050" y="590550"/>
                      <a:pt x="17780" y="581660"/>
                      <a:pt x="19050" y="571500"/>
                    </a:cubicBezTo>
                    <a:cubicBezTo>
                      <a:pt x="21590" y="560070"/>
                      <a:pt x="24130" y="546100"/>
                      <a:pt x="30480" y="538480"/>
                    </a:cubicBezTo>
                    <a:cubicBezTo>
                      <a:pt x="36830" y="530860"/>
                      <a:pt x="49530" y="524510"/>
                      <a:pt x="55880" y="524510"/>
                    </a:cubicBezTo>
                    <a:cubicBezTo>
                      <a:pt x="58420" y="523240"/>
                      <a:pt x="62230" y="525780"/>
                      <a:pt x="62230" y="524510"/>
                    </a:cubicBezTo>
                    <a:cubicBezTo>
                      <a:pt x="62230" y="523240"/>
                      <a:pt x="62230" y="494030"/>
                      <a:pt x="62230" y="481330"/>
                    </a:cubicBezTo>
                    <a:cubicBezTo>
                      <a:pt x="62230" y="471170"/>
                      <a:pt x="62230" y="464820"/>
                      <a:pt x="62230" y="454660"/>
                    </a:cubicBezTo>
                    <a:cubicBezTo>
                      <a:pt x="62230" y="441960"/>
                      <a:pt x="62230" y="421640"/>
                      <a:pt x="62230" y="408940"/>
                    </a:cubicBezTo>
                    <a:cubicBezTo>
                      <a:pt x="63500" y="398780"/>
                      <a:pt x="60960" y="389890"/>
                      <a:pt x="64770" y="382270"/>
                    </a:cubicBezTo>
                    <a:cubicBezTo>
                      <a:pt x="69850" y="373380"/>
                      <a:pt x="85090" y="360680"/>
                      <a:pt x="96520" y="358140"/>
                    </a:cubicBezTo>
                    <a:cubicBezTo>
                      <a:pt x="105410" y="356870"/>
                      <a:pt x="115570" y="359410"/>
                      <a:pt x="123190" y="364490"/>
                    </a:cubicBezTo>
                    <a:cubicBezTo>
                      <a:pt x="129540" y="369570"/>
                      <a:pt x="134620" y="377190"/>
                      <a:pt x="138430" y="384810"/>
                    </a:cubicBezTo>
                    <a:cubicBezTo>
                      <a:pt x="142240" y="394970"/>
                      <a:pt x="138430" y="410210"/>
                      <a:pt x="140970" y="417830"/>
                    </a:cubicBezTo>
                    <a:cubicBezTo>
                      <a:pt x="143510" y="421640"/>
                      <a:pt x="146050" y="424180"/>
                      <a:pt x="148590" y="425450"/>
                    </a:cubicBezTo>
                    <a:cubicBezTo>
                      <a:pt x="149860" y="425450"/>
                      <a:pt x="152400" y="425450"/>
                      <a:pt x="152400" y="424180"/>
                    </a:cubicBezTo>
                    <a:cubicBezTo>
                      <a:pt x="154940" y="421640"/>
                      <a:pt x="149860" y="408940"/>
                      <a:pt x="152400" y="400050"/>
                    </a:cubicBezTo>
                    <a:cubicBezTo>
                      <a:pt x="156210" y="388620"/>
                      <a:pt x="170180" y="374650"/>
                      <a:pt x="176530" y="363220"/>
                    </a:cubicBezTo>
                    <a:cubicBezTo>
                      <a:pt x="182880" y="354330"/>
                      <a:pt x="186690" y="342900"/>
                      <a:pt x="194310" y="335280"/>
                    </a:cubicBezTo>
                    <a:cubicBezTo>
                      <a:pt x="201930" y="326390"/>
                      <a:pt x="213360" y="317500"/>
                      <a:pt x="223520" y="313690"/>
                    </a:cubicBezTo>
                    <a:cubicBezTo>
                      <a:pt x="233680" y="311150"/>
                      <a:pt x="245110" y="312420"/>
                      <a:pt x="254000" y="314960"/>
                    </a:cubicBezTo>
                    <a:cubicBezTo>
                      <a:pt x="262890" y="317500"/>
                      <a:pt x="270510" y="323850"/>
                      <a:pt x="278130" y="328930"/>
                    </a:cubicBezTo>
                    <a:cubicBezTo>
                      <a:pt x="285750" y="334010"/>
                      <a:pt x="292100" y="346710"/>
                      <a:pt x="298450" y="345440"/>
                    </a:cubicBezTo>
                    <a:cubicBezTo>
                      <a:pt x="306070" y="344170"/>
                      <a:pt x="311150" y="322580"/>
                      <a:pt x="318770" y="312420"/>
                    </a:cubicBezTo>
                    <a:cubicBezTo>
                      <a:pt x="325120" y="303530"/>
                      <a:pt x="332740" y="297180"/>
                      <a:pt x="339090" y="289560"/>
                    </a:cubicBezTo>
                    <a:cubicBezTo>
                      <a:pt x="346710" y="279400"/>
                      <a:pt x="354330" y="265430"/>
                      <a:pt x="361950" y="257810"/>
                    </a:cubicBezTo>
                    <a:cubicBezTo>
                      <a:pt x="368300" y="251460"/>
                      <a:pt x="375920" y="250190"/>
                      <a:pt x="381000" y="243840"/>
                    </a:cubicBezTo>
                    <a:cubicBezTo>
                      <a:pt x="384810" y="240030"/>
                      <a:pt x="383540" y="232410"/>
                      <a:pt x="387350" y="228600"/>
                    </a:cubicBezTo>
                    <a:cubicBezTo>
                      <a:pt x="389890" y="223520"/>
                      <a:pt x="397510" y="219710"/>
                      <a:pt x="398780" y="217170"/>
                    </a:cubicBezTo>
                    <a:cubicBezTo>
                      <a:pt x="400050" y="215900"/>
                      <a:pt x="400050" y="214630"/>
                      <a:pt x="400050" y="213360"/>
                    </a:cubicBezTo>
                    <a:cubicBezTo>
                      <a:pt x="401320" y="213360"/>
                      <a:pt x="401320" y="210820"/>
                      <a:pt x="401320" y="210820"/>
                    </a:cubicBezTo>
                    <a:cubicBezTo>
                      <a:pt x="401320" y="210820"/>
                      <a:pt x="403860" y="209550"/>
                      <a:pt x="403860" y="209550"/>
                    </a:cubicBezTo>
                    <a:cubicBezTo>
                      <a:pt x="405130" y="208280"/>
                      <a:pt x="406400" y="207010"/>
                      <a:pt x="406400" y="207010"/>
                    </a:cubicBezTo>
                    <a:cubicBezTo>
                      <a:pt x="406400" y="207010"/>
                      <a:pt x="407670" y="205740"/>
                      <a:pt x="408940" y="204470"/>
                    </a:cubicBezTo>
                    <a:cubicBezTo>
                      <a:pt x="408940" y="204470"/>
                      <a:pt x="411480" y="203200"/>
                      <a:pt x="411480" y="203200"/>
                    </a:cubicBezTo>
                    <a:cubicBezTo>
                      <a:pt x="411480" y="203200"/>
                      <a:pt x="412750" y="203200"/>
                      <a:pt x="414020" y="201930"/>
                    </a:cubicBezTo>
                    <a:cubicBezTo>
                      <a:pt x="415290" y="201930"/>
                      <a:pt x="416560" y="201930"/>
                      <a:pt x="416560" y="201930"/>
                    </a:cubicBezTo>
                    <a:cubicBezTo>
                      <a:pt x="416560" y="201930"/>
                      <a:pt x="419100" y="200660"/>
                      <a:pt x="420370" y="200660"/>
                    </a:cubicBezTo>
                    <a:cubicBezTo>
                      <a:pt x="420370" y="200660"/>
                      <a:pt x="422910" y="200660"/>
                      <a:pt x="422910" y="200660"/>
                    </a:cubicBezTo>
                    <a:cubicBezTo>
                      <a:pt x="422910" y="200660"/>
                      <a:pt x="425450" y="200660"/>
                      <a:pt x="425450" y="200660"/>
                    </a:cubicBezTo>
                    <a:cubicBezTo>
                      <a:pt x="426720" y="201930"/>
                      <a:pt x="429260" y="201930"/>
                      <a:pt x="429260" y="201930"/>
                    </a:cubicBezTo>
                    <a:cubicBezTo>
                      <a:pt x="429260" y="201930"/>
                      <a:pt x="430530" y="201930"/>
                      <a:pt x="431800" y="203200"/>
                    </a:cubicBezTo>
                    <a:cubicBezTo>
                      <a:pt x="431800" y="203200"/>
                      <a:pt x="433070" y="203200"/>
                      <a:pt x="433070" y="203200"/>
                    </a:cubicBezTo>
                    <a:cubicBezTo>
                      <a:pt x="434340" y="203200"/>
                      <a:pt x="438150" y="195580"/>
                      <a:pt x="440690" y="193040"/>
                    </a:cubicBezTo>
                    <a:cubicBezTo>
                      <a:pt x="441960" y="191770"/>
                      <a:pt x="444500" y="189230"/>
                      <a:pt x="444500" y="189230"/>
                    </a:cubicBezTo>
                    <a:cubicBezTo>
                      <a:pt x="443230" y="189230"/>
                      <a:pt x="421640" y="181610"/>
                      <a:pt x="414020" y="173990"/>
                    </a:cubicBezTo>
                    <a:cubicBezTo>
                      <a:pt x="407670" y="165100"/>
                      <a:pt x="406400" y="149860"/>
                      <a:pt x="402590" y="139700"/>
                    </a:cubicBezTo>
                    <a:cubicBezTo>
                      <a:pt x="398780" y="129540"/>
                      <a:pt x="392430" y="121920"/>
                      <a:pt x="391160" y="113030"/>
                    </a:cubicBezTo>
                    <a:cubicBezTo>
                      <a:pt x="388620" y="101600"/>
                      <a:pt x="391160" y="74930"/>
                      <a:pt x="391160" y="74930"/>
                    </a:cubicBezTo>
                    <a:cubicBezTo>
                      <a:pt x="391160" y="74930"/>
                      <a:pt x="391160" y="72390"/>
                      <a:pt x="391160" y="72390"/>
                    </a:cubicBezTo>
                    <a:cubicBezTo>
                      <a:pt x="391160" y="71120"/>
                      <a:pt x="391160" y="68580"/>
                      <a:pt x="391160" y="68580"/>
                    </a:cubicBezTo>
                    <a:cubicBezTo>
                      <a:pt x="391160" y="68580"/>
                      <a:pt x="391160" y="67310"/>
                      <a:pt x="392430" y="66040"/>
                    </a:cubicBezTo>
                    <a:cubicBezTo>
                      <a:pt x="392430" y="64770"/>
                      <a:pt x="392430" y="63500"/>
                      <a:pt x="392430" y="63500"/>
                    </a:cubicBezTo>
                    <a:cubicBezTo>
                      <a:pt x="392430" y="63500"/>
                      <a:pt x="393700" y="60960"/>
                      <a:pt x="394970" y="60960"/>
                    </a:cubicBezTo>
                    <a:cubicBezTo>
                      <a:pt x="394970" y="59690"/>
                      <a:pt x="396240" y="57150"/>
                      <a:pt x="396240" y="57150"/>
                    </a:cubicBezTo>
                    <a:cubicBezTo>
                      <a:pt x="396240" y="57150"/>
                      <a:pt x="397510" y="55880"/>
                      <a:pt x="397510" y="55880"/>
                    </a:cubicBezTo>
                    <a:cubicBezTo>
                      <a:pt x="398780" y="54610"/>
                      <a:pt x="400050" y="53340"/>
                      <a:pt x="400050" y="53340"/>
                    </a:cubicBezTo>
                    <a:cubicBezTo>
                      <a:pt x="400050" y="53340"/>
                      <a:pt x="401320" y="52070"/>
                      <a:pt x="402590" y="52070"/>
                    </a:cubicBezTo>
                    <a:cubicBezTo>
                      <a:pt x="403860" y="50800"/>
                      <a:pt x="405130" y="49530"/>
                      <a:pt x="405130" y="49530"/>
                    </a:cubicBezTo>
                    <a:cubicBezTo>
                      <a:pt x="405130" y="49530"/>
                      <a:pt x="407670" y="49530"/>
                      <a:pt x="407670" y="49530"/>
                    </a:cubicBezTo>
                    <a:cubicBezTo>
                      <a:pt x="408940" y="48260"/>
                      <a:pt x="411480" y="48260"/>
                      <a:pt x="411480" y="48260"/>
                    </a:cubicBezTo>
                    <a:cubicBezTo>
                      <a:pt x="411480" y="48260"/>
                      <a:pt x="412750" y="48260"/>
                      <a:pt x="414020" y="48260"/>
                    </a:cubicBezTo>
                    <a:cubicBezTo>
                      <a:pt x="415290" y="48260"/>
                      <a:pt x="416560" y="46990"/>
                      <a:pt x="416560" y="46990"/>
                    </a:cubicBezTo>
                    <a:cubicBezTo>
                      <a:pt x="417830" y="46990"/>
                      <a:pt x="419100" y="48260"/>
                      <a:pt x="420370" y="48260"/>
                    </a:cubicBezTo>
                    <a:cubicBezTo>
                      <a:pt x="421640" y="48260"/>
                      <a:pt x="422910" y="48260"/>
                      <a:pt x="422910" y="48260"/>
                    </a:cubicBezTo>
                    <a:cubicBezTo>
                      <a:pt x="422910" y="48260"/>
                      <a:pt x="425450" y="49530"/>
                      <a:pt x="425450" y="49530"/>
                    </a:cubicBezTo>
                    <a:cubicBezTo>
                      <a:pt x="426720" y="49530"/>
                      <a:pt x="429260" y="50800"/>
                      <a:pt x="429260" y="50800"/>
                    </a:cubicBezTo>
                    <a:cubicBezTo>
                      <a:pt x="429260" y="50800"/>
                      <a:pt x="430530" y="52070"/>
                      <a:pt x="431800" y="52070"/>
                    </a:cubicBezTo>
                    <a:cubicBezTo>
                      <a:pt x="431800" y="53340"/>
                      <a:pt x="434340" y="54610"/>
                      <a:pt x="434340" y="54610"/>
                    </a:cubicBezTo>
                    <a:cubicBezTo>
                      <a:pt x="434340" y="54610"/>
                      <a:pt x="435610" y="55880"/>
                      <a:pt x="435610" y="57150"/>
                    </a:cubicBezTo>
                    <a:cubicBezTo>
                      <a:pt x="436880" y="57150"/>
                      <a:pt x="438150" y="59690"/>
                      <a:pt x="438150" y="59690"/>
                    </a:cubicBezTo>
                    <a:cubicBezTo>
                      <a:pt x="438150" y="59690"/>
                      <a:pt x="438150" y="60960"/>
                      <a:pt x="439420" y="62230"/>
                    </a:cubicBezTo>
                    <a:cubicBezTo>
                      <a:pt x="439420" y="63500"/>
                      <a:pt x="440690" y="64770"/>
                      <a:pt x="440690" y="64770"/>
                    </a:cubicBezTo>
                    <a:cubicBezTo>
                      <a:pt x="440690" y="64770"/>
                      <a:pt x="440690" y="67310"/>
                      <a:pt x="440690" y="67310"/>
                    </a:cubicBezTo>
                    <a:cubicBezTo>
                      <a:pt x="440690" y="68580"/>
                      <a:pt x="441960" y="71120"/>
                      <a:pt x="441960" y="71120"/>
                    </a:cubicBezTo>
                    <a:cubicBezTo>
                      <a:pt x="441960" y="71120"/>
                      <a:pt x="440690" y="72390"/>
                      <a:pt x="441960" y="73660"/>
                    </a:cubicBezTo>
                    <a:cubicBezTo>
                      <a:pt x="443230" y="74930"/>
                      <a:pt x="455930" y="69850"/>
                      <a:pt x="464820" y="66040"/>
                    </a:cubicBezTo>
                    <a:cubicBezTo>
                      <a:pt x="477520" y="59690"/>
                      <a:pt x="494030" y="45720"/>
                      <a:pt x="510540" y="36830"/>
                    </a:cubicBezTo>
                    <a:cubicBezTo>
                      <a:pt x="529590" y="26670"/>
                      <a:pt x="551180" y="17780"/>
                      <a:pt x="572770" y="12700"/>
                    </a:cubicBezTo>
                    <a:cubicBezTo>
                      <a:pt x="591820" y="7620"/>
                      <a:pt x="618490" y="0"/>
                      <a:pt x="633730" y="5080"/>
                    </a:cubicBezTo>
                    <a:cubicBezTo>
                      <a:pt x="645160" y="8890"/>
                      <a:pt x="657860" y="19050"/>
                      <a:pt x="660400" y="29210"/>
                    </a:cubicBezTo>
                    <a:cubicBezTo>
                      <a:pt x="662940" y="43180"/>
                      <a:pt x="631190" y="69850"/>
                      <a:pt x="633730" y="80010"/>
                    </a:cubicBezTo>
                    <a:cubicBezTo>
                      <a:pt x="636270" y="86360"/>
                      <a:pt x="648970" y="83820"/>
                      <a:pt x="654050" y="91440"/>
                    </a:cubicBezTo>
                    <a:cubicBezTo>
                      <a:pt x="660400" y="100330"/>
                      <a:pt x="661670" y="118110"/>
                      <a:pt x="659130" y="133350"/>
                    </a:cubicBezTo>
                    <a:cubicBezTo>
                      <a:pt x="656590" y="152400"/>
                      <a:pt x="642620" y="175260"/>
                      <a:pt x="629920" y="193040"/>
                    </a:cubicBezTo>
                    <a:cubicBezTo>
                      <a:pt x="614680" y="212090"/>
                      <a:pt x="574040" y="231140"/>
                      <a:pt x="574040" y="243840"/>
                    </a:cubicBezTo>
                    <a:cubicBezTo>
                      <a:pt x="572770" y="250190"/>
                      <a:pt x="586740" y="252730"/>
                      <a:pt x="586740" y="260350"/>
                    </a:cubicBezTo>
                    <a:cubicBezTo>
                      <a:pt x="588010" y="269240"/>
                      <a:pt x="567690" y="289560"/>
                      <a:pt x="562610" y="295910"/>
                    </a:cubicBezTo>
                    <a:cubicBezTo>
                      <a:pt x="561340" y="298450"/>
                      <a:pt x="558800" y="299720"/>
                      <a:pt x="558800" y="300990"/>
                    </a:cubicBezTo>
                    <a:cubicBezTo>
                      <a:pt x="558800" y="303530"/>
                      <a:pt x="560070" y="303530"/>
                      <a:pt x="560070" y="306070"/>
                    </a:cubicBezTo>
                    <a:cubicBezTo>
                      <a:pt x="561340" y="312420"/>
                      <a:pt x="556260" y="328930"/>
                      <a:pt x="553720" y="336550"/>
                    </a:cubicBezTo>
                    <a:cubicBezTo>
                      <a:pt x="552450" y="341630"/>
                      <a:pt x="549910" y="349250"/>
                      <a:pt x="551180" y="349250"/>
                    </a:cubicBezTo>
                    <a:cubicBezTo>
                      <a:pt x="551180" y="350520"/>
                      <a:pt x="551180" y="349250"/>
                      <a:pt x="551180" y="349250"/>
                    </a:cubicBezTo>
                    <a:cubicBezTo>
                      <a:pt x="551180" y="349250"/>
                      <a:pt x="553720" y="349250"/>
                      <a:pt x="553720" y="347980"/>
                    </a:cubicBezTo>
                    <a:cubicBezTo>
                      <a:pt x="554990" y="347980"/>
                      <a:pt x="556260" y="346710"/>
                      <a:pt x="556260" y="346710"/>
                    </a:cubicBezTo>
                    <a:cubicBezTo>
                      <a:pt x="557530" y="346710"/>
                      <a:pt x="558800" y="345440"/>
                      <a:pt x="560070" y="345440"/>
                    </a:cubicBezTo>
                    <a:cubicBezTo>
                      <a:pt x="561340" y="345440"/>
                      <a:pt x="562610" y="345440"/>
                      <a:pt x="562610" y="345440"/>
                    </a:cubicBezTo>
                    <a:cubicBezTo>
                      <a:pt x="562610" y="344170"/>
                      <a:pt x="565150" y="344170"/>
                      <a:pt x="566420" y="344170"/>
                    </a:cubicBezTo>
                    <a:cubicBezTo>
                      <a:pt x="566420" y="344170"/>
                      <a:pt x="568960" y="344170"/>
                      <a:pt x="568960" y="344170"/>
                    </a:cubicBezTo>
                    <a:cubicBezTo>
                      <a:pt x="568960" y="344170"/>
                      <a:pt x="570230" y="345440"/>
                      <a:pt x="571500" y="345440"/>
                    </a:cubicBezTo>
                    <a:cubicBezTo>
                      <a:pt x="572770" y="345440"/>
                      <a:pt x="575310" y="345440"/>
                      <a:pt x="575310" y="345440"/>
                    </a:cubicBezTo>
                    <a:cubicBezTo>
                      <a:pt x="575310" y="345440"/>
                      <a:pt x="576580" y="346710"/>
                      <a:pt x="577850" y="346710"/>
                    </a:cubicBezTo>
                    <a:cubicBezTo>
                      <a:pt x="579120" y="347980"/>
                      <a:pt x="580390" y="347980"/>
                      <a:pt x="580390" y="347980"/>
                    </a:cubicBezTo>
                    <a:cubicBezTo>
                      <a:pt x="580390" y="347980"/>
                      <a:pt x="581660" y="349250"/>
                      <a:pt x="582930" y="350520"/>
                    </a:cubicBezTo>
                    <a:cubicBezTo>
                      <a:pt x="584200" y="350520"/>
                      <a:pt x="585470" y="351790"/>
                      <a:pt x="585470" y="351790"/>
                    </a:cubicBezTo>
                    <a:cubicBezTo>
                      <a:pt x="585470" y="351790"/>
                      <a:pt x="586740" y="354330"/>
                      <a:pt x="586740" y="354330"/>
                    </a:cubicBezTo>
                    <a:cubicBezTo>
                      <a:pt x="588010" y="355600"/>
                      <a:pt x="589280" y="356870"/>
                      <a:pt x="589280" y="356870"/>
                    </a:cubicBezTo>
                    <a:cubicBezTo>
                      <a:pt x="589280" y="356870"/>
                      <a:pt x="589280" y="359410"/>
                      <a:pt x="590550" y="359410"/>
                    </a:cubicBezTo>
                    <a:cubicBezTo>
                      <a:pt x="590550" y="360680"/>
                      <a:pt x="591820" y="361950"/>
                      <a:pt x="591820" y="361950"/>
                    </a:cubicBezTo>
                    <a:cubicBezTo>
                      <a:pt x="591820" y="363220"/>
                      <a:pt x="591820" y="364490"/>
                      <a:pt x="591820" y="365760"/>
                    </a:cubicBezTo>
                    <a:cubicBezTo>
                      <a:pt x="591820" y="367030"/>
                      <a:pt x="591820" y="368300"/>
                      <a:pt x="591820" y="368300"/>
                    </a:cubicBezTo>
                    <a:cubicBezTo>
                      <a:pt x="591820" y="368300"/>
                      <a:pt x="591820" y="370840"/>
                      <a:pt x="591820" y="372110"/>
                    </a:cubicBezTo>
                    <a:cubicBezTo>
                      <a:pt x="591820" y="372110"/>
                      <a:pt x="591820" y="374650"/>
                      <a:pt x="591820" y="374650"/>
                    </a:cubicBezTo>
                    <a:cubicBezTo>
                      <a:pt x="591820" y="374650"/>
                      <a:pt x="591820" y="377190"/>
                      <a:pt x="590550" y="377190"/>
                    </a:cubicBezTo>
                    <a:cubicBezTo>
                      <a:pt x="590550" y="378460"/>
                      <a:pt x="590550" y="381000"/>
                      <a:pt x="590550" y="381000"/>
                    </a:cubicBezTo>
                    <a:cubicBezTo>
                      <a:pt x="590550" y="381000"/>
                      <a:pt x="589280" y="382270"/>
                      <a:pt x="588010" y="383540"/>
                    </a:cubicBezTo>
                    <a:cubicBezTo>
                      <a:pt x="588010" y="383540"/>
                      <a:pt x="586740" y="386080"/>
                      <a:pt x="586740" y="386080"/>
                    </a:cubicBezTo>
                    <a:cubicBezTo>
                      <a:pt x="586740" y="386080"/>
                      <a:pt x="585470" y="387350"/>
                      <a:pt x="584200" y="387350"/>
                    </a:cubicBezTo>
                    <a:cubicBezTo>
                      <a:pt x="584200" y="388620"/>
                      <a:pt x="582930" y="389890"/>
                      <a:pt x="582930" y="389890"/>
                    </a:cubicBezTo>
                    <a:cubicBezTo>
                      <a:pt x="582930" y="389890"/>
                      <a:pt x="563880" y="400050"/>
                      <a:pt x="554990" y="406400"/>
                    </a:cubicBezTo>
                    <a:cubicBezTo>
                      <a:pt x="547370" y="411480"/>
                      <a:pt x="532130" y="421640"/>
                      <a:pt x="532130" y="422910"/>
                    </a:cubicBezTo>
                    <a:cubicBezTo>
                      <a:pt x="532130" y="424180"/>
                      <a:pt x="534670" y="424180"/>
                      <a:pt x="534670" y="424180"/>
                    </a:cubicBezTo>
                    <a:cubicBezTo>
                      <a:pt x="534670" y="424180"/>
                      <a:pt x="535940" y="425450"/>
                      <a:pt x="537210" y="426720"/>
                    </a:cubicBezTo>
                    <a:cubicBezTo>
                      <a:pt x="537210" y="426720"/>
                      <a:pt x="538480" y="427990"/>
                      <a:pt x="538480" y="427990"/>
                    </a:cubicBezTo>
                    <a:cubicBezTo>
                      <a:pt x="538480" y="427990"/>
                      <a:pt x="539750" y="430530"/>
                      <a:pt x="541020" y="430530"/>
                    </a:cubicBezTo>
                    <a:cubicBezTo>
                      <a:pt x="541020" y="431800"/>
                      <a:pt x="542290" y="433070"/>
                      <a:pt x="542290" y="433070"/>
                    </a:cubicBezTo>
                    <a:cubicBezTo>
                      <a:pt x="542290" y="433070"/>
                      <a:pt x="543560" y="435610"/>
                      <a:pt x="543560" y="436880"/>
                    </a:cubicBezTo>
                    <a:cubicBezTo>
                      <a:pt x="543560" y="436880"/>
                      <a:pt x="544830" y="439420"/>
                      <a:pt x="544830" y="439420"/>
                    </a:cubicBezTo>
                    <a:cubicBezTo>
                      <a:pt x="544830" y="439420"/>
                      <a:pt x="544830" y="440690"/>
                      <a:pt x="544830" y="441960"/>
                    </a:cubicBezTo>
                    <a:cubicBezTo>
                      <a:pt x="544830" y="443230"/>
                      <a:pt x="546100" y="445770"/>
                      <a:pt x="546100" y="445770"/>
                    </a:cubicBezTo>
                    <a:cubicBezTo>
                      <a:pt x="546100" y="445770"/>
                      <a:pt x="544830" y="447040"/>
                      <a:pt x="544830" y="448310"/>
                    </a:cubicBezTo>
                    <a:cubicBezTo>
                      <a:pt x="544830" y="449580"/>
                      <a:pt x="544830" y="450850"/>
                      <a:pt x="544830" y="450850"/>
                    </a:cubicBezTo>
                    <a:cubicBezTo>
                      <a:pt x="544830" y="450850"/>
                      <a:pt x="543560" y="453390"/>
                      <a:pt x="543560" y="454660"/>
                    </a:cubicBezTo>
                    <a:cubicBezTo>
                      <a:pt x="543560" y="454660"/>
                      <a:pt x="542290" y="457200"/>
                      <a:pt x="542290" y="457200"/>
                    </a:cubicBezTo>
                    <a:cubicBezTo>
                      <a:pt x="542290" y="457200"/>
                      <a:pt x="541020" y="458470"/>
                      <a:pt x="541020" y="459740"/>
                    </a:cubicBezTo>
                    <a:cubicBezTo>
                      <a:pt x="539750" y="461010"/>
                      <a:pt x="539750" y="462280"/>
                      <a:pt x="539750" y="462280"/>
                    </a:cubicBezTo>
                    <a:cubicBezTo>
                      <a:pt x="539750" y="462280"/>
                      <a:pt x="537210" y="463550"/>
                      <a:pt x="537210" y="463550"/>
                    </a:cubicBezTo>
                    <a:cubicBezTo>
                      <a:pt x="535940" y="464820"/>
                      <a:pt x="534670" y="466090"/>
                      <a:pt x="534670" y="466090"/>
                    </a:cubicBezTo>
                    <a:cubicBezTo>
                      <a:pt x="534670" y="466090"/>
                      <a:pt x="533400" y="467360"/>
                      <a:pt x="532130" y="467360"/>
                    </a:cubicBezTo>
                    <a:cubicBezTo>
                      <a:pt x="530860" y="468630"/>
                      <a:pt x="529590" y="468630"/>
                      <a:pt x="529590" y="468630"/>
                    </a:cubicBezTo>
                    <a:cubicBezTo>
                      <a:pt x="529590" y="468630"/>
                      <a:pt x="527050" y="469900"/>
                      <a:pt x="525780" y="469900"/>
                    </a:cubicBezTo>
                    <a:cubicBezTo>
                      <a:pt x="525780" y="469900"/>
                      <a:pt x="523240" y="469900"/>
                      <a:pt x="523240" y="469900"/>
                    </a:cubicBezTo>
                    <a:cubicBezTo>
                      <a:pt x="523240" y="471170"/>
                      <a:pt x="514350" y="483870"/>
                      <a:pt x="506730" y="491490"/>
                    </a:cubicBezTo>
                    <a:cubicBezTo>
                      <a:pt x="494030" y="500380"/>
                      <a:pt x="471170" y="510540"/>
                      <a:pt x="455930" y="518160"/>
                    </a:cubicBezTo>
                    <a:cubicBezTo>
                      <a:pt x="443230" y="524510"/>
                      <a:pt x="430530" y="528320"/>
                      <a:pt x="420370" y="534670"/>
                    </a:cubicBezTo>
                    <a:cubicBezTo>
                      <a:pt x="411480" y="539750"/>
                      <a:pt x="405130" y="548640"/>
                      <a:pt x="397510" y="553720"/>
                    </a:cubicBezTo>
                    <a:cubicBezTo>
                      <a:pt x="391160" y="558800"/>
                      <a:pt x="382270" y="561340"/>
                      <a:pt x="378460" y="566420"/>
                    </a:cubicBezTo>
                    <a:cubicBezTo>
                      <a:pt x="375920" y="571500"/>
                      <a:pt x="378460" y="581660"/>
                      <a:pt x="378460" y="588010"/>
                    </a:cubicBezTo>
                    <a:cubicBezTo>
                      <a:pt x="378460" y="594360"/>
                      <a:pt x="378460" y="604520"/>
                      <a:pt x="378460" y="608330"/>
                    </a:cubicBezTo>
                    <a:cubicBezTo>
                      <a:pt x="378460" y="609600"/>
                      <a:pt x="378460" y="609600"/>
                      <a:pt x="378460" y="610870"/>
                    </a:cubicBezTo>
                    <a:cubicBezTo>
                      <a:pt x="378460" y="612140"/>
                      <a:pt x="378460" y="614680"/>
                      <a:pt x="378460" y="614680"/>
                    </a:cubicBezTo>
                    <a:cubicBezTo>
                      <a:pt x="378460" y="614680"/>
                      <a:pt x="377190" y="615950"/>
                      <a:pt x="377190" y="617220"/>
                    </a:cubicBezTo>
                    <a:cubicBezTo>
                      <a:pt x="377190" y="618490"/>
                      <a:pt x="375920" y="619760"/>
                      <a:pt x="375920" y="619760"/>
                    </a:cubicBezTo>
                    <a:cubicBezTo>
                      <a:pt x="375920" y="619760"/>
                      <a:pt x="374650" y="621030"/>
                      <a:pt x="374650" y="622300"/>
                    </a:cubicBezTo>
                    <a:cubicBezTo>
                      <a:pt x="373380" y="623570"/>
                      <a:pt x="372110" y="624840"/>
                      <a:pt x="372110" y="624840"/>
                    </a:cubicBezTo>
                    <a:cubicBezTo>
                      <a:pt x="372110" y="624840"/>
                      <a:pt x="370840" y="626110"/>
                      <a:pt x="369570" y="627380"/>
                    </a:cubicBezTo>
                    <a:cubicBezTo>
                      <a:pt x="369570" y="627380"/>
                      <a:pt x="368300" y="628650"/>
                      <a:pt x="368300" y="628650"/>
                    </a:cubicBezTo>
                    <a:cubicBezTo>
                      <a:pt x="368300" y="628650"/>
                      <a:pt x="365760" y="629920"/>
                      <a:pt x="365760" y="629920"/>
                    </a:cubicBezTo>
                    <a:cubicBezTo>
                      <a:pt x="364490" y="631190"/>
                      <a:pt x="361950" y="632460"/>
                      <a:pt x="361950" y="632460"/>
                    </a:cubicBezTo>
                    <a:cubicBezTo>
                      <a:pt x="361950" y="632460"/>
                      <a:pt x="360680" y="632460"/>
                      <a:pt x="359410" y="632460"/>
                    </a:cubicBezTo>
                    <a:cubicBezTo>
                      <a:pt x="358140" y="632460"/>
                      <a:pt x="356870" y="633730"/>
                      <a:pt x="356870" y="633730"/>
                    </a:cubicBezTo>
                    <a:cubicBezTo>
                      <a:pt x="356870" y="633730"/>
                      <a:pt x="354330" y="633730"/>
                      <a:pt x="353060" y="633730"/>
                    </a:cubicBezTo>
                    <a:cubicBezTo>
                      <a:pt x="351790" y="633730"/>
                      <a:pt x="350520" y="633730"/>
                      <a:pt x="350520" y="633730"/>
                    </a:cubicBezTo>
                    <a:cubicBezTo>
                      <a:pt x="350520" y="633730"/>
                      <a:pt x="347980" y="632460"/>
                      <a:pt x="347980" y="632460"/>
                    </a:cubicBezTo>
                    <a:cubicBezTo>
                      <a:pt x="346710" y="632460"/>
                      <a:pt x="344170" y="632460"/>
                      <a:pt x="344170" y="632460"/>
                    </a:cubicBezTo>
                    <a:cubicBezTo>
                      <a:pt x="344170" y="632460"/>
                      <a:pt x="342900" y="631190"/>
                      <a:pt x="341630" y="629920"/>
                    </a:cubicBezTo>
                    <a:cubicBezTo>
                      <a:pt x="340360" y="629920"/>
                      <a:pt x="339090" y="628650"/>
                      <a:pt x="339090" y="628650"/>
                    </a:cubicBezTo>
                    <a:cubicBezTo>
                      <a:pt x="339090" y="628650"/>
                      <a:pt x="337820" y="627380"/>
                      <a:pt x="336550" y="627380"/>
                    </a:cubicBezTo>
                    <a:cubicBezTo>
                      <a:pt x="336550" y="626110"/>
                      <a:pt x="335280" y="624840"/>
                      <a:pt x="335280" y="626110"/>
                    </a:cubicBezTo>
                    <a:cubicBezTo>
                      <a:pt x="332740" y="626110"/>
                      <a:pt x="331470" y="637540"/>
                      <a:pt x="328930" y="643890"/>
                    </a:cubicBezTo>
                    <a:cubicBezTo>
                      <a:pt x="325120" y="652780"/>
                      <a:pt x="316230" y="675640"/>
                      <a:pt x="316230" y="675640"/>
                    </a:cubicBezTo>
                    <a:cubicBezTo>
                      <a:pt x="316230" y="675640"/>
                      <a:pt x="316230" y="676910"/>
                      <a:pt x="316230" y="678180"/>
                    </a:cubicBezTo>
                    <a:cubicBezTo>
                      <a:pt x="316230" y="679450"/>
                      <a:pt x="314960" y="680720"/>
                      <a:pt x="314960" y="680720"/>
                    </a:cubicBezTo>
                    <a:cubicBezTo>
                      <a:pt x="314960" y="680720"/>
                      <a:pt x="314960" y="683260"/>
                      <a:pt x="313690" y="684530"/>
                    </a:cubicBezTo>
                    <a:cubicBezTo>
                      <a:pt x="313690" y="684530"/>
                      <a:pt x="313690" y="698500"/>
                      <a:pt x="312420" y="706120"/>
                    </a:cubicBezTo>
                    <a:cubicBezTo>
                      <a:pt x="311150" y="716280"/>
                      <a:pt x="307340" y="731520"/>
                      <a:pt x="300990" y="739140"/>
                    </a:cubicBezTo>
                    <a:cubicBezTo>
                      <a:pt x="295910" y="746760"/>
                      <a:pt x="287020" y="753110"/>
                      <a:pt x="276860" y="755650"/>
                    </a:cubicBezTo>
                    <a:cubicBezTo>
                      <a:pt x="264160" y="759460"/>
                      <a:pt x="245110" y="756920"/>
                      <a:pt x="229870" y="756920"/>
                    </a:cubicBezTo>
                    <a:cubicBezTo>
                      <a:pt x="215900" y="755650"/>
                      <a:pt x="199390" y="754380"/>
                      <a:pt x="190500" y="750570"/>
                    </a:cubicBezTo>
                    <a:cubicBezTo>
                      <a:pt x="184150" y="749300"/>
                      <a:pt x="181610" y="742950"/>
                      <a:pt x="179070" y="742950"/>
                    </a:cubicBezTo>
                    <a:cubicBezTo>
                      <a:pt x="177800" y="742950"/>
                      <a:pt x="177800" y="744220"/>
                      <a:pt x="175260" y="744220"/>
                    </a:cubicBezTo>
                    <a:cubicBezTo>
                      <a:pt x="171450" y="746760"/>
                      <a:pt x="156210" y="749300"/>
                      <a:pt x="144780" y="751840"/>
                    </a:cubicBezTo>
                    <a:cubicBezTo>
                      <a:pt x="132080" y="755650"/>
                      <a:pt x="113030" y="767080"/>
                      <a:pt x="102870" y="763270"/>
                    </a:cubicBezTo>
                    <a:cubicBezTo>
                      <a:pt x="96520" y="760730"/>
                      <a:pt x="93980" y="744220"/>
                      <a:pt x="90170" y="741680"/>
                    </a:cubicBezTo>
                    <a:cubicBezTo>
                      <a:pt x="88900" y="740410"/>
                      <a:pt x="87630" y="741680"/>
                      <a:pt x="85090" y="741680"/>
                    </a:cubicBezTo>
                    <a:cubicBezTo>
                      <a:pt x="80010" y="741680"/>
                      <a:pt x="68580" y="741680"/>
                      <a:pt x="59690" y="740410"/>
                    </a:cubicBezTo>
                    <a:cubicBezTo>
                      <a:pt x="48260" y="739140"/>
                      <a:pt x="29210" y="737870"/>
                      <a:pt x="19050" y="731520"/>
                    </a:cubicBezTo>
                    <a:cubicBezTo>
                      <a:pt x="12700" y="726440"/>
                      <a:pt x="7620" y="718820"/>
                      <a:pt x="3810" y="709930"/>
                    </a:cubicBezTo>
                    <a:cubicBezTo>
                      <a:pt x="0" y="698500"/>
                      <a:pt x="3810" y="662940"/>
                      <a:pt x="3810" y="662940"/>
                    </a:cubicBezTo>
                    <a:moveTo>
                      <a:pt x="213360" y="402590"/>
                    </a:moveTo>
                    <a:cubicBezTo>
                      <a:pt x="229870" y="398780"/>
                      <a:pt x="248920" y="405130"/>
                      <a:pt x="257810" y="403860"/>
                    </a:cubicBezTo>
                    <a:cubicBezTo>
                      <a:pt x="262890" y="402590"/>
                      <a:pt x="264160" y="397510"/>
                      <a:pt x="269240" y="396240"/>
                    </a:cubicBezTo>
                    <a:cubicBezTo>
                      <a:pt x="276860" y="394970"/>
                      <a:pt x="295910" y="400050"/>
                      <a:pt x="295910" y="400050"/>
                    </a:cubicBezTo>
                    <a:cubicBezTo>
                      <a:pt x="295910" y="400050"/>
                      <a:pt x="297180" y="400050"/>
                      <a:pt x="298450" y="398780"/>
                    </a:cubicBezTo>
                    <a:cubicBezTo>
                      <a:pt x="299720" y="398780"/>
                      <a:pt x="300990" y="398780"/>
                      <a:pt x="300990" y="398780"/>
                    </a:cubicBezTo>
                    <a:cubicBezTo>
                      <a:pt x="300990" y="398780"/>
                      <a:pt x="303530" y="398780"/>
                      <a:pt x="304800" y="398780"/>
                    </a:cubicBezTo>
                    <a:cubicBezTo>
                      <a:pt x="306070" y="398780"/>
                      <a:pt x="307340" y="397510"/>
                      <a:pt x="307340" y="397510"/>
                    </a:cubicBezTo>
                    <a:cubicBezTo>
                      <a:pt x="307340" y="397510"/>
                      <a:pt x="307340" y="398780"/>
                      <a:pt x="307340" y="398780"/>
                    </a:cubicBezTo>
                    <a:cubicBezTo>
                      <a:pt x="308610" y="397510"/>
                      <a:pt x="313690" y="394970"/>
                      <a:pt x="316230" y="392430"/>
                    </a:cubicBezTo>
                    <a:cubicBezTo>
                      <a:pt x="317500" y="391160"/>
                      <a:pt x="318770" y="387350"/>
                      <a:pt x="318770" y="386080"/>
                    </a:cubicBezTo>
                    <a:cubicBezTo>
                      <a:pt x="316230" y="384810"/>
                      <a:pt x="299720" y="393700"/>
                      <a:pt x="290830" y="392430"/>
                    </a:cubicBezTo>
                    <a:cubicBezTo>
                      <a:pt x="281940" y="392430"/>
                      <a:pt x="271780" y="387350"/>
                      <a:pt x="262890" y="383540"/>
                    </a:cubicBezTo>
                    <a:cubicBezTo>
                      <a:pt x="254000" y="378460"/>
                      <a:pt x="243840" y="360680"/>
                      <a:pt x="236220" y="361950"/>
                    </a:cubicBezTo>
                    <a:cubicBezTo>
                      <a:pt x="228600" y="363220"/>
                      <a:pt x="222250" y="386080"/>
                      <a:pt x="218440" y="393700"/>
                    </a:cubicBezTo>
                    <a:cubicBezTo>
                      <a:pt x="215900" y="397510"/>
                      <a:pt x="213360" y="402590"/>
                      <a:pt x="213360" y="402590"/>
                    </a:cubicBezTo>
                    <a:moveTo>
                      <a:pt x="294640" y="556260"/>
                    </a:moveTo>
                    <a:cubicBezTo>
                      <a:pt x="297180" y="556260"/>
                      <a:pt x="297180" y="553720"/>
                      <a:pt x="297180" y="553720"/>
                    </a:cubicBezTo>
                    <a:cubicBezTo>
                      <a:pt x="295910" y="553720"/>
                      <a:pt x="294640" y="556260"/>
                      <a:pt x="294640" y="556260"/>
                    </a:cubicBezTo>
                    <a:moveTo>
                      <a:pt x="374650" y="459740"/>
                    </a:moveTo>
                    <a:cubicBezTo>
                      <a:pt x="375920" y="466090"/>
                      <a:pt x="378460" y="463550"/>
                      <a:pt x="378460" y="462280"/>
                    </a:cubicBezTo>
                    <a:cubicBezTo>
                      <a:pt x="378460" y="462280"/>
                      <a:pt x="377190" y="462280"/>
                      <a:pt x="377190" y="462280"/>
                    </a:cubicBezTo>
                    <a:cubicBezTo>
                      <a:pt x="377190" y="462280"/>
                      <a:pt x="375920" y="461010"/>
                      <a:pt x="374650" y="459740"/>
                    </a:cubicBezTo>
                    <a:moveTo>
                      <a:pt x="447040" y="124460"/>
                    </a:moveTo>
                    <a:cubicBezTo>
                      <a:pt x="458470" y="140970"/>
                      <a:pt x="473710" y="139700"/>
                      <a:pt x="481330" y="134620"/>
                    </a:cubicBezTo>
                    <a:cubicBezTo>
                      <a:pt x="488950" y="130810"/>
                      <a:pt x="488950" y="119380"/>
                      <a:pt x="497840" y="111760"/>
                    </a:cubicBezTo>
                    <a:cubicBezTo>
                      <a:pt x="509270" y="101600"/>
                      <a:pt x="538480" y="96520"/>
                      <a:pt x="551180" y="87630"/>
                    </a:cubicBezTo>
                    <a:cubicBezTo>
                      <a:pt x="560070" y="81280"/>
                      <a:pt x="567690" y="72390"/>
                      <a:pt x="570230" y="68580"/>
                    </a:cubicBezTo>
                    <a:cubicBezTo>
                      <a:pt x="571500" y="67310"/>
                      <a:pt x="571500" y="67310"/>
                      <a:pt x="572770" y="67310"/>
                    </a:cubicBezTo>
                    <a:cubicBezTo>
                      <a:pt x="572770" y="66040"/>
                      <a:pt x="572770" y="66040"/>
                      <a:pt x="572770" y="66040"/>
                    </a:cubicBezTo>
                    <a:cubicBezTo>
                      <a:pt x="572770" y="66040"/>
                      <a:pt x="543560" y="76200"/>
                      <a:pt x="529590" y="83820"/>
                    </a:cubicBezTo>
                    <a:cubicBezTo>
                      <a:pt x="516890" y="90170"/>
                      <a:pt x="505460" y="102870"/>
                      <a:pt x="491490" y="109220"/>
                    </a:cubicBezTo>
                    <a:cubicBezTo>
                      <a:pt x="478790" y="115570"/>
                      <a:pt x="455930" y="121920"/>
                      <a:pt x="450850" y="123190"/>
                    </a:cubicBezTo>
                    <a:cubicBezTo>
                      <a:pt x="448310" y="124460"/>
                      <a:pt x="447040" y="124460"/>
                      <a:pt x="447040" y="124460"/>
                    </a:cubicBezTo>
                    <a:moveTo>
                      <a:pt x="487680" y="217170"/>
                    </a:moveTo>
                    <a:cubicBezTo>
                      <a:pt x="494030" y="223520"/>
                      <a:pt x="487680" y="232410"/>
                      <a:pt x="488950" y="233680"/>
                    </a:cubicBezTo>
                    <a:cubicBezTo>
                      <a:pt x="491490" y="236220"/>
                      <a:pt x="513080" y="226060"/>
                      <a:pt x="525780" y="218440"/>
                    </a:cubicBezTo>
                    <a:cubicBezTo>
                      <a:pt x="543560" y="207010"/>
                      <a:pt x="579120" y="175260"/>
                      <a:pt x="585470" y="168910"/>
                    </a:cubicBezTo>
                    <a:cubicBezTo>
                      <a:pt x="586740" y="166370"/>
                      <a:pt x="588010" y="165100"/>
                      <a:pt x="588010" y="165100"/>
                    </a:cubicBezTo>
                    <a:cubicBezTo>
                      <a:pt x="586740" y="163830"/>
                      <a:pt x="582930" y="168910"/>
                      <a:pt x="579120" y="171450"/>
                    </a:cubicBezTo>
                    <a:cubicBezTo>
                      <a:pt x="571500" y="173990"/>
                      <a:pt x="558800" y="171450"/>
                      <a:pt x="549910" y="175260"/>
                    </a:cubicBezTo>
                    <a:cubicBezTo>
                      <a:pt x="538480" y="181610"/>
                      <a:pt x="516890" y="205740"/>
                      <a:pt x="516890" y="205740"/>
                    </a:cubicBezTo>
                    <a:cubicBezTo>
                      <a:pt x="516890" y="205740"/>
                      <a:pt x="514350" y="207010"/>
                      <a:pt x="514350" y="208280"/>
                    </a:cubicBezTo>
                    <a:cubicBezTo>
                      <a:pt x="513080" y="208280"/>
                      <a:pt x="511810" y="209550"/>
                      <a:pt x="511810" y="209550"/>
                    </a:cubicBezTo>
                    <a:cubicBezTo>
                      <a:pt x="511810" y="209550"/>
                      <a:pt x="509270" y="210820"/>
                      <a:pt x="509270" y="210820"/>
                    </a:cubicBezTo>
                    <a:cubicBezTo>
                      <a:pt x="508000" y="212090"/>
                      <a:pt x="505460" y="212090"/>
                      <a:pt x="505460" y="212090"/>
                    </a:cubicBezTo>
                    <a:cubicBezTo>
                      <a:pt x="505460" y="212090"/>
                      <a:pt x="504190" y="212090"/>
                      <a:pt x="502920" y="213360"/>
                    </a:cubicBezTo>
                    <a:cubicBezTo>
                      <a:pt x="501650" y="213360"/>
                      <a:pt x="500380" y="213360"/>
                      <a:pt x="500380" y="213360"/>
                    </a:cubicBezTo>
                    <a:cubicBezTo>
                      <a:pt x="500380" y="213360"/>
                      <a:pt x="497840" y="213360"/>
                      <a:pt x="496570" y="213360"/>
                    </a:cubicBezTo>
                    <a:cubicBezTo>
                      <a:pt x="496570" y="213360"/>
                      <a:pt x="494030" y="213360"/>
                      <a:pt x="494030" y="213360"/>
                    </a:cubicBezTo>
                    <a:cubicBezTo>
                      <a:pt x="494030" y="213360"/>
                      <a:pt x="492760" y="212090"/>
                      <a:pt x="491490" y="212090"/>
                    </a:cubicBezTo>
                    <a:cubicBezTo>
                      <a:pt x="490220" y="213360"/>
                      <a:pt x="487680" y="217170"/>
                      <a:pt x="487680" y="217170"/>
                    </a:cubicBezTo>
                    <a:moveTo>
                      <a:pt x="613410" y="115570"/>
                    </a:moveTo>
                    <a:cubicBezTo>
                      <a:pt x="614680" y="118110"/>
                      <a:pt x="617220" y="114300"/>
                      <a:pt x="615950" y="114300"/>
                    </a:cubicBezTo>
                    <a:cubicBezTo>
                      <a:pt x="615950" y="114300"/>
                      <a:pt x="613410" y="115570"/>
                      <a:pt x="613410" y="115570"/>
                    </a:cubicBezTo>
                  </a:path>
                </a:pathLst>
              </a:custGeom>
              <a:solidFill>
                <a:srgbClr val="A8BB82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104" name="Group 104"/>
            <p:cNvGrpSpPr/>
            <p:nvPr/>
          </p:nvGrpSpPr>
          <p:grpSpPr>
            <a:xfrm>
              <a:off x="2885164" y="1271719"/>
              <a:ext cx="158267" cy="166884"/>
              <a:chOff x="0" y="0"/>
              <a:chExt cx="443230" cy="467360"/>
            </a:xfrm>
          </p:grpSpPr>
          <p:sp>
            <p:nvSpPr>
              <p:cNvPr id="105" name="Freeform 105"/>
              <p:cNvSpPr/>
              <p:nvPr/>
            </p:nvSpPr>
            <p:spPr>
              <a:xfrm>
                <a:off x="46990" y="48260"/>
                <a:ext cx="346710" cy="368300"/>
              </a:xfrm>
              <a:custGeom>
                <a:avLst/>
                <a:gdLst/>
                <a:ahLst/>
                <a:cxnLst/>
                <a:rect l="l" t="t" r="r" b="b"/>
                <a:pathLst>
                  <a:path w="346710" h="368300">
                    <a:moveTo>
                      <a:pt x="138430" y="151130"/>
                    </a:moveTo>
                    <a:cubicBezTo>
                      <a:pt x="143510" y="209550"/>
                      <a:pt x="175260" y="252730"/>
                      <a:pt x="181610" y="281940"/>
                    </a:cubicBezTo>
                    <a:cubicBezTo>
                      <a:pt x="187960" y="306070"/>
                      <a:pt x="190500" y="332740"/>
                      <a:pt x="185420" y="346710"/>
                    </a:cubicBezTo>
                    <a:cubicBezTo>
                      <a:pt x="181610" y="356870"/>
                      <a:pt x="172720" y="365760"/>
                      <a:pt x="163830" y="367030"/>
                    </a:cubicBezTo>
                    <a:cubicBezTo>
                      <a:pt x="156210" y="368300"/>
                      <a:pt x="142240" y="360680"/>
                      <a:pt x="135890" y="349250"/>
                    </a:cubicBezTo>
                    <a:cubicBezTo>
                      <a:pt x="120650" y="325120"/>
                      <a:pt x="110490" y="220980"/>
                      <a:pt x="124460" y="207010"/>
                    </a:cubicBezTo>
                    <a:cubicBezTo>
                      <a:pt x="130810" y="199390"/>
                      <a:pt x="149860" y="201930"/>
                      <a:pt x="153670" y="207010"/>
                    </a:cubicBezTo>
                    <a:cubicBezTo>
                      <a:pt x="160020" y="219710"/>
                      <a:pt x="111760" y="308610"/>
                      <a:pt x="91440" y="317500"/>
                    </a:cubicBezTo>
                    <a:cubicBezTo>
                      <a:pt x="80010" y="321310"/>
                      <a:pt x="66040" y="316230"/>
                      <a:pt x="58420" y="308610"/>
                    </a:cubicBezTo>
                    <a:cubicBezTo>
                      <a:pt x="48260" y="297180"/>
                      <a:pt x="41910" y="271780"/>
                      <a:pt x="43180" y="247650"/>
                    </a:cubicBezTo>
                    <a:cubicBezTo>
                      <a:pt x="44450" y="208280"/>
                      <a:pt x="90170" y="134620"/>
                      <a:pt x="96520" y="96520"/>
                    </a:cubicBezTo>
                    <a:cubicBezTo>
                      <a:pt x="100330" y="73660"/>
                      <a:pt x="92710" y="40640"/>
                      <a:pt x="95250" y="40640"/>
                    </a:cubicBezTo>
                    <a:cubicBezTo>
                      <a:pt x="97790" y="40640"/>
                      <a:pt x="97790" y="64770"/>
                      <a:pt x="105410" y="72390"/>
                    </a:cubicBezTo>
                    <a:cubicBezTo>
                      <a:pt x="114300" y="81280"/>
                      <a:pt x="142240" y="76200"/>
                      <a:pt x="147320" y="85090"/>
                    </a:cubicBezTo>
                    <a:cubicBezTo>
                      <a:pt x="152400" y="90170"/>
                      <a:pt x="149860" y="102870"/>
                      <a:pt x="146050" y="107950"/>
                    </a:cubicBezTo>
                    <a:cubicBezTo>
                      <a:pt x="142240" y="114300"/>
                      <a:pt x="134620" y="119380"/>
                      <a:pt x="125730" y="120650"/>
                    </a:cubicBezTo>
                    <a:cubicBezTo>
                      <a:pt x="107950" y="121920"/>
                      <a:pt x="68580" y="99060"/>
                      <a:pt x="46990" y="85090"/>
                    </a:cubicBezTo>
                    <a:cubicBezTo>
                      <a:pt x="29210" y="74930"/>
                      <a:pt x="8890" y="63500"/>
                      <a:pt x="3810" y="49530"/>
                    </a:cubicBezTo>
                    <a:cubicBezTo>
                      <a:pt x="0" y="38100"/>
                      <a:pt x="5080" y="15240"/>
                      <a:pt x="12700" y="7620"/>
                    </a:cubicBezTo>
                    <a:cubicBezTo>
                      <a:pt x="21590" y="0"/>
                      <a:pt x="34290" y="0"/>
                      <a:pt x="50800" y="2540"/>
                    </a:cubicBezTo>
                    <a:cubicBezTo>
                      <a:pt x="87630" y="7620"/>
                      <a:pt x="170180" y="64770"/>
                      <a:pt x="220980" y="73660"/>
                    </a:cubicBezTo>
                    <a:cubicBezTo>
                      <a:pt x="259080" y="81280"/>
                      <a:pt x="306070" y="62230"/>
                      <a:pt x="326390" y="71120"/>
                    </a:cubicBezTo>
                    <a:cubicBezTo>
                      <a:pt x="336550" y="76200"/>
                      <a:pt x="344170" y="85090"/>
                      <a:pt x="345440" y="92710"/>
                    </a:cubicBezTo>
                    <a:cubicBezTo>
                      <a:pt x="346710" y="101600"/>
                      <a:pt x="340360" y="110490"/>
                      <a:pt x="331470" y="118110"/>
                    </a:cubicBezTo>
                    <a:cubicBezTo>
                      <a:pt x="313690" y="133350"/>
                      <a:pt x="243840" y="135890"/>
                      <a:pt x="226060" y="157480"/>
                    </a:cubicBezTo>
                    <a:cubicBezTo>
                      <a:pt x="213360" y="172720"/>
                      <a:pt x="214630" y="198120"/>
                      <a:pt x="217170" y="217170"/>
                    </a:cubicBezTo>
                    <a:cubicBezTo>
                      <a:pt x="219710" y="233680"/>
                      <a:pt x="228600" y="257810"/>
                      <a:pt x="240030" y="265430"/>
                    </a:cubicBezTo>
                    <a:cubicBezTo>
                      <a:pt x="247650" y="270510"/>
                      <a:pt x="261620" y="270510"/>
                      <a:pt x="269240" y="265430"/>
                    </a:cubicBezTo>
                    <a:cubicBezTo>
                      <a:pt x="280670" y="257810"/>
                      <a:pt x="299720" y="215900"/>
                      <a:pt x="295910" y="212090"/>
                    </a:cubicBezTo>
                    <a:cubicBezTo>
                      <a:pt x="292100" y="209550"/>
                      <a:pt x="269240" y="229870"/>
                      <a:pt x="261620" y="228600"/>
                    </a:cubicBezTo>
                    <a:cubicBezTo>
                      <a:pt x="255270" y="227330"/>
                      <a:pt x="247650" y="217170"/>
                      <a:pt x="246380" y="209550"/>
                    </a:cubicBezTo>
                    <a:cubicBezTo>
                      <a:pt x="245110" y="203200"/>
                      <a:pt x="252730" y="186690"/>
                      <a:pt x="254000" y="186690"/>
                    </a:cubicBezTo>
                    <a:cubicBezTo>
                      <a:pt x="255270" y="187960"/>
                      <a:pt x="260350" y="220980"/>
                      <a:pt x="252730" y="224790"/>
                    </a:cubicBezTo>
                    <a:cubicBezTo>
                      <a:pt x="240030" y="232410"/>
                      <a:pt x="161290" y="177800"/>
                      <a:pt x="146050" y="156210"/>
                    </a:cubicBezTo>
                    <a:cubicBezTo>
                      <a:pt x="138430" y="146050"/>
                      <a:pt x="133350" y="134620"/>
                      <a:pt x="135890" y="127000"/>
                    </a:cubicBezTo>
                    <a:cubicBezTo>
                      <a:pt x="139700" y="119380"/>
                      <a:pt x="162560" y="109220"/>
                      <a:pt x="170180" y="113030"/>
                    </a:cubicBezTo>
                    <a:cubicBezTo>
                      <a:pt x="177800" y="115570"/>
                      <a:pt x="186690" y="139700"/>
                      <a:pt x="182880" y="147320"/>
                    </a:cubicBezTo>
                    <a:cubicBezTo>
                      <a:pt x="179070" y="154940"/>
                      <a:pt x="156210" y="161290"/>
                      <a:pt x="148590" y="158750"/>
                    </a:cubicBezTo>
                    <a:cubicBezTo>
                      <a:pt x="140970" y="154940"/>
                      <a:pt x="133350" y="137160"/>
                      <a:pt x="135890" y="129540"/>
                    </a:cubicBezTo>
                    <a:cubicBezTo>
                      <a:pt x="138430" y="121920"/>
                      <a:pt x="153670" y="111760"/>
                      <a:pt x="167640" y="111760"/>
                    </a:cubicBezTo>
                    <a:cubicBezTo>
                      <a:pt x="191770" y="111760"/>
                      <a:pt x="251460" y="154940"/>
                      <a:pt x="270510" y="177800"/>
                    </a:cubicBezTo>
                    <a:cubicBezTo>
                      <a:pt x="283210" y="191770"/>
                      <a:pt x="293370" y="215900"/>
                      <a:pt x="289560" y="223520"/>
                    </a:cubicBezTo>
                    <a:cubicBezTo>
                      <a:pt x="287020" y="228600"/>
                      <a:pt x="267970" y="232410"/>
                      <a:pt x="261620" y="228600"/>
                    </a:cubicBezTo>
                    <a:cubicBezTo>
                      <a:pt x="254000" y="224790"/>
                      <a:pt x="246380" y="207010"/>
                      <a:pt x="247650" y="198120"/>
                    </a:cubicBezTo>
                    <a:cubicBezTo>
                      <a:pt x="248920" y="186690"/>
                      <a:pt x="264160" y="170180"/>
                      <a:pt x="275590" y="165100"/>
                    </a:cubicBezTo>
                    <a:cubicBezTo>
                      <a:pt x="285750" y="161290"/>
                      <a:pt x="300990" y="165100"/>
                      <a:pt x="311150" y="170180"/>
                    </a:cubicBezTo>
                    <a:cubicBezTo>
                      <a:pt x="321310" y="173990"/>
                      <a:pt x="331470" y="180340"/>
                      <a:pt x="335280" y="191770"/>
                    </a:cubicBezTo>
                    <a:cubicBezTo>
                      <a:pt x="341630" y="212090"/>
                      <a:pt x="337820" y="269240"/>
                      <a:pt x="322580" y="290830"/>
                    </a:cubicBezTo>
                    <a:cubicBezTo>
                      <a:pt x="311150" y="306070"/>
                      <a:pt x="284480" y="313690"/>
                      <a:pt x="265430" y="316230"/>
                    </a:cubicBezTo>
                    <a:cubicBezTo>
                      <a:pt x="248920" y="317500"/>
                      <a:pt x="227330" y="313690"/>
                      <a:pt x="214630" y="304800"/>
                    </a:cubicBezTo>
                    <a:cubicBezTo>
                      <a:pt x="201930" y="295910"/>
                      <a:pt x="195580" y="278130"/>
                      <a:pt x="186690" y="262890"/>
                    </a:cubicBezTo>
                    <a:cubicBezTo>
                      <a:pt x="179070" y="248920"/>
                      <a:pt x="170180" y="236220"/>
                      <a:pt x="166370" y="218440"/>
                    </a:cubicBezTo>
                    <a:cubicBezTo>
                      <a:pt x="162560" y="195580"/>
                      <a:pt x="158750" y="153670"/>
                      <a:pt x="175260" y="130810"/>
                    </a:cubicBezTo>
                    <a:cubicBezTo>
                      <a:pt x="198120" y="99060"/>
                      <a:pt x="295910" y="71120"/>
                      <a:pt x="320040" y="69850"/>
                    </a:cubicBezTo>
                    <a:cubicBezTo>
                      <a:pt x="328930" y="69850"/>
                      <a:pt x="332740" y="72390"/>
                      <a:pt x="337820" y="77470"/>
                    </a:cubicBezTo>
                    <a:cubicBezTo>
                      <a:pt x="341630" y="81280"/>
                      <a:pt x="346710" y="92710"/>
                      <a:pt x="345440" y="99060"/>
                    </a:cubicBezTo>
                    <a:cubicBezTo>
                      <a:pt x="344170" y="106680"/>
                      <a:pt x="339090" y="114300"/>
                      <a:pt x="331470" y="118110"/>
                    </a:cubicBezTo>
                    <a:cubicBezTo>
                      <a:pt x="316230" y="128270"/>
                      <a:pt x="271780" y="128270"/>
                      <a:pt x="243840" y="127000"/>
                    </a:cubicBezTo>
                    <a:cubicBezTo>
                      <a:pt x="217170" y="125730"/>
                      <a:pt x="196850" y="120650"/>
                      <a:pt x="168910" y="111760"/>
                    </a:cubicBezTo>
                    <a:cubicBezTo>
                      <a:pt x="129540" y="100330"/>
                      <a:pt x="31750" y="72390"/>
                      <a:pt x="27940" y="53340"/>
                    </a:cubicBezTo>
                    <a:cubicBezTo>
                      <a:pt x="25400" y="43180"/>
                      <a:pt x="43180" y="25400"/>
                      <a:pt x="55880" y="24130"/>
                    </a:cubicBezTo>
                    <a:cubicBezTo>
                      <a:pt x="74930" y="21590"/>
                      <a:pt x="127000" y="58420"/>
                      <a:pt x="140970" y="74930"/>
                    </a:cubicBezTo>
                    <a:cubicBezTo>
                      <a:pt x="147320" y="83820"/>
                      <a:pt x="151130" y="95250"/>
                      <a:pt x="148590" y="102870"/>
                    </a:cubicBezTo>
                    <a:cubicBezTo>
                      <a:pt x="146050" y="110490"/>
                      <a:pt x="137160" y="120650"/>
                      <a:pt x="127000" y="123190"/>
                    </a:cubicBezTo>
                    <a:cubicBezTo>
                      <a:pt x="113030" y="125730"/>
                      <a:pt x="83820" y="120650"/>
                      <a:pt x="71120" y="107950"/>
                    </a:cubicBezTo>
                    <a:cubicBezTo>
                      <a:pt x="55880" y="95250"/>
                      <a:pt x="46990" y="58420"/>
                      <a:pt x="48260" y="40640"/>
                    </a:cubicBezTo>
                    <a:cubicBezTo>
                      <a:pt x="48260" y="30480"/>
                      <a:pt x="52070" y="20320"/>
                      <a:pt x="59690" y="15240"/>
                    </a:cubicBezTo>
                    <a:cubicBezTo>
                      <a:pt x="72390" y="7620"/>
                      <a:pt x="109220" y="8890"/>
                      <a:pt x="123190" y="15240"/>
                    </a:cubicBezTo>
                    <a:cubicBezTo>
                      <a:pt x="132080" y="20320"/>
                      <a:pt x="137160" y="27940"/>
                      <a:pt x="142240" y="36830"/>
                    </a:cubicBezTo>
                    <a:cubicBezTo>
                      <a:pt x="146050" y="46990"/>
                      <a:pt x="149860" y="58420"/>
                      <a:pt x="149860" y="73660"/>
                    </a:cubicBezTo>
                    <a:cubicBezTo>
                      <a:pt x="147320" y="104140"/>
                      <a:pt x="113030" y="163830"/>
                      <a:pt x="105410" y="205740"/>
                    </a:cubicBezTo>
                    <a:cubicBezTo>
                      <a:pt x="97790" y="241300"/>
                      <a:pt x="111760" y="293370"/>
                      <a:pt x="100330" y="309880"/>
                    </a:cubicBezTo>
                    <a:cubicBezTo>
                      <a:pt x="93980" y="317500"/>
                      <a:pt x="81280" y="321310"/>
                      <a:pt x="73660" y="318770"/>
                    </a:cubicBezTo>
                    <a:cubicBezTo>
                      <a:pt x="66040" y="317500"/>
                      <a:pt x="55880" y="307340"/>
                      <a:pt x="54610" y="297180"/>
                    </a:cubicBezTo>
                    <a:cubicBezTo>
                      <a:pt x="52070" y="273050"/>
                      <a:pt x="96520" y="177800"/>
                      <a:pt x="120650" y="171450"/>
                    </a:cubicBezTo>
                    <a:cubicBezTo>
                      <a:pt x="137160" y="167640"/>
                      <a:pt x="165100" y="196850"/>
                      <a:pt x="175260" y="212090"/>
                    </a:cubicBezTo>
                    <a:cubicBezTo>
                      <a:pt x="182880" y="223520"/>
                      <a:pt x="184150" y="233680"/>
                      <a:pt x="185420" y="248920"/>
                    </a:cubicBezTo>
                    <a:cubicBezTo>
                      <a:pt x="189230" y="273050"/>
                      <a:pt x="193040" y="327660"/>
                      <a:pt x="185420" y="346710"/>
                    </a:cubicBezTo>
                    <a:cubicBezTo>
                      <a:pt x="180340" y="358140"/>
                      <a:pt x="172720" y="365760"/>
                      <a:pt x="163830" y="367030"/>
                    </a:cubicBezTo>
                    <a:cubicBezTo>
                      <a:pt x="156210" y="368300"/>
                      <a:pt x="142240" y="359410"/>
                      <a:pt x="135890" y="349250"/>
                    </a:cubicBezTo>
                    <a:cubicBezTo>
                      <a:pt x="125730" y="332740"/>
                      <a:pt x="135890" y="294640"/>
                      <a:pt x="128270" y="269240"/>
                    </a:cubicBezTo>
                    <a:cubicBezTo>
                      <a:pt x="120650" y="241300"/>
                      <a:pt x="92710" y="214630"/>
                      <a:pt x="88900" y="189230"/>
                    </a:cubicBezTo>
                    <a:cubicBezTo>
                      <a:pt x="85090" y="168910"/>
                      <a:pt x="90170" y="139700"/>
                      <a:pt x="99060" y="130810"/>
                    </a:cubicBezTo>
                    <a:cubicBezTo>
                      <a:pt x="105410" y="125730"/>
                      <a:pt x="115570" y="124460"/>
                      <a:pt x="123190" y="128270"/>
                    </a:cubicBezTo>
                    <a:cubicBezTo>
                      <a:pt x="129540" y="130810"/>
                      <a:pt x="138430" y="151130"/>
                      <a:pt x="138430" y="151130"/>
                    </a:cubicBezTo>
                  </a:path>
                </a:pathLst>
              </a:custGeom>
              <a:solidFill>
                <a:srgbClr val="A8BB82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106" name="Group 106"/>
            <p:cNvGrpSpPr/>
            <p:nvPr/>
          </p:nvGrpSpPr>
          <p:grpSpPr>
            <a:xfrm>
              <a:off x="2919175" y="1205057"/>
              <a:ext cx="346011" cy="355535"/>
              <a:chOff x="0" y="0"/>
              <a:chExt cx="969010" cy="995680"/>
            </a:xfrm>
          </p:grpSpPr>
          <p:sp>
            <p:nvSpPr>
              <p:cNvPr id="107" name="Freeform 107"/>
              <p:cNvSpPr/>
              <p:nvPr/>
            </p:nvSpPr>
            <p:spPr>
              <a:xfrm>
                <a:off x="48260" y="45720"/>
                <a:ext cx="875030" cy="901700"/>
              </a:xfrm>
              <a:custGeom>
                <a:avLst/>
                <a:gdLst/>
                <a:ahLst/>
                <a:cxnLst/>
                <a:rect l="l" t="t" r="r" b="b"/>
                <a:pathLst>
                  <a:path w="875030" h="901700">
                    <a:moveTo>
                      <a:pt x="284480" y="342900"/>
                    </a:moveTo>
                    <a:cubicBezTo>
                      <a:pt x="185420" y="511810"/>
                      <a:pt x="170180" y="515620"/>
                      <a:pt x="158750" y="514350"/>
                    </a:cubicBezTo>
                    <a:cubicBezTo>
                      <a:pt x="148590" y="514350"/>
                      <a:pt x="138430" y="509270"/>
                      <a:pt x="132080" y="501650"/>
                    </a:cubicBezTo>
                    <a:cubicBezTo>
                      <a:pt x="124460" y="494030"/>
                      <a:pt x="123190" y="485140"/>
                      <a:pt x="119380" y="469900"/>
                    </a:cubicBezTo>
                    <a:cubicBezTo>
                      <a:pt x="114300" y="438150"/>
                      <a:pt x="106680" y="345440"/>
                      <a:pt x="119380" y="317500"/>
                    </a:cubicBezTo>
                    <a:cubicBezTo>
                      <a:pt x="125730" y="302260"/>
                      <a:pt x="138430" y="290830"/>
                      <a:pt x="147320" y="290830"/>
                    </a:cubicBezTo>
                    <a:cubicBezTo>
                      <a:pt x="156210" y="289560"/>
                      <a:pt x="168910" y="297180"/>
                      <a:pt x="175260" y="309880"/>
                    </a:cubicBezTo>
                    <a:cubicBezTo>
                      <a:pt x="190500" y="337820"/>
                      <a:pt x="170180" y="447040"/>
                      <a:pt x="181610" y="488950"/>
                    </a:cubicBezTo>
                    <a:cubicBezTo>
                      <a:pt x="189230" y="514350"/>
                      <a:pt x="212090" y="529590"/>
                      <a:pt x="212090" y="544830"/>
                    </a:cubicBezTo>
                    <a:cubicBezTo>
                      <a:pt x="212090" y="554990"/>
                      <a:pt x="205740" y="566420"/>
                      <a:pt x="198120" y="570230"/>
                    </a:cubicBezTo>
                    <a:cubicBezTo>
                      <a:pt x="191770" y="574040"/>
                      <a:pt x="180340" y="572770"/>
                      <a:pt x="175260" y="570230"/>
                    </a:cubicBezTo>
                    <a:cubicBezTo>
                      <a:pt x="170180" y="567690"/>
                      <a:pt x="162560" y="562610"/>
                      <a:pt x="162560" y="556260"/>
                    </a:cubicBezTo>
                    <a:cubicBezTo>
                      <a:pt x="163830" y="544830"/>
                      <a:pt x="189230" y="516890"/>
                      <a:pt x="215900" y="506730"/>
                    </a:cubicBezTo>
                    <a:cubicBezTo>
                      <a:pt x="264160" y="486410"/>
                      <a:pt x="448310" y="492760"/>
                      <a:pt x="450850" y="502920"/>
                    </a:cubicBezTo>
                    <a:cubicBezTo>
                      <a:pt x="452120" y="506730"/>
                      <a:pt x="426720" y="519430"/>
                      <a:pt x="411480" y="521970"/>
                    </a:cubicBezTo>
                    <a:cubicBezTo>
                      <a:pt x="393700" y="527050"/>
                      <a:pt x="365760" y="528320"/>
                      <a:pt x="346710" y="521970"/>
                    </a:cubicBezTo>
                    <a:cubicBezTo>
                      <a:pt x="328930" y="516890"/>
                      <a:pt x="308610" y="508000"/>
                      <a:pt x="298450" y="488950"/>
                    </a:cubicBezTo>
                    <a:cubicBezTo>
                      <a:pt x="280670" y="457200"/>
                      <a:pt x="285750" y="372110"/>
                      <a:pt x="288290" y="332740"/>
                    </a:cubicBezTo>
                    <a:cubicBezTo>
                      <a:pt x="289560" y="308610"/>
                      <a:pt x="292100" y="278130"/>
                      <a:pt x="300990" y="274320"/>
                    </a:cubicBezTo>
                    <a:cubicBezTo>
                      <a:pt x="307340" y="271780"/>
                      <a:pt x="318770" y="279400"/>
                      <a:pt x="325120" y="289560"/>
                    </a:cubicBezTo>
                    <a:cubicBezTo>
                      <a:pt x="339090" y="316230"/>
                      <a:pt x="336550" y="449580"/>
                      <a:pt x="323850" y="482600"/>
                    </a:cubicBezTo>
                    <a:cubicBezTo>
                      <a:pt x="317500" y="496570"/>
                      <a:pt x="309880" y="506730"/>
                      <a:pt x="300990" y="508000"/>
                    </a:cubicBezTo>
                    <a:cubicBezTo>
                      <a:pt x="293370" y="509270"/>
                      <a:pt x="281940" y="505460"/>
                      <a:pt x="275590" y="494030"/>
                    </a:cubicBezTo>
                    <a:cubicBezTo>
                      <a:pt x="254000" y="458470"/>
                      <a:pt x="255270" y="215900"/>
                      <a:pt x="273050" y="175260"/>
                    </a:cubicBezTo>
                    <a:cubicBezTo>
                      <a:pt x="278130" y="162560"/>
                      <a:pt x="287020" y="157480"/>
                      <a:pt x="294640" y="156210"/>
                    </a:cubicBezTo>
                    <a:cubicBezTo>
                      <a:pt x="302260" y="154940"/>
                      <a:pt x="316230" y="161290"/>
                      <a:pt x="320040" y="170180"/>
                    </a:cubicBezTo>
                    <a:cubicBezTo>
                      <a:pt x="326390" y="182880"/>
                      <a:pt x="312420" y="220980"/>
                      <a:pt x="300990" y="242570"/>
                    </a:cubicBezTo>
                    <a:cubicBezTo>
                      <a:pt x="288290" y="265430"/>
                      <a:pt x="264160" y="297180"/>
                      <a:pt x="248920" y="300990"/>
                    </a:cubicBezTo>
                    <a:cubicBezTo>
                      <a:pt x="238760" y="303530"/>
                      <a:pt x="227330" y="297180"/>
                      <a:pt x="220980" y="289560"/>
                    </a:cubicBezTo>
                    <a:cubicBezTo>
                      <a:pt x="212090" y="278130"/>
                      <a:pt x="209550" y="254000"/>
                      <a:pt x="210820" y="234950"/>
                    </a:cubicBezTo>
                    <a:cubicBezTo>
                      <a:pt x="213360" y="210820"/>
                      <a:pt x="226060" y="167640"/>
                      <a:pt x="241300" y="156210"/>
                    </a:cubicBezTo>
                    <a:cubicBezTo>
                      <a:pt x="251460" y="148590"/>
                      <a:pt x="270510" y="146050"/>
                      <a:pt x="279400" y="154940"/>
                    </a:cubicBezTo>
                    <a:cubicBezTo>
                      <a:pt x="295910" y="168910"/>
                      <a:pt x="297180" y="262890"/>
                      <a:pt x="292100" y="288290"/>
                    </a:cubicBezTo>
                    <a:cubicBezTo>
                      <a:pt x="289560" y="298450"/>
                      <a:pt x="287020" y="304800"/>
                      <a:pt x="280670" y="308610"/>
                    </a:cubicBezTo>
                    <a:cubicBezTo>
                      <a:pt x="274320" y="312420"/>
                      <a:pt x="259080" y="312420"/>
                      <a:pt x="252730" y="308610"/>
                    </a:cubicBezTo>
                    <a:cubicBezTo>
                      <a:pt x="246380" y="306070"/>
                      <a:pt x="243840" y="298450"/>
                      <a:pt x="241300" y="288290"/>
                    </a:cubicBezTo>
                    <a:cubicBezTo>
                      <a:pt x="233680" y="260350"/>
                      <a:pt x="229870" y="156210"/>
                      <a:pt x="242570" y="129540"/>
                    </a:cubicBezTo>
                    <a:cubicBezTo>
                      <a:pt x="247650" y="118110"/>
                      <a:pt x="256540" y="110490"/>
                      <a:pt x="264160" y="110490"/>
                    </a:cubicBezTo>
                    <a:cubicBezTo>
                      <a:pt x="273050" y="110490"/>
                      <a:pt x="292100" y="125730"/>
                      <a:pt x="292100" y="135890"/>
                    </a:cubicBezTo>
                    <a:cubicBezTo>
                      <a:pt x="292100" y="151130"/>
                      <a:pt x="241300" y="172720"/>
                      <a:pt x="220980" y="198120"/>
                    </a:cubicBezTo>
                    <a:cubicBezTo>
                      <a:pt x="196850" y="226060"/>
                      <a:pt x="177800" y="278130"/>
                      <a:pt x="161290" y="298450"/>
                    </a:cubicBezTo>
                    <a:cubicBezTo>
                      <a:pt x="152400" y="308610"/>
                      <a:pt x="148590" y="313690"/>
                      <a:pt x="138430" y="318770"/>
                    </a:cubicBezTo>
                    <a:cubicBezTo>
                      <a:pt x="128270" y="323850"/>
                      <a:pt x="111760" y="331470"/>
                      <a:pt x="101600" y="326390"/>
                    </a:cubicBezTo>
                    <a:cubicBezTo>
                      <a:pt x="86360" y="317500"/>
                      <a:pt x="72390" y="276860"/>
                      <a:pt x="72390" y="250190"/>
                    </a:cubicBezTo>
                    <a:cubicBezTo>
                      <a:pt x="72390" y="219710"/>
                      <a:pt x="93980" y="167640"/>
                      <a:pt x="110490" y="149860"/>
                    </a:cubicBezTo>
                    <a:cubicBezTo>
                      <a:pt x="119380" y="139700"/>
                      <a:pt x="133350" y="135890"/>
                      <a:pt x="142240" y="135890"/>
                    </a:cubicBezTo>
                    <a:cubicBezTo>
                      <a:pt x="151130" y="135890"/>
                      <a:pt x="160020" y="140970"/>
                      <a:pt x="166370" y="147320"/>
                    </a:cubicBezTo>
                    <a:cubicBezTo>
                      <a:pt x="172720" y="154940"/>
                      <a:pt x="175260" y="165100"/>
                      <a:pt x="179070" y="179070"/>
                    </a:cubicBezTo>
                    <a:cubicBezTo>
                      <a:pt x="184150" y="203200"/>
                      <a:pt x="185420" y="254000"/>
                      <a:pt x="182880" y="280670"/>
                    </a:cubicBezTo>
                    <a:cubicBezTo>
                      <a:pt x="180340" y="298450"/>
                      <a:pt x="177800" y="314960"/>
                      <a:pt x="171450" y="325120"/>
                    </a:cubicBezTo>
                    <a:cubicBezTo>
                      <a:pt x="166370" y="332740"/>
                      <a:pt x="158750" y="337820"/>
                      <a:pt x="151130" y="339090"/>
                    </a:cubicBezTo>
                    <a:cubicBezTo>
                      <a:pt x="143510" y="339090"/>
                      <a:pt x="132080" y="332740"/>
                      <a:pt x="125730" y="325120"/>
                    </a:cubicBezTo>
                    <a:cubicBezTo>
                      <a:pt x="118110" y="314960"/>
                      <a:pt x="115570" y="292100"/>
                      <a:pt x="118110" y="275590"/>
                    </a:cubicBezTo>
                    <a:cubicBezTo>
                      <a:pt x="120650" y="257810"/>
                      <a:pt x="151130" y="227330"/>
                      <a:pt x="144780" y="219710"/>
                    </a:cubicBezTo>
                    <a:cubicBezTo>
                      <a:pt x="135890" y="209550"/>
                      <a:pt x="48260" y="270510"/>
                      <a:pt x="25400" y="260350"/>
                    </a:cubicBezTo>
                    <a:cubicBezTo>
                      <a:pt x="10160" y="254000"/>
                      <a:pt x="0" y="224790"/>
                      <a:pt x="2540" y="209550"/>
                    </a:cubicBezTo>
                    <a:cubicBezTo>
                      <a:pt x="5080" y="194310"/>
                      <a:pt x="22860" y="180340"/>
                      <a:pt x="40640" y="168910"/>
                    </a:cubicBezTo>
                    <a:cubicBezTo>
                      <a:pt x="66040" y="152400"/>
                      <a:pt x="114300" y="148590"/>
                      <a:pt x="151130" y="133350"/>
                    </a:cubicBezTo>
                    <a:cubicBezTo>
                      <a:pt x="187960" y="116840"/>
                      <a:pt x="228600" y="81280"/>
                      <a:pt x="261620" y="72390"/>
                    </a:cubicBezTo>
                    <a:cubicBezTo>
                      <a:pt x="284480" y="66040"/>
                      <a:pt x="309880" y="62230"/>
                      <a:pt x="325120" y="69850"/>
                    </a:cubicBezTo>
                    <a:cubicBezTo>
                      <a:pt x="339090" y="77470"/>
                      <a:pt x="346710" y="90170"/>
                      <a:pt x="351790" y="107950"/>
                    </a:cubicBezTo>
                    <a:cubicBezTo>
                      <a:pt x="361950" y="139700"/>
                      <a:pt x="361950" y="228600"/>
                      <a:pt x="347980" y="255270"/>
                    </a:cubicBezTo>
                    <a:cubicBezTo>
                      <a:pt x="341630" y="267970"/>
                      <a:pt x="328930" y="274320"/>
                      <a:pt x="318770" y="278130"/>
                    </a:cubicBezTo>
                    <a:cubicBezTo>
                      <a:pt x="308610" y="280670"/>
                      <a:pt x="297180" y="279400"/>
                      <a:pt x="287020" y="274320"/>
                    </a:cubicBezTo>
                    <a:cubicBezTo>
                      <a:pt x="274320" y="269240"/>
                      <a:pt x="259080" y="256540"/>
                      <a:pt x="248920" y="237490"/>
                    </a:cubicBezTo>
                    <a:cubicBezTo>
                      <a:pt x="232410" y="205740"/>
                      <a:pt x="219710" y="119380"/>
                      <a:pt x="226060" y="90170"/>
                    </a:cubicBezTo>
                    <a:cubicBezTo>
                      <a:pt x="229870" y="76200"/>
                      <a:pt x="237490" y="64770"/>
                      <a:pt x="246380" y="63500"/>
                    </a:cubicBezTo>
                    <a:cubicBezTo>
                      <a:pt x="255270" y="60960"/>
                      <a:pt x="271780" y="72390"/>
                      <a:pt x="276860" y="85090"/>
                    </a:cubicBezTo>
                    <a:cubicBezTo>
                      <a:pt x="285750" y="105410"/>
                      <a:pt x="274320" y="148590"/>
                      <a:pt x="266700" y="180340"/>
                    </a:cubicBezTo>
                    <a:cubicBezTo>
                      <a:pt x="257810" y="217170"/>
                      <a:pt x="242570" y="279400"/>
                      <a:pt x="226060" y="294640"/>
                    </a:cubicBezTo>
                    <a:cubicBezTo>
                      <a:pt x="217170" y="302260"/>
                      <a:pt x="205740" y="304800"/>
                      <a:pt x="198120" y="302260"/>
                    </a:cubicBezTo>
                    <a:cubicBezTo>
                      <a:pt x="190500" y="299720"/>
                      <a:pt x="179070" y="288290"/>
                      <a:pt x="180340" y="279400"/>
                    </a:cubicBezTo>
                    <a:cubicBezTo>
                      <a:pt x="182880" y="265430"/>
                      <a:pt x="226060" y="250190"/>
                      <a:pt x="243840" y="231140"/>
                    </a:cubicBezTo>
                    <a:cubicBezTo>
                      <a:pt x="264160" y="210820"/>
                      <a:pt x="276860" y="165100"/>
                      <a:pt x="295910" y="158750"/>
                    </a:cubicBezTo>
                    <a:cubicBezTo>
                      <a:pt x="307340" y="154940"/>
                      <a:pt x="323850" y="158750"/>
                      <a:pt x="331470" y="170180"/>
                    </a:cubicBezTo>
                    <a:cubicBezTo>
                      <a:pt x="349250" y="191770"/>
                      <a:pt x="341630" y="267970"/>
                      <a:pt x="339090" y="322580"/>
                    </a:cubicBezTo>
                    <a:cubicBezTo>
                      <a:pt x="336550" y="384810"/>
                      <a:pt x="335280" y="506730"/>
                      <a:pt x="312420" y="521970"/>
                    </a:cubicBezTo>
                    <a:cubicBezTo>
                      <a:pt x="302260" y="528320"/>
                      <a:pt x="285750" y="523240"/>
                      <a:pt x="275590" y="511810"/>
                    </a:cubicBezTo>
                    <a:cubicBezTo>
                      <a:pt x="254000" y="488950"/>
                      <a:pt x="229870" y="354330"/>
                      <a:pt x="242570" y="340360"/>
                    </a:cubicBezTo>
                    <a:cubicBezTo>
                      <a:pt x="247650" y="335280"/>
                      <a:pt x="265430" y="339090"/>
                      <a:pt x="267970" y="344170"/>
                    </a:cubicBezTo>
                    <a:cubicBezTo>
                      <a:pt x="270510" y="349250"/>
                      <a:pt x="250190" y="359410"/>
                      <a:pt x="247650" y="374650"/>
                    </a:cubicBezTo>
                    <a:cubicBezTo>
                      <a:pt x="243840" y="402590"/>
                      <a:pt x="293370" y="487680"/>
                      <a:pt x="288290" y="513080"/>
                    </a:cubicBezTo>
                    <a:cubicBezTo>
                      <a:pt x="285750" y="524510"/>
                      <a:pt x="278130" y="533400"/>
                      <a:pt x="270510" y="534670"/>
                    </a:cubicBezTo>
                    <a:cubicBezTo>
                      <a:pt x="261620" y="537210"/>
                      <a:pt x="246380" y="532130"/>
                      <a:pt x="240030" y="520700"/>
                    </a:cubicBezTo>
                    <a:cubicBezTo>
                      <a:pt x="222250" y="491490"/>
                      <a:pt x="227330" y="346710"/>
                      <a:pt x="241300" y="312420"/>
                    </a:cubicBezTo>
                    <a:cubicBezTo>
                      <a:pt x="246380" y="298450"/>
                      <a:pt x="255270" y="287020"/>
                      <a:pt x="264160" y="287020"/>
                    </a:cubicBezTo>
                    <a:cubicBezTo>
                      <a:pt x="271780" y="285750"/>
                      <a:pt x="290830" y="302260"/>
                      <a:pt x="292100" y="312420"/>
                    </a:cubicBezTo>
                    <a:cubicBezTo>
                      <a:pt x="293370" y="322580"/>
                      <a:pt x="273050" y="331470"/>
                      <a:pt x="266700" y="345440"/>
                    </a:cubicBezTo>
                    <a:cubicBezTo>
                      <a:pt x="257810" y="364490"/>
                      <a:pt x="255270" y="392430"/>
                      <a:pt x="251460" y="420370"/>
                    </a:cubicBezTo>
                    <a:cubicBezTo>
                      <a:pt x="246380" y="455930"/>
                      <a:pt x="256540" y="521970"/>
                      <a:pt x="245110" y="544830"/>
                    </a:cubicBezTo>
                    <a:cubicBezTo>
                      <a:pt x="237490" y="556260"/>
                      <a:pt x="224790" y="563880"/>
                      <a:pt x="217170" y="563880"/>
                    </a:cubicBezTo>
                    <a:cubicBezTo>
                      <a:pt x="208280" y="562610"/>
                      <a:pt x="196850" y="551180"/>
                      <a:pt x="194310" y="538480"/>
                    </a:cubicBezTo>
                    <a:cubicBezTo>
                      <a:pt x="187960" y="506730"/>
                      <a:pt x="238760" y="425450"/>
                      <a:pt x="251460" y="361950"/>
                    </a:cubicBezTo>
                    <a:cubicBezTo>
                      <a:pt x="265430" y="289560"/>
                      <a:pt x="289560" y="132080"/>
                      <a:pt x="273050" y="125730"/>
                    </a:cubicBezTo>
                    <a:cubicBezTo>
                      <a:pt x="260350" y="120650"/>
                      <a:pt x="222250" y="204470"/>
                      <a:pt x="200660" y="215900"/>
                    </a:cubicBezTo>
                    <a:cubicBezTo>
                      <a:pt x="190500" y="220980"/>
                      <a:pt x="179070" y="220980"/>
                      <a:pt x="172720" y="217170"/>
                    </a:cubicBezTo>
                    <a:cubicBezTo>
                      <a:pt x="166370" y="214630"/>
                      <a:pt x="162560" y="207010"/>
                      <a:pt x="160020" y="198120"/>
                    </a:cubicBezTo>
                    <a:cubicBezTo>
                      <a:pt x="156210" y="184150"/>
                      <a:pt x="157480" y="157480"/>
                      <a:pt x="161290" y="139700"/>
                    </a:cubicBezTo>
                    <a:cubicBezTo>
                      <a:pt x="166370" y="119380"/>
                      <a:pt x="176530" y="101600"/>
                      <a:pt x="187960" y="83820"/>
                    </a:cubicBezTo>
                    <a:cubicBezTo>
                      <a:pt x="199390" y="63500"/>
                      <a:pt x="214630" y="30480"/>
                      <a:pt x="231140" y="24130"/>
                    </a:cubicBezTo>
                    <a:cubicBezTo>
                      <a:pt x="242570" y="19050"/>
                      <a:pt x="262890" y="21590"/>
                      <a:pt x="267970" y="29210"/>
                    </a:cubicBezTo>
                    <a:cubicBezTo>
                      <a:pt x="273050" y="34290"/>
                      <a:pt x="273050" y="48260"/>
                      <a:pt x="267970" y="57150"/>
                    </a:cubicBezTo>
                    <a:cubicBezTo>
                      <a:pt x="259080" y="74930"/>
                      <a:pt x="218440" y="101600"/>
                      <a:pt x="196850" y="110490"/>
                    </a:cubicBezTo>
                    <a:cubicBezTo>
                      <a:pt x="182880" y="115570"/>
                      <a:pt x="168910" y="109220"/>
                      <a:pt x="157480" y="115570"/>
                    </a:cubicBezTo>
                    <a:cubicBezTo>
                      <a:pt x="144780" y="121920"/>
                      <a:pt x="137160" y="146050"/>
                      <a:pt x="127000" y="149860"/>
                    </a:cubicBezTo>
                    <a:cubicBezTo>
                      <a:pt x="119380" y="153670"/>
                      <a:pt x="109220" y="153670"/>
                      <a:pt x="102870" y="149860"/>
                    </a:cubicBezTo>
                    <a:cubicBezTo>
                      <a:pt x="96520" y="144780"/>
                      <a:pt x="90170" y="130810"/>
                      <a:pt x="90170" y="123190"/>
                    </a:cubicBezTo>
                    <a:cubicBezTo>
                      <a:pt x="90170" y="116840"/>
                      <a:pt x="93980" y="110490"/>
                      <a:pt x="99060" y="107950"/>
                    </a:cubicBezTo>
                    <a:cubicBezTo>
                      <a:pt x="111760" y="101600"/>
                      <a:pt x="147320" y="115570"/>
                      <a:pt x="170180" y="111760"/>
                    </a:cubicBezTo>
                    <a:cubicBezTo>
                      <a:pt x="193040" y="109220"/>
                      <a:pt x="213360" y="100330"/>
                      <a:pt x="236220" y="87630"/>
                    </a:cubicBezTo>
                    <a:cubicBezTo>
                      <a:pt x="267970" y="69850"/>
                      <a:pt x="313690" y="13970"/>
                      <a:pt x="340360" y="5080"/>
                    </a:cubicBezTo>
                    <a:cubicBezTo>
                      <a:pt x="353060" y="1270"/>
                      <a:pt x="365760" y="2540"/>
                      <a:pt x="373380" y="8890"/>
                    </a:cubicBezTo>
                    <a:cubicBezTo>
                      <a:pt x="382270" y="15240"/>
                      <a:pt x="383540" y="27940"/>
                      <a:pt x="384810" y="45720"/>
                    </a:cubicBezTo>
                    <a:cubicBezTo>
                      <a:pt x="387350" y="81280"/>
                      <a:pt x="359410" y="158750"/>
                      <a:pt x="355600" y="220980"/>
                    </a:cubicBezTo>
                    <a:cubicBezTo>
                      <a:pt x="350520" y="289560"/>
                      <a:pt x="378460" y="415290"/>
                      <a:pt x="361950" y="439420"/>
                    </a:cubicBezTo>
                    <a:cubicBezTo>
                      <a:pt x="356870" y="448310"/>
                      <a:pt x="346710" y="449580"/>
                      <a:pt x="340360" y="448310"/>
                    </a:cubicBezTo>
                    <a:cubicBezTo>
                      <a:pt x="332740" y="445770"/>
                      <a:pt x="323850" y="440690"/>
                      <a:pt x="318770" y="427990"/>
                    </a:cubicBezTo>
                    <a:cubicBezTo>
                      <a:pt x="299720" y="386080"/>
                      <a:pt x="293370" y="138430"/>
                      <a:pt x="309880" y="91440"/>
                    </a:cubicBezTo>
                    <a:cubicBezTo>
                      <a:pt x="316230" y="76200"/>
                      <a:pt x="323850" y="67310"/>
                      <a:pt x="332740" y="66040"/>
                    </a:cubicBezTo>
                    <a:cubicBezTo>
                      <a:pt x="341630" y="64770"/>
                      <a:pt x="354330" y="72390"/>
                      <a:pt x="360680" y="85090"/>
                    </a:cubicBezTo>
                    <a:cubicBezTo>
                      <a:pt x="377190" y="118110"/>
                      <a:pt x="346710" y="252730"/>
                      <a:pt x="354330" y="317500"/>
                    </a:cubicBezTo>
                    <a:cubicBezTo>
                      <a:pt x="359410" y="363220"/>
                      <a:pt x="381000" y="398780"/>
                      <a:pt x="384810" y="435610"/>
                    </a:cubicBezTo>
                    <a:cubicBezTo>
                      <a:pt x="388620" y="467360"/>
                      <a:pt x="392430" y="509270"/>
                      <a:pt x="382270" y="525780"/>
                    </a:cubicBezTo>
                    <a:cubicBezTo>
                      <a:pt x="377190" y="534670"/>
                      <a:pt x="364490" y="539750"/>
                      <a:pt x="356870" y="538480"/>
                    </a:cubicBezTo>
                    <a:cubicBezTo>
                      <a:pt x="350520" y="538480"/>
                      <a:pt x="342900" y="534670"/>
                      <a:pt x="337820" y="525780"/>
                    </a:cubicBezTo>
                    <a:cubicBezTo>
                      <a:pt x="322580" y="495300"/>
                      <a:pt x="331470" y="309880"/>
                      <a:pt x="353060" y="283210"/>
                    </a:cubicBezTo>
                    <a:cubicBezTo>
                      <a:pt x="361950" y="273050"/>
                      <a:pt x="375920" y="270510"/>
                      <a:pt x="386080" y="274320"/>
                    </a:cubicBezTo>
                    <a:cubicBezTo>
                      <a:pt x="400050" y="278130"/>
                      <a:pt x="416560" y="299720"/>
                      <a:pt x="427990" y="320040"/>
                    </a:cubicBezTo>
                    <a:cubicBezTo>
                      <a:pt x="440690" y="344170"/>
                      <a:pt x="449580" y="412750"/>
                      <a:pt x="452120" y="412750"/>
                    </a:cubicBezTo>
                    <a:cubicBezTo>
                      <a:pt x="455930" y="412750"/>
                      <a:pt x="421640" y="276860"/>
                      <a:pt x="431800" y="248920"/>
                    </a:cubicBezTo>
                    <a:cubicBezTo>
                      <a:pt x="435610" y="234950"/>
                      <a:pt x="447040" y="226060"/>
                      <a:pt x="455930" y="224790"/>
                    </a:cubicBezTo>
                    <a:cubicBezTo>
                      <a:pt x="463550" y="224790"/>
                      <a:pt x="477520" y="234950"/>
                      <a:pt x="481330" y="246380"/>
                    </a:cubicBezTo>
                    <a:cubicBezTo>
                      <a:pt x="491490" y="271780"/>
                      <a:pt x="473710" y="367030"/>
                      <a:pt x="461010" y="388620"/>
                    </a:cubicBezTo>
                    <a:cubicBezTo>
                      <a:pt x="455930" y="396240"/>
                      <a:pt x="448310" y="400050"/>
                      <a:pt x="440690" y="401320"/>
                    </a:cubicBezTo>
                    <a:cubicBezTo>
                      <a:pt x="434340" y="402590"/>
                      <a:pt x="424180" y="400050"/>
                      <a:pt x="419100" y="392430"/>
                    </a:cubicBezTo>
                    <a:cubicBezTo>
                      <a:pt x="408940" y="378460"/>
                      <a:pt x="420370" y="321310"/>
                      <a:pt x="412750" y="293370"/>
                    </a:cubicBezTo>
                    <a:cubicBezTo>
                      <a:pt x="407670" y="273050"/>
                      <a:pt x="394970" y="261620"/>
                      <a:pt x="388620" y="241300"/>
                    </a:cubicBezTo>
                    <a:cubicBezTo>
                      <a:pt x="379730" y="213360"/>
                      <a:pt x="363220" y="158750"/>
                      <a:pt x="370840" y="142240"/>
                    </a:cubicBezTo>
                    <a:cubicBezTo>
                      <a:pt x="375920" y="133350"/>
                      <a:pt x="389890" y="129540"/>
                      <a:pt x="397510" y="130810"/>
                    </a:cubicBezTo>
                    <a:cubicBezTo>
                      <a:pt x="405130" y="132080"/>
                      <a:pt x="412750" y="138430"/>
                      <a:pt x="417830" y="151130"/>
                    </a:cubicBezTo>
                    <a:cubicBezTo>
                      <a:pt x="434340" y="191770"/>
                      <a:pt x="429260" y="400050"/>
                      <a:pt x="416560" y="452120"/>
                    </a:cubicBezTo>
                    <a:cubicBezTo>
                      <a:pt x="411480" y="471170"/>
                      <a:pt x="406400" y="483870"/>
                      <a:pt x="397510" y="488950"/>
                    </a:cubicBezTo>
                    <a:cubicBezTo>
                      <a:pt x="388620" y="494030"/>
                      <a:pt x="373380" y="494030"/>
                      <a:pt x="363220" y="485140"/>
                    </a:cubicBezTo>
                    <a:cubicBezTo>
                      <a:pt x="328930" y="452120"/>
                      <a:pt x="284480" y="142240"/>
                      <a:pt x="292100" y="93980"/>
                    </a:cubicBezTo>
                    <a:cubicBezTo>
                      <a:pt x="293370" y="82550"/>
                      <a:pt x="297180" y="76200"/>
                      <a:pt x="303530" y="73660"/>
                    </a:cubicBezTo>
                    <a:cubicBezTo>
                      <a:pt x="309880" y="68580"/>
                      <a:pt x="323850" y="66040"/>
                      <a:pt x="331470" y="73660"/>
                    </a:cubicBezTo>
                    <a:cubicBezTo>
                      <a:pt x="359410" y="100330"/>
                      <a:pt x="316230" y="391160"/>
                      <a:pt x="351790" y="425450"/>
                    </a:cubicBezTo>
                    <a:cubicBezTo>
                      <a:pt x="367030" y="438150"/>
                      <a:pt x="389890" y="417830"/>
                      <a:pt x="411480" y="424180"/>
                    </a:cubicBezTo>
                    <a:cubicBezTo>
                      <a:pt x="447040" y="435610"/>
                      <a:pt x="491490" y="490220"/>
                      <a:pt x="535940" y="514350"/>
                    </a:cubicBezTo>
                    <a:cubicBezTo>
                      <a:pt x="580390" y="537210"/>
                      <a:pt x="646430" y="542290"/>
                      <a:pt x="680720" y="565150"/>
                    </a:cubicBezTo>
                    <a:cubicBezTo>
                      <a:pt x="706120" y="582930"/>
                      <a:pt x="731520" y="610870"/>
                      <a:pt x="732790" y="627380"/>
                    </a:cubicBezTo>
                    <a:cubicBezTo>
                      <a:pt x="734060" y="637540"/>
                      <a:pt x="727710" y="648970"/>
                      <a:pt x="721360" y="654050"/>
                    </a:cubicBezTo>
                    <a:cubicBezTo>
                      <a:pt x="715010" y="657860"/>
                      <a:pt x="704850" y="657860"/>
                      <a:pt x="697230" y="655320"/>
                    </a:cubicBezTo>
                    <a:cubicBezTo>
                      <a:pt x="685800" y="648970"/>
                      <a:pt x="664210" y="605790"/>
                      <a:pt x="661670" y="607060"/>
                    </a:cubicBezTo>
                    <a:cubicBezTo>
                      <a:pt x="660400" y="607060"/>
                      <a:pt x="664210" y="623570"/>
                      <a:pt x="664210" y="623570"/>
                    </a:cubicBezTo>
                    <a:cubicBezTo>
                      <a:pt x="665480" y="623570"/>
                      <a:pt x="660400" y="601980"/>
                      <a:pt x="665480" y="595630"/>
                    </a:cubicBezTo>
                    <a:cubicBezTo>
                      <a:pt x="669290" y="589280"/>
                      <a:pt x="681990" y="584200"/>
                      <a:pt x="692150" y="585470"/>
                    </a:cubicBezTo>
                    <a:cubicBezTo>
                      <a:pt x="704850" y="586740"/>
                      <a:pt x="717550" y="596900"/>
                      <a:pt x="732790" y="612140"/>
                    </a:cubicBezTo>
                    <a:cubicBezTo>
                      <a:pt x="767080" y="643890"/>
                      <a:pt x="844550" y="734060"/>
                      <a:pt x="862330" y="788670"/>
                    </a:cubicBezTo>
                    <a:cubicBezTo>
                      <a:pt x="875030" y="825500"/>
                      <a:pt x="875030" y="877570"/>
                      <a:pt x="863600" y="891540"/>
                    </a:cubicBezTo>
                    <a:cubicBezTo>
                      <a:pt x="857250" y="900430"/>
                      <a:pt x="843280" y="901700"/>
                      <a:pt x="835660" y="899160"/>
                    </a:cubicBezTo>
                    <a:cubicBezTo>
                      <a:pt x="828040" y="896620"/>
                      <a:pt x="826770" y="881380"/>
                      <a:pt x="819150" y="876300"/>
                    </a:cubicBezTo>
                    <a:cubicBezTo>
                      <a:pt x="807720" y="868680"/>
                      <a:pt x="779780" y="875030"/>
                      <a:pt x="774700" y="867410"/>
                    </a:cubicBezTo>
                    <a:cubicBezTo>
                      <a:pt x="769620" y="861060"/>
                      <a:pt x="774700" y="843280"/>
                      <a:pt x="779780" y="836930"/>
                    </a:cubicBezTo>
                    <a:cubicBezTo>
                      <a:pt x="784860" y="831850"/>
                      <a:pt x="796290" y="829310"/>
                      <a:pt x="802640" y="830580"/>
                    </a:cubicBezTo>
                    <a:cubicBezTo>
                      <a:pt x="808990" y="831850"/>
                      <a:pt x="817880" y="839470"/>
                      <a:pt x="820420" y="845820"/>
                    </a:cubicBezTo>
                    <a:cubicBezTo>
                      <a:pt x="822960" y="852170"/>
                      <a:pt x="822960" y="864870"/>
                      <a:pt x="817880" y="869950"/>
                    </a:cubicBezTo>
                    <a:cubicBezTo>
                      <a:pt x="812800" y="876300"/>
                      <a:pt x="797560" y="881380"/>
                      <a:pt x="788670" y="880110"/>
                    </a:cubicBezTo>
                    <a:cubicBezTo>
                      <a:pt x="782320" y="877570"/>
                      <a:pt x="774700" y="869950"/>
                      <a:pt x="772160" y="862330"/>
                    </a:cubicBezTo>
                    <a:cubicBezTo>
                      <a:pt x="770890" y="855980"/>
                      <a:pt x="773430" y="844550"/>
                      <a:pt x="777240" y="839470"/>
                    </a:cubicBezTo>
                    <a:cubicBezTo>
                      <a:pt x="782320" y="834390"/>
                      <a:pt x="791210" y="829310"/>
                      <a:pt x="800100" y="830580"/>
                    </a:cubicBezTo>
                    <a:cubicBezTo>
                      <a:pt x="816610" y="831850"/>
                      <a:pt x="866140" y="861060"/>
                      <a:pt x="869950" y="875030"/>
                    </a:cubicBezTo>
                    <a:cubicBezTo>
                      <a:pt x="871220" y="883920"/>
                      <a:pt x="861060" y="896620"/>
                      <a:pt x="853440" y="899160"/>
                    </a:cubicBezTo>
                    <a:cubicBezTo>
                      <a:pt x="845820" y="901700"/>
                      <a:pt x="831850" y="900430"/>
                      <a:pt x="825500" y="892810"/>
                    </a:cubicBezTo>
                    <a:cubicBezTo>
                      <a:pt x="812800" y="878840"/>
                      <a:pt x="829310" y="834390"/>
                      <a:pt x="815340" y="800100"/>
                    </a:cubicBezTo>
                    <a:cubicBezTo>
                      <a:pt x="792480" y="748030"/>
                      <a:pt x="675640" y="661670"/>
                      <a:pt x="664210" y="623570"/>
                    </a:cubicBezTo>
                    <a:cubicBezTo>
                      <a:pt x="660400" y="609600"/>
                      <a:pt x="662940" y="595630"/>
                      <a:pt x="669290" y="590550"/>
                    </a:cubicBezTo>
                    <a:cubicBezTo>
                      <a:pt x="675640" y="585470"/>
                      <a:pt x="697230" y="585470"/>
                      <a:pt x="702310" y="591820"/>
                    </a:cubicBezTo>
                    <a:cubicBezTo>
                      <a:pt x="708660" y="596900"/>
                      <a:pt x="698500" y="619760"/>
                      <a:pt x="702310" y="623570"/>
                    </a:cubicBezTo>
                    <a:cubicBezTo>
                      <a:pt x="707390" y="626110"/>
                      <a:pt x="723900" y="613410"/>
                      <a:pt x="728980" y="615950"/>
                    </a:cubicBezTo>
                    <a:cubicBezTo>
                      <a:pt x="732790" y="618490"/>
                      <a:pt x="734060" y="627380"/>
                      <a:pt x="734060" y="633730"/>
                    </a:cubicBezTo>
                    <a:cubicBezTo>
                      <a:pt x="732790" y="640080"/>
                      <a:pt x="727710" y="650240"/>
                      <a:pt x="721360" y="654050"/>
                    </a:cubicBezTo>
                    <a:cubicBezTo>
                      <a:pt x="715010" y="656590"/>
                      <a:pt x="706120" y="657860"/>
                      <a:pt x="697230" y="655320"/>
                    </a:cubicBezTo>
                    <a:cubicBezTo>
                      <a:pt x="680720" y="648970"/>
                      <a:pt x="661670" y="619760"/>
                      <a:pt x="635000" y="603250"/>
                    </a:cubicBezTo>
                    <a:cubicBezTo>
                      <a:pt x="598170" y="581660"/>
                      <a:pt x="528320" y="567690"/>
                      <a:pt x="490220" y="542290"/>
                    </a:cubicBezTo>
                    <a:cubicBezTo>
                      <a:pt x="459740" y="521970"/>
                      <a:pt x="445770" y="482600"/>
                      <a:pt x="420370" y="472440"/>
                    </a:cubicBezTo>
                    <a:cubicBezTo>
                      <a:pt x="398780" y="463550"/>
                      <a:pt x="372110" y="474980"/>
                      <a:pt x="354330" y="471170"/>
                    </a:cubicBezTo>
                    <a:cubicBezTo>
                      <a:pt x="340360" y="468630"/>
                      <a:pt x="328930" y="466090"/>
                      <a:pt x="321310" y="458470"/>
                    </a:cubicBezTo>
                    <a:cubicBezTo>
                      <a:pt x="312420" y="452120"/>
                      <a:pt x="308610" y="444500"/>
                      <a:pt x="303530" y="433070"/>
                    </a:cubicBezTo>
                    <a:cubicBezTo>
                      <a:pt x="294640" y="411480"/>
                      <a:pt x="290830" y="377190"/>
                      <a:pt x="288290" y="337820"/>
                    </a:cubicBezTo>
                    <a:cubicBezTo>
                      <a:pt x="283210" y="275590"/>
                      <a:pt x="281940" y="129540"/>
                      <a:pt x="292100" y="93980"/>
                    </a:cubicBezTo>
                    <a:cubicBezTo>
                      <a:pt x="294640" y="82550"/>
                      <a:pt x="297180" y="76200"/>
                      <a:pt x="303530" y="73660"/>
                    </a:cubicBezTo>
                    <a:cubicBezTo>
                      <a:pt x="309880" y="68580"/>
                      <a:pt x="323850" y="67310"/>
                      <a:pt x="331470" y="73660"/>
                    </a:cubicBezTo>
                    <a:cubicBezTo>
                      <a:pt x="345440" y="82550"/>
                      <a:pt x="350520" y="115570"/>
                      <a:pt x="359410" y="147320"/>
                    </a:cubicBezTo>
                    <a:cubicBezTo>
                      <a:pt x="374650" y="200660"/>
                      <a:pt x="396240" y="311150"/>
                      <a:pt x="402590" y="373380"/>
                    </a:cubicBezTo>
                    <a:cubicBezTo>
                      <a:pt x="406400" y="415290"/>
                      <a:pt x="415290" y="462280"/>
                      <a:pt x="405130" y="480060"/>
                    </a:cubicBezTo>
                    <a:cubicBezTo>
                      <a:pt x="400050" y="488950"/>
                      <a:pt x="387350" y="494030"/>
                      <a:pt x="379730" y="494030"/>
                    </a:cubicBezTo>
                    <a:cubicBezTo>
                      <a:pt x="372110" y="492760"/>
                      <a:pt x="364490" y="490220"/>
                      <a:pt x="360680" y="480060"/>
                    </a:cubicBezTo>
                    <a:cubicBezTo>
                      <a:pt x="341630" y="443230"/>
                      <a:pt x="350520" y="177800"/>
                      <a:pt x="370840" y="142240"/>
                    </a:cubicBezTo>
                    <a:cubicBezTo>
                      <a:pt x="377190" y="133350"/>
                      <a:pt x="384810" y="130810"/>
                      <a:pt x="391160" y="130810"/>
                    </a:cubicBezTo>
                    <a:cubicBezTo>
                      <a:pt x="398780" y="129540"/>
                      <a:pt x="406400" y="132080"/>
                      <a:pt x="412750" y="139700"/>
                    </a:cubicBezTo>
                    <a:cubicBezTo>
                      <a:pt x="431800" y="160020"/>
                      <a:pt x="457200" y="246380"/>
                      <a:pt x="463550" y="292100"/>
                    </a:cubicBezTo>
                    <a:cubicBezTo>
                      <a:pt x="468630" y="327660"/>
                      <a:pt x="469900" y="370840"/>
                      <a:pt x="461010" y="388620"/>
                    </a:cubicBezTo>
                    <a:cubicBezTo>
                      <a:pt x="455930" y="396240"/>
                      <a:pt x="448310" y="400050"/>
                      <a:pt x="440690" y="401320"/>
                    </a:cubicBezTo>
                    <a:cubicBezTo>
                      <a:pt x="434340" y="402590"/>
                      <a:pt x="424180" y="400050"/>
                      <a:pt x="419100" y="392430"/>
                    </a:cubicBezTo>
                    <a:cubicBezTo>
                      <a:pt x="408940" y="377190"/>
                      <a:pt x="411480" y="316230"/>
                      <a:pt x="416560" y="287020"/>
                    </a:cubicBezTo>
                    <a:cubicBezTo>
                      <a:pt x="420370" y="265430"/>
                      <a:pt x="426720" y="240030"/>
                      <a:pt x="439420" y="232410"/>
                    </a:cubicBezTo>
                    <a:cubicBezTo>
                      <a:pt x="448310" y="226060"/>
                      <a:pt x="467360" y="227330"/>
                      <a:pt x="477520" y="234950"/>
                    </a:cubicBezTo>
                    <a:cubicBezTo>
                      <a:pt x="490220" y="246380"/>
                      <a:pt x="491490" y="281940"/>
                      <a:pt x="494030" y="308610"/>
                    </a:cubicBezTo>
                    <a:cubicBezTo>
                      <a:pt x="496570" y="340360"/>
                      <a:pt x="495300" y="388620"/>
                      <a:pt x="490220" y="415290"/>
                    </a:cubicBezTo>
                    <a:cubicBezTo>
                      <a:pt x="486410" y="431800"/>
                      <a:pt x="482600" y="447040"/>
                      <a:pt x="474980" y="455930"/>
                    </a:cubicBezTo>
                    <a:cubicBezTo>
                      <a:pt x="468630" y="462280"/>
                      <a:pt x="459740" y="469900"/>
                      <a:pt x="450850" y="468630"/>
                    </a:cubicBezTo>
                    <a:cubicBezTo>
                      <a:pt x="438150" y="467360"/>
                      <a:pt x="417830" y="449580"/>
                      <a:pt x="405130" y="429260"/>
                    </a:cubicBezTo>
                    <a:cubicBezTo>
                      <a:pt x="382270" y="397510"/>
                      <a:pt x="344170" y="303530"/>
                      <a:pt x="353060" y="283210"/>
                    </a:cubicBezTo>
                    <a:cubicBezTo>
                      <a:pt x="358140" y="274320"/>
                      <a:pt x="373380" y="269240"/>
                      <a:pt x="379730" y="271780"/>
                    </a:cubicBezTo>
                    <a:cubicBezTo>
                      <a:pt x="388620" y="274320"/>
                      <a:pt x="396240" y="284480"/>
                      <a:pt x="400050" y="299720"/>
                    </a:cubicBezTo>
                    <a:cubicBezTo>
                      <a:pt x="410210" y="336550"/>
                      <a:pt x="401320" y="487680"/>
                      <a:pt x="384810" y="519430"/>
                    </a:cubicBezTo>
                    <a:cubicBezTo>
                      <a:pt x="379730" y="530860"/>
                      <a:pt x="370840" y="538480"/>
                      <a:pt x="363220" y="538480"/>
                    </a:cubicBezTo>
                    <a:cubicBezTo>
                      <a:pt x="355600" y="539750"/>
                      <a:pt x="344170" y="534670"/>
                      <a:pt x="337820" y="525780"/>
                    </a:cubicBezTo>
                    <a:cubicBezTo>
                      <a:pt x="326390" y="508000"/>
                      <a:pt x="339090" y="457200"/>
                      <a:pt x="334010" y="422910"/>
                    </a:cubicBezTo>
                    <a:cubicBezTo>
                      <a:pt x="327660" y="388620"/>
                      <a:pt x="308610" y="358140"/>
                      <a:pt x="303530" y="318770"/>
                    </a:cubicBezTo>
                    <a:cubicBezTo>
                      <a:pt x="297180" y="270510"/>
                      <a:pt x="299720" y="199390"/>
                      <a:pt x="304800" y="153670"/>
                    </a:cubicBezTo>
                    <a:cubicBezTo>
                      <a:pt x="307340" y="120650"/>
                      <a:pt x="308610" y="80010"/>
                      <a:pt x="321310" y="69850"/>
                    </a:cubicBezTo>
                    <a:cubicBezTo>
                      <a:pt x="328930" y="64770"/>
                      <a:pt x="342900" y="64770"/>
                      <a:pt x="350520" y="69850"/>
                    </a:cubicBezTo>
                    <a:cubicBezTo>
                      <a:pt x="359410" y="76200"/>
                      <a:pt x="365760" y="90170"/>
                      <a:pt x="369570" y="110490"/>
                    </a:cubicBezTo>
                    <a:cubicBezTo>
                      <a:pt x="382270" y="166370"/>
                      <a:pt x="388620" y="398780"/>
                      <a:pt x="365760" y="434340"/>
                    </a:cubicBezTo>
                    <a:cubicBezTo>
                      <a:pt x="359410" y="445770"/>
                      <a:pt x="347980" y="448310"/>
                      <a:pt x="340360" y="448310"/>
                    </a:cubicBezTo>
                    <a:cubicBezTo>
                      <a:pt x="332740" y="447040"/>
                      <a:pt x="323850" y="438150"/>
                      <a:pt x="318770" y="427990"/>
                    </a:cubicBezTo>
                    <a:cubicBezTo>
                      <a:pt x="309880" y="411480"/>
                      <a:pt x="306070" y="379730"/>
                      <a:pt x="303530" y="349250"/>
                    </a:cubicBezTo>
                    <a:cubicBezTo>
                      <a:pt x="299720" y="312420"/>
                      <a:pt x="300990" y="267970"/>
                      <a:pt x="304800" y="219710"/>
                    </a:cubicBezTo>
                    <a:cubicBezTo>
                      <a:pt x="308610" y="157480"/>
                      <a:pt x="311150" y="31750"/>
                      <a:pt x="335280" y="10160"/>
                    </a:cubicBezTo>
                    <a:cubicBezTo>
                      <a:pt x="345440" y="0"/>
                      <a:pt x="368300" y="1270"/>
                      <a:pt x="373380" y="8890"/>
                    </a:cubicBezTo>
                    <a:cubicBezTo>
                      <a:pt x="381000" y="15240"/>
                      <a:pt x="378460" y="41910"/>
                      <a:pt x="368300" y="58420"/>
                    </a:cubicBezTo>
                    <a:cubicBezTo>
                      <a:pt x="351790" y="86360"/>
                      <a:pt x="284480" y="119380"/>
                      <a:pt x="247650" y="137160"/>
                    </a:cubicBezTo>
                    <a:cubicBezTo>
                      <a:pt x="219710" y="149860"/>
                      <a:pt x="195580" y="161290"/>
                      <a:pt x="170180" y="162560"/>
                    </a:cubicBezTo>
                    <a:cubicBezTo>
                      <a:pt x="147320" y="163830"/>
                      <a:pt x="115570" y="158750"/>
                      <a:pt x="102870" y="149860"/>
                    </a:cubicBezTo>
                    <a:cubicBezTo>
                      <a:pt x="95250" y="143510"/>
                      <a:pt x="90170" y="133350"/>
                      <a:pt x="90170" y="123190"/>
                    </a:cubicBezTo>
                    <a:cubicBezTo>
                      <a:pt x="91440" y="110490"/>
                      <a:pt x="110490" y="87630"/>
                      <a:pt x="125730" y="77470"/>
                    </a:cubicBezTo>
                    <a:cubicBezTo>
                      <a:pt x="140970" y="67310"/>
                      <a:pt x="163830" y="71120"/>
                      <a:pt x="181610" y="62230"/>
                    </a:cubicBezTo>
                    <a:cubicBezTo>
                      <a:pt x="200660" y="52070"/>
                      <a:pt x="219710" y="24130"/>
                      <a:pt x="236220" y="20320"/>
                    </a:cubicBezTo>
                    <a:cubicBezTo>
                      <a:pt x="246380" y="17780"/>
                      <a:pt x="259080" y="19050"/>
                      <a:pt x="264160" y="24130"/>
                    </a:cubicBezTo>
                    <a:cubicBezTo>
                      <a:pt x="270510" y="29210"/>
                      <a:pt x="273050" y="40640"/>
                      <a:pt x="270510" y="52070"/>
                    </a:cubicBezTo>
                    <a:cubicBezTo>
                      <a:pt x="266700" y="74930"/>
                      <a:pt x="222250" y="115570"/>
                      <a:pt x="212090" y="144780"/>
                    </a:cubicBezTo>
                    <a:cubicBezTo>
                      <a:pt x="204470" y="167640"/>
                      <a:pt x="212090" y="199390"/>
                      <a:pt x="205740" y="210820"/>
                    </a:cubicBezTo>
                    <a:cubicBezTo>
                      <a:pt x="201930" y="217170"/>
                      <a:pt x="195580" y="219710"/>
                      <a:pt x="190500" y="220980"/>
                    </a:cubicBezTo>
                    <a:cubicBezTo>
                      <a:pt x="182880" y="220980"/>
                      <a:pt x="167640" y="215900"/>
                      <a:pt x="163830" y="209550"/>
                    </a:cubicBezTo>
                    <a:cubicBezTo>
                      <a:pt x="158750" y="203200"/>
                      <a:pt x="158750" y="195580"/>
                      <a:pt x="161290" y="185420"/>
                    </a:cubicBezTo>
                    <a:cubicBezTo>
                      <a:pt x="168910" y="165100"/>
                      <a:pt x="220980" y="115570"/>
                      <a:pt x="238760" y="97790"/>
                    </a:cubicBezTo>
                    <a:cubicBezTo>
                      <a:pt x="246380" y="88900"/>
                      <a:pt x="250190" y="83820"/>
                      <a:pt x="257810" y="80010"/>
                    </a:cubicBezTo>
                    <a:cubicBezTo>
                      <a:pt x="267970" y="74930"/>
                      <a:pt x="284480" y="72390"/>
                      <a:pt x="295910" y="76200"/>
                    </a:cubicBezTo>
                    <a:cubicBezTo>
                      <a:pt x="306070" y="80010"/>
                      <a:pt x="314960" y="86360"/>
                      <a:pt x="321310" y="100330"/>
                    </a:cubicBezTo>
                    <a:cubicBezTo>
                      <a:pt x="332740" y="127000"/>
                      <a:pt x="327660" y="191770"/>
                      <a:pt x="322580" y="246380"/>
                    </a:cubicBezTo>
                    <a:cubicBezTo>
                      <a:pt x="313690" y="318770"/>
                      <a:pt x="283210" y="444500"/>
                      <a:pt x="265430" y="499110"/>
                    </a:cubicBezTo>
                    <a:cubicBezTo>
                      <a:pt x="256540" y="524510"/>
                      <a:pt x="250190" y="546100"/>
                      <a:pt x="238760" y="554990"/>
                    </a:cubicBezTo>
                    <a:cubicBezTo>
                      <a:pt x="231140" y="561340"/>
                      <a:pt x="218440" y="563880"/>
                      <a:pt x="210820" y="561340"/>
                    </a:cubicBezTo>
                    <a:cubicBezTo>
                      <a:pt x="204470" y="560070"/>
                      <a:pt x="198120" y="552450"/>
                      <a:pt x="195580" y="543560"/>
                    </a:cubicBezTo>
                    <a:cubicBezTo>
                      <a:pt x="189230" y="528320"/>
                      <a:pt x="193040" y="496570"/>
                      <a:pt x="195580" y="467360"/>
                    </a:cubicBezTo>
                    <a:cubicBezTo>
                      <a:pt x="198120" y="431800"/>
                      <a:pt x="205740" y="377190"/>
                      <a:pt x="217170" y="346710"/>
                    </a:cubicBezTo>
                    <a:cubicBezTo>
                      <a:pt x="224790" y="325120"/>
                      <a:pt x="234950" y="303530"/>
                      <a:pt x="247650" y="294640"/>
                    </a:cubicBezTo>
                    <a:cubicBezTo>
                      <a:pt x="256540" y="289560"/>
                      <a:pt x="267970" y="285750"/>
                      <a:pt x="275590" y="288290"/>
                    </a:cubicBezTo>
                    <a:cubicBezTo>
                      <a:pt x="283210" y="290830"/>
                      <a:pt x="288290" y="299720"/>
                      <a:pt x="292100" y="312420"/>
                    </a:cubicBezTo>
                    <a:cubicBezTo>
                      <a:pt x="302260" y="346710"/>
                      <a:pt x="300990" y="497840"/>
                      <a:pt x="284480" y="524510"/>
                    </a:cubicBezTo>
                    <a:cubicBezTo>
                      <a:pt x="279400" y="533400"/>
                      <a:pt x="271780" y="535940"/>
                      <a:pt x="264160" y="535940"/>
                    </a:cubicBezTo>
                    <a:cubicBezTo>
                      <a:pt x="255270" y="535940"/>
                      <a:pt x="246380" y="530860"/>
                      <a:pt x="238760" y="521970"/>
                    </a:cubicBezTo>
                    <a:cubicBezTo>
                      <a:pt x="223520" y="504190"/>
                      <a:pt x="210820" y="455930"/>
                      <a:pt x="205740" y="422910"/>
                    </a:cubicBezTo>
                    <a:cubicBezTo>
                      <a:pt x="200660" y="392430"/>
                      <a:pt x="195580" y="354330"/>
                      <a:pt x="205740" y="332740"/>
                    </a:cubicBezTo>
                    <a:cubicBezTo>
                      <a:pt x="213360" y="316230"/>
                      <a:pt x="234950" y="298450"/>
                      <a:pt x="247650" y="299720"/>
                    </a:cubicBezTo>
                    <a:cubicBezTo>
                      <a:pt x="264160" y="300990"/>
                      <a:pt x="281940" y="330200"/>
                      <a:pt x="293370" y="354330"/>
                    </a:cubicBezTo>
                    <a:cubicBezTo>
                      <a:pt x="309880" y="389890"/>
                      <a:pt x="327660" y="473710"/>
                      <a:pt x="323850" y="500380"/>
                    </a:cubicBezTo>
                    <a:cubicBezTo>
                      <a:pt x="321310" y="510540"/>
                      <a:pt x="317500" y="516890"/>
                      <a:pt x="312420" y="521970"/>
                    </a:cubicBezTo>
                    <a:cubicBezTo>
                      <a:pt x="306070" y="525780"/>
                      <a:pt x="295910" y="527050"/>
                      <a:pt x="288290" y="524510"/>
                    </a:cubicBezTo>
                    <a:cubicBezTo>
                      <a:pt x="281940" y="521970"/>
                      <a:pt x="276860" y="515620"/>
                      <a:pt x="273050" y="506730"/>
                    </a:cubicBezTo>
                    <a:cubicBezTo>
                      <a:pt x="265430" y="485140"/>
                      <a:pt x="271780" y="434340"/>
                      <a:pt x="274320" y="388620"/>
                    </a:cubicBezTo>
                    <a:cubicBezTo>
                      <a:pt x="276860" y="326390"/>
                      <a:pt x="271780" y="186690"/>
                      <a:pt x="290830" y="162560"/>
                    </a:cubicBezTo>
                    <a:cubicBezTo>
                      <a:pt x="297180" y="154940"/>
                      <a:pt x="306070" y="154940"/>
                      <a:pt x="312420" y="156210"/>
                    </a:cubicBezTo>
                    <a:cubicBezTo>
                      <a:pt x="320040" y="156210"/>
                      <a:pt x="328930" y="163830"/>
                      <a:pt x="331470" y="170180"/>
                    </a:cubicBezTo>
                    <a:cubicBezTo>
                      <a:pt x="335280" y="176530"/>
                      <a:pt x="334010" y="184150"/>
                      <a:pt x="330200" y="193040"/>
                    </a:cubicBezTo>
                    <a:cubicBezTo>
                      <a:pt x="323850" y="213360"/>
                      <a:pt x="288290" y="251460"/>
                      <a:pt x="265430" y="270510"/>
                    </a:cubicBezTo>
                    <a:cubicBezTo>
                      <a:pt x="247650" y="285750"/>
                      <a:pt x="224790" y="304800"/>
                      <a:pt x="209550" y="303530"/>
                    </a:cubicBezTo>
                    <a:cubicBezTo>
                      <a:pt x="198120" y="303530"/>
                      <a:pt x="184150" y="293370"/>
                      <a:pt x="180340" y="279400"/>
                    </a:cubicBezTo>
                    <a:cubicBezTo>
                      <a:pt x="172720" y="254000"/>
                      <a:pt x="219710" y="176530"/>
                      <a:pt x="226060" y="138430"/>
                    </a:cubicBezTo>
                    <a:cubicBezTo>
                      <a:pt x="229870" y="114300"/>
                      <a:pt x="222250" y="91440"/>
                      <a:pt x="228600" y="77470"/>
                    </a:cubicBezTo>
                    <a:cubicBezTo>
                      <a:pt x="232410" y="69850"/>
                      <a:pt x="238760" y="64770"/>
                      <a:pt x="246380" y="63500"/>
                    </a:cubicBezTo>
                    <a:cubicBezTo>
                      <a:pt x="252730" y="60960"/>
                      <a:pt x="261620" y="62230"/>
                      <a:pt x="269240" y="68580"/>
                    </a:cubicBezTo>
                    <a:cubicBezTo>
                      <a:pt x="285750" y="87630"/>
                      <a:pt x="297180" y="219710"/>
                      <a:pt x="303530" y="219710"/>
                    </a:cubicBezTo>
                    <a:cubicBezTo>
                      <a:pt x="308610" y="219710"/>
                      <a:pt x="327660" y="124460"/>
                      <a:pt x="309880" y="113030"/>
                    </a:cubicBezTo>
                    <a:cubicBezTo>
                      <a:pt x="284480" y="95250"/>
                      <a:pt x="162560" y="186690"/>
                      <a:pt x="116840" y="201930"/>
                    </a:cubicBezTo>
                    <a:cubicBezTo>
                      <a:pt x="92710" y="209550"/>
                      <a:pt x="73660" y="205740"/>
                      <a:pt x="59690" y="213360"/>
                    </a:cubicBezTo>
                    <a:cubicBezTo>
                      <a:pt x="48260" y="219710"/>
                      <a:pt x="38100" y="240030"/>
                      <a:pt x="35560" y="237490"/>
                    </a:cubicBezTo>
                    <a:cubicBezTo>
                      <a:pt x="33020" y="236220"/>
                      <a:pt x="38100" y="210820"/>
                      <a:pt x="46990" y="203200"/>
                    </a:cubicBezTo>
                    <a:cubicBezTo>
                      <a:pt x="57150" y="193040"/>
                      <a:pt x="78740" y="191770"/>
                      <a:pt x="95250" y="186690"/>
                    </a:cubicBezTo>
                    <a:cubicBezTo>
                      <a:pt x="110490" y="182880"/>
                      <a:pt x="127000" y="176530"/>
                      <a:pt x="142240" y="177800"/>
                    </a:cubicBezTo>
                    <a:cubicBezTo>
                      <a:pt x="157480" y="179070"/>
                      <a:pt x="176530" y="184150"/>
                      <a:pt x="184150" y="194310"/>
                    </a:cubicBezTo>
                    <a:cubicBezTo>
                      <a:pt x="193040" y="204470"/>
                      <a:pt x="195580" y="222250"/>
                      <a:pt x="193040" y="236220"/>
                    </a:cubicBezTo>
                    <a:cubicBezTo>
                      <a:pt x="190500" y="250190"/>
                      <a:pt x="171450" y="261620"/>
                      <a:pt x="167640" y="275590"/>
                    </a:cubicBezTo>
                    <a:cubicBezTo>
                      <a:pt x="165100" y="289560"/>
                      <a:pt x="176530" y="308610"/>
                      <a:pt x="172720" y="320040"/>
                    </a:cubicBezTo>
                    <a:cubicBezTo>
                      <a:pt x="170180" y="327660"/>
                      <a:pt x="163830" y="336550"/>
                      <a:pt x="157480" y="337820"/>
                    </a:cubicBezTo>
                    <a:cubicBezTo>
                      <a:pt x="148590" y="339090"/>
                      <a:pt x="130810" y="331470"/>
                      <a:pt x="124460" y="320040"/>
                    </a:cubicBezTo>
                    <a:cubicBezTo>
                      <a:pt x="110490" y="297180"/>
                      <a:pt x="116840" y="213360"/>
                      <a:pt x="129540" y="190500"/>
                    </a:cubicBezTo>
                    <a:cubicBezTo>
                      <a:pt x="135890" y="179070"/>
                      <a:pt x="152400" y="168910"/>
                      <a:pt x="156210" y="171450"/>
                    </a:cubicBezTo>
                    <a:cubicBezTo>
                      <a:pt x="161290" y="175260"/>
                      <a:pt x="114300" y="270510"/>
                      <a:pt x="116840" y="273050"/>
                    </a:cubicBezTo>
                    <a:cubicBezTo>
                      <a:pt x="120650" y="274320"/>
                      <a:pt x="163830" y="179070"/>
                      <a:pt x="190500" y="157480"/>
                    </a:cubicBezTo>
                    <a:cubicBezTo>
                      <a:pt x="207010" y="143510"/>
                      <a:pt x="229870" y="144780"/>
                      <a:pt x="241300" y="135890"/>
                    </a:cubicBezTo>
                    <a:cubicBezTo>
                      <a:pt x="250190" y="128270"/>
                      <a:pt x="250190" y="115570"/>
                      <a:pt x="257810" y="111760"/>
                    </a:cubicBezTo>
                    <a:cubicBezTo>
                      <a:pt x="264160" y="109220"/>
                      <a:pt x="275590" y="110490"/>
                      <a:pt x="280670" y="114300"/>
                    </a:cubicBezTo>
                    <a:cubicBezTo>
                      <a:pt x="287020" y="118110"/>
                      <a:pt x="289560" y="124460"/>
                      <a:pt x="292100" y="135890"/>
                    </a:cubicBezTo>
                    <a:cubicBezTo>
                      <a:pt x="298450" y="163830"/>
                      <a:pt x="304800" y="267970"/>
                      <a:pt x="290830" y="293370"/>
                    </a:cubicBezTo>
                    <a:cubicBezTo>
                      <a:pt x="284480" y="306070"/>
                      <a:pt x="271780" y="313690"/>
                      <a:pt x="264160" y="313690"/>
                    </a:cubicBezTo>
                    <a:cubicBezTo>
                      <a:pt x="255270" y="312420"/>
                      <a:pt x="246380" y="300990"/>
                      <a:pt x="241300" y="288290"/>
                    </a:cubicBezTo>
                    <a:cubicBezTo>
                      <a:pt x="231140" y="262890"/>
                      <a:pt x="224790" y="180340"/>
                      <a:pt x="238760" y="161290"/>
                    </a:cubicBezTo>
                    <a:cubicBezTo>
                      <a:pt x="246380" y="151130"/>
                      <a:pt x="266700" y="147320"/>
                      <a:pt x="274320" y="151130"/>
                    </a:cubicBezTo>
                    <a:cubicBezTo>
                      <a:pt x="281940" y="153670"/>
                      <a:pt x="285750" y="165100"/>
                      <a:pt x="285750" y="176530"/>
                    </a:cubicBezTo>
                    <a:cubicBezTo>
                      <a:pt x="287020" y="198120"/>
                      <a:pt x="271780" y="264160"/>
                      <a:pt x="257810" y="269240"/>
                    </a:cubicBezTo>
                    <a:cubicBezTo>
                      <a:pt x="250190" y="271780"/>
                      <a:pt x="234950" y="262890"/>
                      <a:pt x="232410" y="254000"/>
                    </a:cubicBezTo>
                    <a:cubicBezTo>
                      <a:pt x="227330" y="237490"/>
                      <a:pt x="264160" y="177800"/>
                      <a:pt x="279400" y="165100"/>
                    </a:cubicBezTo>
                    <a:cubicBezTo>
                      <a:pt x="285750" y="157480"/>
                      <a:pt x="294640" y="154940"/>
                      <a:pt x="300990" y="156210"/>
                    </a:cubicBezTo>
                    <a:cubicBezTo>
                      <a:pt x="307340" y="157480"/>
                      <a:pt x="314960" y="160020"/>
                      <a:pt x="320040" y="170180"/>
                    </a:cubicBezTo>
                    <a:cubicBezTo>
                      <a:pt x="339090" y="204470"/>
                      <a:pt x="340360" y="436880"/>
                      <a:pt x="323850" y="482600"/>
                    </a:cubicBezTo>
                    <a:cubicBezTo>
                      <a:pt x="317500" y="497840"/>
                      <a:pt x="309880" y="506730"/>
                      <a:pt x="300990" y="508000"/>
                    </a:cubicBezTo>
                    <a:cubicBezTo>
                      <a:pt x="293370" y="509270"/>
                      <a:pt x="281940" y="504190"/>
                      <a:pt x="275590" y="494030"/>
                    </a:cubicBezTo>
                    <a:cubicBezTo>
                      <a:pt x="257810" y="466090"/>
                      <a:pt x="262890" y="320040"/>
                      <a:pt x="274320" y="280670"/>
                    </a:cubicBezTo>
                    <a:cubicBezTo>
                      <a:pt x="279400" y="262890"/>
                      <a:pt x="284480" y="250190"/>
                      <a:pt x="294640" y="246380"/>
                    </a:cubicBezTo>
                    <a:cubicBezTo>
                      <a:pt x="307340" y="242570"/>
                      <a:pt x="335280" y="248920"/>
                      <a:pt x="346710" y="265430"/>
                    </a:cubicBezTo>
                    <a:cubicBezTo>
                      <a:pt x="367030" y="295910"/>
                      <a:pt x="311150" y="434340"/>
                      <a:pt x="340360" y="466090"/>
                    </a:cubicBezTo>
                    <a:cubicBezTo>
                      <a:pt x="363220" y="491490"/>
                      <a:pt x="439420" y="464820"/>
                      <a:pt x="467360" y="473710"/>
                    </a:cubicBezTo>
                    <a:cubicBezTo>
                      <a:pt x="482600" y="478790"/>
                      <a:pt x="495300" y="485140"/>
                      <a:pt x="500380" y="495300"/>
                    </a:cubicBezTo>
                    <a:cubicBezTo>
                      <a:pt x="505460" y="505460"/>
                      <a:pt x="502920" y="525780"/>
                      <a:pt x="497840" y="534670"/>
                    </a:cubicBezTo>
                    <a:cubicBezTo>
                      <a:pt x="494030" y="543560"/>
                      <a:pt x="488950" y="547370"/>
                      <a:pt x="476250" y="551180"/>
                    </a:cubicBezTo>
                    <a:cubicBezTo>
                      <a:pt x="440690" y="562610"/>
                      <a:pt x="281940" y="563880"/>
                      <a:pt x="241300" y="554990"/>
                    </a:cubicBezTo>
                    <a:cubicBezTo>
                      <a:pt x="226060" y="551180"/>
                      <a:pt x="217170" y="535940"/>
                      <a:pt x="210820" y="539750"/>
                    </a:cubicBezTo>
                    <a:cubicBezTo>
                      <a:pt x="205740" y="542290"/>
                      <a:pt x="209550" y="562610"/>
                      <a:pt x="203200" y="567690"/>
                    </a:cubicBezTo>
                    <a:cubicBezTo>
                      <a:pt x="198120" y="572770"/>
                      <a:pt x="184150" y="575310"/>
                      <a:pt x="175260" y="570230"/>
                    </a:cubicBezTo>
                    <a:cubicBezTo>
                      <a:pt x="158750" y="562610"/>
                      <a:pt x="142240" y="527050"/>
                      <a:pt x="133350" y="495300"/>
                    </a:cubicBezTo>
                    <a:cubicBezTo>
                      <a:pt x="120650" y="447040"/>
                      <a:pt x="113030" y="330200"/>
                      <a:pt x="128270" y="303530"/>
                    </a:cubicBezTo>
                    <a:cubicBezTo>
                      <a:pt x="134620" y="293370"/>
                      <a:pt x="146050" y="289560"/>
                      <a:pt x="153670" y="290830"/>
                    </a:cubicBezTo>
                    <a:cubicBezTo>
                      <a:pt x="161290" y="290830"/>
                      <a:pt x="171450" y="298450"/>
                      <a:pt x="175260" y="309880"/>
                    </a:cubicBezTo>
                    <a:cubicBezTo>
                      <a:pt x="186690" y="335280"/>
                      <a:pt x="157480" y="467360"/>
                      <a:pt x="162560" y="468630"/>
                    </a:cubicBezTo>
                    <a:cubicBezTo>
                      <a:pt x="165100" y="468630"/>
                      <a:pt x="170180" y="435610"/>
                      <a:pt x="180340" y="415290"/>
                    </a:cubicBezTo>
                    <a:cubicBezTo>
                      <a:pt x="194310" y="384810"/>
                      <a:pt x="226060" y="318770"/>
                      <a:pt x="248920" y="307340"/>
                    </a:cubicBezTo>
                    <a:cubicBezTo>
                      <a:pt x="261620" y="300990"/>
                      <a:pt x="280670" y="303530"/>
                      <a:pt x="287020" y="309880"/>
                    </a:cubicBezTo>
                    <a:cubicBezTo>
                      <a:pt x="292100" y="316230"/>
                      <a:pt x="284480" y="342900"/>
                      <a:pt x="284480" y="342900"/>
                    </a:cubicBezTo>
                  </a:path>
                </a:pathLst>
              </a:custGeom>
              <a:solidFill>
                <a:srgbClr val="A8BB82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108" name="Group 108"/>
            <p:cNvGrpSpPr/>
            <p:nvPr/>
          </p:nvGrpSpPr>
          <p:grpSpPr>
            <a:xfrm>
              <a:off x="3000350" y="1148371"/>
              <a:ext cx="225384" cy="286605"/>
              <a:chOff x="0" y="0"/>
              <a:chExt cx="631190" cy="802640"/>
            </a:xfrm>
          </p:grpSpPr>
          <p:sp>
            <p:nvSpPr>
              <p:cNvPr id="109" name="Freeform 109"/>
              <p:cNvSpPr/>
              <p:nvPr/>
            </p:nvSpPr>
            <p:spPr>
              <a:xfrm>
                <a:off x="44450" y="50800"/>
                <a:ext cx="538480" cy="703580"/>
              </a:xfrm>
              <a:custGeom>
                <a:avLst/>
                <a:gdLst/>
                <a:ahLst/>
                <a:cxnLst/>
                <a:rect l="l" t="t" r="r" b="b"/>
                <a:pathLst>
                  <a:path w="538480" h="703580">
                    <a:moveTo>
                      <a:pt x="411480" y="401320"/>
                    </a:moveTo>
                    <a:cubicBezTo>
                      <a:pt x="398780" y="567690"/>
                      <a:pt x="378460" y="577850"/>
                      <a:pt x="368300" y="575310"/>
                    </a:cubicBezTo>
                    <a:cubicBezTo>
                      <a:pt x="361950" y="574040"/>
                      <a:pt x="356870" y="567690"/>
                      <a:pt x="353060" y="557530"/>
                    </a:cubicBezTo>
                    <a:cubicBezTo>
                      <a:pt x="341630" y="532130"/>
                      <a:pt x="327660" y="429260"/>
                      <a:pt x="336550" y="400050"/>
                    </a:cubicBezTo>
                    <a:cubicBezTo>
                      <a:pt x="340360" y="387350"/>
                      <a:pt x="350520" y="375920"/>
                      <a:pt x="359410" y="374650"/>
                    </a:cubicBezTo>
                    <a:cubicBezTo>
                      <a:pt x="367030" y="373380"/>
                      <a:pt x="381000" y="382270"/>
                      <a:pt x="386080" y="393700"/>
                    </a:cubicBezTo>
                    <a:cubicBezTo>
                      <a:pt x="397510" y="417830"/>
                      <a:pt x="389890" y="505460"/>
                      <a:pt x="379730" y="528320"/>
                    </a:cubicBezTo>
                    <a:cubicBezTo>
                      <a:pt x="375920" y="538480"/>
                      <a:pt x="370840" y="543560"/>
                      <a:pt x="364490" y="546100"/>
                    </a:cubicBezTo>
                    <a:cubicBezTo>
                      <a:pt x="358140" y="548640"/>
                      <a:pt x="346710" y="547370"/>
                      <a:pt x="340360" y="543560"/>
                    </a:cubicBezTo>
                    <a:cubicBezTo>
                      <a:pt x="335280" y="538480"/>
                      <a:pt x="332740" y="533400"/>
                      <a:pt x="330200" y="521970"/>
                    </a:cubicBezTo>
                    <a:cubicBezTo>
                      <a:pt x="323850" y="494030"/>
                      <a:pt x="316230" y="389890"/>
                      <a:pt x="330200" y="363220"/>
                    </a:cubicBezTo>
                    <a:cubicBezTo>
                      <a:pt x="336550" y="351790"/>
                      <a:pt x="350520" y="344170"/>
                      <a:pt x="358140" y="344170"/>
                    </a:cubicBezTo>
                    <a:cubicBezTo>
                      <a:pt x="367030" y="345440"/>
                      <a:pt x="377190" y="358140"/>
                      <a:pt x="381000" y="369570"/>
                    </a:cubicBezTo>
                    <a:cubicBezTo>
                      <a:pt x="386080" y="391160"/>
                      <a:pt x="363220" y="433070"/>
                      <a:pt x="358140" y="471170"/>
                    </a:cubicBezTo>
                    <a:cubicBezTo>
                      <a:pt x="351790" y="516890"/>
                      <a:pt x="364490" y="599440"/>
                      <a:pt x="349250" y="624840"/>
                    </a:cubicBezTo>
                    <a:cubicBezTo>
                      <a:pt x="340360" y="636270"/>
                      <a:pt x="323850" y="643890"/>
                      <a:pt x="314960" y="641350"/>
                    </a:cubicBezTo>
                    <a:cubicBezTo>
                      <a:pt x="307340" y="638810"/>
                      <a:pt x="295910" y="622300"/>
                      <a:pt x="298450" y="617220"/>
                    </a:cubicBezTo>
                    <a:cubicBezTo>
                      <a:pt x="302260" y="610870"/>
                      <a:pt x="346710" y="605790"/>
                      <a:pt x="349250" y="609600"/>
                    </a:cubicBezTo>
                    <a:cubicBezTo>
                      <a:pt x="351790" y="613410"/>
                      <a:pt x="335280" y="635000"/>
                      <a:pt x="326390" y="635000"/>
                    </a:cubicBezTo>
                    <a:cubicBezTo>
                      <a:pt x="317500" y="635000"/>
                      <a:pt x="297180" y="612140"/>
                      <a:pt x="298450" y="609600"/>
                    </a:cubicBezTo>
                    <a:cubicBezTo>
                      <a:pt x="300990" y="605790"/>
                      <a:pt x="341630" y="613410"/>
                      <a:pt x="349250" y="624840"/>
                    </a:cubicBezTo>
                    <a:cubicBezTo>
                      <a:pt x="356870" y="635000"/>
                      <a:pt x="353060" y="661670"/>
                      <a:pt x="349250" y="673100"/>
                    </a:cubicBezTo>
                    <a:cubicBezTo>
                      <a:pt x="345440" y="681990"/>
                      <a:pt x="339090" y="688340"/>
                      <a:pt x="332740" y="690880"/>
                    </a:cubicBezTo>
                    <a:cubicBezTo>
                      <a:pt x="326390" y="693420"/>
                      <a:pt x="314960" y="694690"/>
                      <a:pt x="309880" y="688340"/>
                    </a:cubicBezTo>
                    <a:cubicBezTo>
                      <a:pt x="294640" y="673100"/>
                      <a:pt x="298450" y="598170"/>
                      <a:pt x="298450" y="548640"/>
                    </a:cubicBezTo>
                    <a:cubicBezTo>
                      <a:pt x="298450" y="494030"/>
                      <a:pt x="298450" y="408940"/>
                      <a:pt x="313690" y="374650"/>
                    </a:cubicBezTo>
                    <a:cubicBezTo>
                      <a:pt x="321310" y="355600"/>
                      <a:pt x="335280" y="339090"/>
                      <a:pt x="346710" y="339090"/>
                    </a:cubicBezTo>
                    <a:cubicBezTo>
                      <a:pt x="355600" y="337820"/>
                      <a:pt x="365760" y="345440"/>
                      <a:pt x="373380" y="359410"/>
                    </a:cubicBezTo>
                    <a:cubicBezTo>
                      <a:pt x="392430" y="397510"/>
                      <a:pt x="361950" y="577850"/>
                      <a:pt x="377190" y="629920"/>
                    </a:cubicBezTo>
                    <a:cubicBezTo>
                      <a:pt x="384810" y="655320"/>
                      <a:pt x="410210" y="668020"/>
                      <a:pt x="407670" y="679450"/>
                    </a:cubicBezTo>
                    <a:cubicBezTo>
                      <a:pt x="405130" y="689610"/>
                      <a:pt x="383540" y="703580"/>
                      <a:pt x="375920" y="701040"/>
                    </a:cubicBezTo>
                    <a:cubicBezTo>
                      <a:pt x="367030" y="698500"/>
                      <a:pt x="363220" y="678180"/>
                      <a:pt x="359410" y="657860"/>
                    </a:cubicBezTo>
                    <a:cubicBezTo>
                      <a:pt x="353060" y="617220"/>
                      <a:pt x="354330" y="469900"/>
                      <a:pt x="364490" y="467360"/>
                    </a:cubicBezTo>
                    <a:cubicBezTo>
                      <a:pt x="369570" y="466090"/>
                      <a:pt x="384810" y="488950"/>
                      <a:pt x="384810" y="501650"/>
                    </a:cubicBezTo>
                    <a:cubicBezTo>
                      <a:pt x="383540" y="515620"/>
                      <a:pt x="364490" y="542290"/>
                      <a:pt x="353060" y="547370"/>
                    </a:cubicBezTo>
                    <a:cubicBezTo>
                      <a:pt x="346710" y="551180"/>
                      <a:pt x="336550" y="549910"/>
                      <a:pt x="330200" y="546100"/>
                    </a:cubicBezTo>
                    <a:cubicBezTo>
                      <a:pt x="323850" y="542290"/>
                      <a:pt x="321310" y="537210"/>
                      <a:pt x="317500" y="525780"/>
                    </a:cubicBezTo>
                    <a:cubicBezTo>
                      <a:pt x="304800" y="483870"/>
                      <a:pt x="284480" y="242570"/>
                      <a:pt x="299720" y="199390"/>
                    </a:cubicBezTo>
                    <a:cubicBezTo>
                      <a:pt x="304800" y="186690"/>
                      <a:pt x="312420" y="180340"/>
                      <a:pt x="320040" y="179070"/>
                    </a:cubicBezTo>
                    <a:cubicBezTo>
                      <a:pt x="328930" y="177800"/>
                      <a:pt x="345440" y="185420"/>
                      <a:pt x="349250" y="195580"/>
                    </a:cubicBezTo>
                    <a:cubicBezTo>
                      <a:pt x="356870" y="214630"/>
                      <a:pt x="328930" y="255270"/>
                      <a:pt x="322580" y="299720"/>
                    </a:cubicBezTo>
                    <a:cubicBezTo>
                      <a:pt x="309880" y="375920"/>
                      <a:pt x="314960" y="558800"/>
                      <a:pt x="303530" y="612140"/>
                    </a:cubicBezTo>
                    <a:cubicBezTo>
                      <a:pt x="298450" y="632460"/>
                      <a:pt x="295910" y="643890"/>
                      <a:pt x="287020" y="651510"/>
                    </a:cubicBezTo>
                    <a:cubicBezTo>
                      <a:pt x="279400" y="656590"/>
                      <a:pt x="261620" y="661670"/>
                      <a:pt x="254000" y="654050"/>
                    </a:cubicBezTo>
                    <a:cubicBezTo>
                      <a:pt x="237490" y="641350"/>
                      <a:pt x="238760" y="568960"/>
                      <a:pt x="237490" y="520700"/>
                    </a:cubicBezTo>
                    <a:cubicBezTo>
                      <a:pt x="236220" y="468630"/>
                      <a:pt x="240030" y="378460"/>
                      <a:pt x="252730" y="351790"/>
                    </a:cubicBezTo>
                    <a:cubicBezTo>
                      <a:pt x="256540" y="342900"/>
                      <a:pt x="261620" y="336550"/>
                      <a:pt x="269240" y="335280"/>
                    </a:cubicBezTo>
                    <a:cubicBezTo>
                      <a:pt x="276860" y="332740"/>
                      <a:pt x="289560" y="335280"/>
                      <a:pt x="295910" y="342900"/>
                    </a:cubicBezTo>
                    <a:cubicBezTo>
                      <a:pt x="307340" y="356870"/>
                      <a:pt x="302260" y="397510"/>
                      <a:pt x="302260" y="427990"/>
                    </a:cubicBezTo>
                    <a:cubicBezTo>
                      <a:pt x="303530" y="462280"/>
                      <a:pt x="309880" y="518160"/>
                      <a:pt x="299720" y="537210"/>
                    </a:cubicBezTo>
                    <a:cubicBezTo>
                      <a:pt x="294640" y="544830"/>
                      <a:pt x="287020" y="549910"/>
                      <a:pt x="280670" y="549910"/>
                    </a:cubicBezTo>
                    <a:cubicBezTo>
                      <a:pt x="273050" y="551180"/>
                      <a:pt x="260350" y="547370"/>
                      <a:pt x="255270" y="537210"/>
                    </a:cubicBezTo>
                    <a:cubicBezTo>
                      <a:pt x="238760" y="510540"/>
                      <a:pt x="237490" y="372110"/>
                      <a:pt x="252730" y="342900"/>
                    </a:cubicBezTo>
                    <a:cubicBezTo>
                      <a:pt x="259080" y="330200"/>
                      <a:pt x="271780" y="322580"/>
                      <a:pt x="280670" y="322580"/>
                    </a:cubicBezTo>
                    <a:cubicBezTo>
                      <a:pt x="288290" y="323850"/>
                      <a:pt x="302260" y="340360"/>
                      <a:pt x="302260" y="347980"/>
                    </a:cubicBezTo>
                    <a:cubicBezTo>
                      <a:pt x="302260" y="358140"/>
                      <a:pt x="287020" y="374650"/>
                      <a:pt x="276860" y="377190"/>
                    </a:cubicBezTo>
                    <a:cubicBezTo>
                      <a:pt x="267970" y="378460"/>
                      <a:pt x="254000" y="375920"/>
                      <a:pt x="246380" y="364490"/>
                    </a:cubicBezTo>
                    <a:cubicBezTo>
                      <a:pt x="223520" y="336550"/>
                      <a:pt x="210820" y="176530"/>
                      <a:pt x="222250" y="142240"/>
                    </a:cubicBezTo>
                    <a:cubicBezTo>
                      <a:pt x="226060" y="130810"/>
                      <a:pt x="233680" y="123190"/>
                      <a:pt x="241300" y="121920"/>
                    </a:cubicBezTo>
                    <a:cubicBezTo>
                      <a:pt x="250190" y="120650"/>
                      <a:pt x="270510" y="130810"/>
                      <a:pt x="271780" y="138430"/>
                    </a:cubicBezTo>
                    <a:cubicBezTo>
                      <a:pt x="271780" y="144780"/>
                      <a:pt x="251460" y="148590"/>
                      <a:pt x="245110" y="163830"/>
                    </a:cubicBezTo>
                    <a:cubicBezTo>
                      <a:pt x="228600" y="201930"/>
                      <a:pt x="252730" y="365760"/>
                      <a:pt x="240030" y="398780"/>
                    </a:cubicBezTo>
                    <a:cubicBezTo>
                      <a:pt x="234950" y="410210"/>
                      <a:pt x="229870" y="414020"/>
                      <a:pt x="223520" y="416560"/>
                    </a:cubicBezTo>
                    <a:cubicBezTo>
                      <a:pt x="217170" y="419100"/>
                      <a:pt x="207010" y="420370"/>
                      <a:pt x="200660" y="414020"/>
                    </a:cubicBezTo>
                    <a:cubicBezTo>
                      <a:pt x="184150" y="396240"/>
                      <a:pt x="176530" y="266700"/>
                      <a:pt x="190500" y="238760"/>
                    </a:cubicBezTo>
                    <a:cubicBezTo>
                      <a:pt x="195580" y="226060"/>
                      <a:pt x="209550" y="219710"/>
                      <a:pt x="218440" y="219710"/>
                    </a:cubicBezTo>
                    <a:cubicBezTo>
                      <a:pt x="226060" y="219710"/>
                      <a:pt x="238760" y="231140"/>
                      <a:pt x="240030" y="238760"/>
                    </a:cubicBezTo>
                    <a:cubicBezTo>
                      <a:pt x="240030" y="247650"/>
                      <a:pt x="226060" y="265430"/>
                      <a:pt x="215900" y="269240"/>
                    </a:cubicBezTo>
                    <a:cubicBezTo>
                      <a:pt x="205740" y="273050"/>
                      <a:pt x="191770" y="270510"/>
                      <a:pt x="182880" y="264160"/>
                    </a:cubicBezTo>
                    <a:cubicBezTo>
                      <a:pt x="172720" y="257810"/>
                      <a:pt x="163830" y="241300"/>
                      <a:pt x="160020" y="227330"/>
                    </a:cubicBezTo>
                    <a:cubicBezTo>
                      <a:pt x="156210" y="212090"/>
                      <a:pt x="163830" y="189230"/>
                      <a:pt x="158750" y="173990"/>
                    </a:cubicBezTo>
                    <a:cubicBezTo>
                      <a:pt x="153670" y="160020"/>
                      <a:pt x="132080" y="149860"/>
                      <a:pt x="133350" y="139700"/>
                    </a:cubicBezTo>
                    <a:cubicBezTo>
                      <a:pt x="133350" y="130810"/>
                      <a:pt x="151130" y="114300"/>
                      <a:pt x="160020" y="113030"/>
                    </a:cubicBezTo>
                    <a:cubicBezTo>
                      <a:pt x="166370" y="111760"/>
                      <a:pt x="176530" y="118110"/>
                      <a:pt x="180340" y="125730"/>
                    </a:cubicBezTo>
                    <a:cubicBezTo>
                      <a:pt x="185420" y="134620"/>
                      <a:pt x="184150" y="152400"/>
                      <a:pt x="180340" y="166370"/>
                    </a:cubicBezTo>
                    <a:cubicBezTo>
                      <a:pt x="175260" y="184150"/>
                      <a:pt x="162560" y="214630"/>
                      <a:pt x="149860" y="220980"/>
                    </a:cubicBezTo>
                    <a:cubicBezTo>
                      <a:pt x="140970" y="226060"/>
                      <a:pt x="128270" y="224790"/>
                      <a:pt x="120650" y="219710"/>
                    </a:cubicBezTo>
                    <a:cubicBezTo>
                      <a:pt x="109220" y="212090"/>
                      <a:pt x="102870" y="168910"/>
                      <a:pt x="97790" y="170180"/>
                    </a:cubicBezTo>
                    <a:cubicBezTo>
                      <a:pt x="92710" y="171450"/>
                      <a:pt x="100330" y="213360"/>
                      <a:pt x="92710" y="220980"/>
                    </a:cubicBezTo>
                    <a:cubicBezTo>
                      <a:pt x="85090" y="227330"/>
                      <a:pt x="60960" y="223520"/>
                      <a:pt x="54610" y="217170"/>
                    </a:cubicBezTo>
                    <a:cubicBezTo>
                      <a:pt x="49530" y="213360"/>
                      <a:pt x="49530" y="208280"/>
                      <a:pt x="49530" y="200660"/>
                    </a:cubicBezTo>
                    <a:cubicBezTo>
                      <a:pt x="50800" y="175260"/>
                      <a:pt x="86360" y="81280"/>
                      <a:pt x="107950" y="55880"/>
                    </a:cubicBezTo>
                    <a:cubicBezTo>
                      <a:pt x="118110" y="41910"/>
                      <a:pt x="130810" y="31750"/>
                      <a:pt x="142240" y="33020"/>
                    </a:cubicBezTo>
                    <a:cubicBezTo>
                      <a:pt x="152400" y="33020"/>
                      <a:pt x="168910" y="48260"/>
                      <a:pt x="171450" y="63500"/>
                    </a:cubicBezTo>
                    <a:cubicBezTo>
                      <a:pt x="176530" y="86360"/>
                      <a:pt x="149860" y="147320"/>
                      <a:pt x="130810" y="166370"/>
                    </a:cubicBezTo>
                    <a:cubicBezTo>
                      <a:pt x="118110" y="179070"/>
                      <a:pt x="97790" y="189230"/>
                      <a:pt x="87630" y="184150"/>
                    </a:cubicBezTo>
                    <a:cubicBezTo>
                      <a:pt x="74930" y="179070"/>
                      <a:pt x="69850" y="144780"/>
                      <a:pt x="66040" y="121920"/>
                    </a:cubicBezTo>
                    <a:cubicBezTo>
                      <a:pt x="60960" y="91440"/>
                      <a:pt x="55880" y="39370"/>
                      <a:pt x="64770" y="20320"/>
                    </a:cubicBezTo>
                    <a:cubicBezTo>
                      <a:pt x="71120" y="8890"/>
                      <a:pt x="85090" y="0"/>
                      <a:pt x="92710" y="0"/>
                    </a:cubicBezTo>
                    <a:cubicBezTo>
                      <a:pt x="101600" y="1270"/>
                      <a:pt x="114300" y="15240"/>
                      <a:pt x="115570" y="25400"/>
                    </a:cubicBezTo>
                    <a:cubicBezTo>
                      <a:pt x="116840" y="40640"/>
                      <a:pt x="92710" y="59690"/>
                      <a:pt x="83820" y="83820"/>
                    </a:cubicBezTo>
                    <a:cubicBezTo>
                      <a:pt x="69850" y="118110"/>
                      <a:pt x="39370" y="176530"/>
                      <a:pt x="50800" y="213360"/>
                    </a:cubicBezTo>
                    <a:cubicBezTo>
                      <a:pt x="63500" y="251460"/>
                      <a:pt x="120650" y="279400"/>
                      <a:pt x="156210" y="306070"/>
                    </a:cubicBezTo>
                    <a:cubicBezTo>
                      <a:pt x="187960" y="330200"/>
                      <a:pt x="236220" y="353060"/>
                      <a:pt x="255270" y="369570"/>
                    </a:cubicBezTo>
                    <a:cubicBezTo>
                      <a:pt x="264160" y="377190"/>
                      <a:pt x="273050" y="383540"/>
                      <a:pt x="273050" y="389890"/>
                    </a:cubicBezTo>
                    <a:cubicBezTo>
                      <a:pt x="273050" y="396240"/>
                      <a:pt x="261620" y="407670"/>
                      <a:pt x="251460" y="408940"/>
                    </a:cubicBezTo>
                    <a:cubicBezTo>
                      <a:pt x="234950" y="408940"/>
                      <a:pt x="199390" y="372110"/>
                      <a:pt x="175260" y="349250"/>
                    </a:cubicBezTo>
                    <a:cubicBezTo>
                      <a:pt x="149860" y="323850"/>
                      <a:pt x="115570" y="289560"/>
                      <a:pt x="101600" y="262890"/>
                    </a:cubicBezTo>
                    <a:cubicBezTo>
                      <a:pt x="91440" y="242570"/>
                      <a:pt x="81280" y="219710"/>
                      <a:pt x="86360" y="204470"/>
                    </a:cubicBezTo>
                    <a:cubicBezTo>
                      <a:pt x="92710" y="190500"/>
                      <a:pt x="115570" y="179070"/>
                      <a:pt x="133350" y="175260"/>
                    </a:cubicBezTo>
                    <a:cubicBezTo>
                      <a:pt x="153670" y="170180"/>
                      <a:pt x="181610" y="176530"/>
                      <a:pt x="205740" y="182880"/>
                    </a:cubicBezTo>
                    <a:cubicBezTo>
                      <a:pt x="231140" y="191770"/>
                      <a:pt x="257810" y="207010"/>
                      <a:pt x="284480" y="226060"/>
                    </a:cubicBezTo>
                    <a:cubicBezTo>
                      <a:pt x="316230" y="247650"/>
                      <a:pt x="374650" y="288290"/>
                      <a:pt x="382270" y="309880"/>
                    </a:cubicBezTo>
                    <a:cubicBezTo>
                      <a:pt x="384810" y="318770"/>
                      <a:pt x="382270" y="326390"/>
                      <a:pt x="377190" y="332740"/>
                    </a:cubicBezTo>
                    <a:cubicBezTo>
                      <a:pt x="373380" y="337820"/>
                      <a:pt x="365760" y="339090"/>
                      <a:pt x="355600" y="341630"/>
                    </a:cubicBezTo>
                    <a:cubicBezTo>
                      <a:pt x="327660" y="345440"/>
                      <a:pt x="228600" y="341630"/>
                      <a:pt x="199390" y="331470"/>
                    </a:cubicBezTo>
                    <a:cubicBezTo>
                      <a:pt x="186690" y="327660"/>
                      <a:pt x="180340" y="325120"/>
                      <a:pt x="173990" y="313690"/>
                    </a:cubicBezTo>
                    <a:cubicBezTo>
                      <a:pt x="154940" y="285750"/>
                      <a:pt x="133350" y="149860"/>
                      <a:pt x="144780" y="120650"/>
                    </a:cubicBezTo>
                    <a:cubicBezTo>
                      <a:pt x="149860" y="109220"/>
                      <a:pt x="158750" y="106680"/>
                      <a:pt x="168910" y="104140"/>
                    </a:cubicBezTo>
                    <a:cubicBezTo>
                      <a:pt x="189230" y="100330"/>
                      <a:pt x="226060" y="110490"/>
                      <a:pt x="256540" y="121920"/>
                    </a:cubicBezTo>
                    <a:cubicBezTo>
                      <a:pt x="290830" y="135890"/>
                      <a:pt x="331470" y="173990"/>
                      <a:pt x="363220" y="186690"/>
                    </a:cubicBezTo>
                    <a:cubicBezTo>
                      <a:pt x="386080" y="195580"/>
                      <a:pt x="417830" y="190500"/>
                      <a:pt x="425450" y="200660"/>
                    </a:cubicBezTo>
                    <a:cubicBezTo>
                      <a:pt x="430530" y="207010"/>
                      <a:pt x="427990" y="223520"/>
                      <a:pt x="422910" y="229870"/>
                    </a:cubicBezTo>
                    <a:cubicBezTo>
                      <a:pt x="419100" y="234950"/>
                      <a:pt x="411480" y="237490"/>
                      <a:pt x="401320" y="238760"/>
                    </a:cubicBezTo>
                    <a:cubicBezTo>
                      <a:pt x="372110" y="238760"/>
                      <a:pt x="251460" y="168910"/>
                      <a:pt x="236220" y="181610"/>
                    </a:cubicBezTo>
                    <a:cubicBezTo>
                      <a:pt x="228600" y="187960"/>
                      <a:pt x="236220" y="205740"/>
                      <a:pt x="241300" y="223520"/>
                    </a:cubicBezTo>
                    <a:cubicBezTo>
                      <a:pt x="255270" y="262890"/>
                      <a:pt x="331470" y="401320"/>
                      <a:pt x="337820" y="398780"/>
                    </a:cubicBezTo>
                    <a:cubicBezTo>
                      <a:pt x="344170" y="396240"/>
                      <a:pt x="293370" y="283210"/>
                      <a:pt x="297180" y="255270"/>
                    </a:cubicBezTo>
                    <a:cubicBezTo>
                      <a:pt x="298450" y="242570"/>
                      <a:pt x="304800" y="233680"/>
                      <a:pt x="312420" y="229870"/>
                    </a:cubicBezTo>
                    <a:cubicBezTo>
                      <a:pt x="320040" y="227330"/>
                      <a:pt x="339090" y="231140"/>
                      <a:pt x="340360" y="236220"/>
                    </a:cubicBezTo>
                    <a:cubicBezTo>
                      <a:pt x="341630" y="240030"/>
                      <a:pt x="330200" y="252730"/>
                      <a:pt x="316230" y="257810"/>
                    </a:cubicBezTo>
                    <a:cubicBezTo>
                      <a:pt x="283210" y="269240"/>
                      <a:pt x="147320" y="251460"/>
                      <a:pt x="118110" y="238760"/>
                    </a:cubicBezTo>
                    <a:cubicBezTo>
                      <a:pt x="107950" y="233680"/>
                      <a:pt x="102870" y="228600"/>
                      <a:pt x="100330" y="222250"/>
                    </a:cubicBezTo>
                    <a:cubicBezTo>
                      <a:pt x="97790" y="215900"/>
                      <a:pt x="99060" y="204470"/>
                      <a:pt x="102870" y="199390"/>
                    </a:cubicBezTo>
                    <a:cubicBezTo>
                      <a:pt x="107950" y="193040"/>
                      <a:pt x="115570" y="190500"/>
                      <a:pt x="124460" y="187960"/>
                    </a:cubicBezTo>
                    <a:cubicBezTo>
                      <a:pt x="140970" y="185420"/>
                      <a:pt x="167640" y="191770"/>
                      <a:pt x="196850" y="198120"/>
                    </a:cubicBezTo>
                    <a:cubicBezTo>
                      <a:pt x="240030" y="207010"/>
                      <a:pt x="317500" y="257810"/>
                      <a:pt x="355600" y="250190"/>
                    </a:cubicBezTo>
                    <a:cubicBezTo>
                      <a:pt x="383540" y="245110"/>
                      <a:pt x="396240" y="203200"/>
                      <a:pt x="417830" y="198120"/>
                    </a:cubicBezTo>
                    <a:cubicBezTo>
                      <a:pt x="433070" y="194310"/>
                      <a:pt x="454660" y="195580"/>
                      <a:pt x="466090" y="208280"/>
                    </a:cubicBezTo>
                    <a:cubicBezTo>
                      <a:pt x="485140" y="232410"/>
                      <a:pt x="461010" y="323850"/>
                      <a:pt x="473710" y="372110"/>
                    </a:cubicBezTo>
                    <a:cubicBezTo>
                      <a:pt x="485140" y="414020"/>
                      <a:pt x="529590" y="461010"/>
                      <a:pt x="529590" y="485140"/>
                    </a:cubicBezTo>
                    <a:cubicBezTo>
                      <a:pt x="530860" y="494030"/>
                      <a:pt x="527050" y="501650"/>
                      <a:pt x="520700" y="506730"/>
                    </a:cubicBezTo>
                    <a:cubicBezTo>
                      <a:pt x="515620" y="510540"/>
                      <a:pt x="505460" y="513080"/>
                      <a:pt x="497840" y="511810"/>
                    </a:cubicBezTo>
                    <a:cubicBezTo>
                      <a:pt x="492760" y="510540"/>
                      <a:pt x="486410" y="508000"/>
                      <a:pt x="483870" y="501650"/>
                    </a:cubicBezTo>
                    <a:cubicBezTo>
                      <a:pt x="476250" y="485140"/>
                      <a:pt x="488950" y="440690"/>
                      <a:pt x="485140" y="400050"/>
                    </a:cubicBezTo>
                    <a:cubicBezTo>
                      <a:pt x="477520" y="339090"/>
                      <a:pt x="424180" y="210820"/>
                      <a:pt x="426720" y="172720"/>
                    </a:cubicBezTo>
                    <a:cubicBezTo>
                      <a:pt x="427990" y="158750"/>
                      <a:pt x="431800" y="149860"/>
                      <a:pt x="439420" y="146050"/>
                    </a:cubicBezTo>
                    <a:cubicBezTo>
                      <a:pt x="447040" y="142240"/>
                      <a:pt x="464820" y="142240"/>
                      <a:pt x="472440" y="152400"/>
                    </a:cubicBezTo>
                    <a:cubicBezTo>
                      <a:pt x="495300" y="180340"/>
                      <a:pt x="492760" y="386080"/>
                      <a:pt x="473710" y="422910"/>
                    </a:cubicBezTo>
                    <a:cubicBezTo>
                      <a:pt x="466090" y="435610"/>
                      <a:pt x="454660" y="443230"/>
                      <a:pt x="445770" y="441960"/>
                    </a:cubicBezTo>
                    <a:cubicBezTo>
                      <a:pt x="436880" y="440690"/>
                      <a:pt x="426720" y="429260"/>
                      <a:pt x="422910" y="416560"/>
                    </a:cubicBezTo>
                    <a:cubicBezTo>
                      <a:pt x="416560" y="394970"/>
                      <a:pt x="425450" y="332740"/>
                      <a:pt x="435610" y="316230"/>
                    </a:cubicBezTo>
                    <a:cubicBezTo>
                      <a:pt x="440690" y="308610"/>
                      <a:pt x="448310" y="303530"/>
                      <a:pt x="454660" y="302260"/>
                    </a:cubicBezTo>
                    <a:cubicBezTo>
                      <a:pt x="462280" y="302260"/>
                      <a:pt x="471170" y="303530"/>
                      <a:pt x="476250" y="311150"/>
                    </a:cubicBezTo>
                    <a:cubicBezTo>
                      <a:pt x="492760" y="332740"/>
                      <a:pt x="502920" y="466090"/>
                      <a:pt x="486410" y="490220"/>
                    </a:cubicBezTo>
                    <a:cubicBezTo>
                      <a:pt x="480060" y="500380"/>
                      <a:pt x="463550" y="505460"/>
                      <a:pt x="455930" y="502920"/>
                    </a:cubicBezTo>
                    <a:cubicBezTo>
                      <a:pt x="448310" y="500380"/>
                      <a:pt x="443230" y="490220"/>
                      <a:pt x="439420" y="478790"/>
                    </a:cubicBezTo>
                    <a:cubicBezTo>
                      <a:pt x="430530" y="454660"/>
                      <a:pt x="422910" y="378460"/>
                      <a:pt x="430530" y="356870"/>
                    </a:cubicBezTo>
                    <a:cubicBezTo>
                      <a:pt x="434340" y="347980"/>
                      <a:pt x="439420" y="341630"/>
                      <a:pt x="447040" y="339090"/>
                    </a:cubicBezTo>
                    <a:cubicBezTo>
                      <a:pt x="453390" y="336550"/>
                      <a:pt x="468630" y="340360"/>
                      <a:pt x="474980" y="346710"/>
                    </a:cubicBezTo>
                    <a:cubicBezTo>
                      <a:pt x="481330" y="354330"/>
                      <a:pt x="478790" y="373380"/>
                      <a:pt x="476250" y="389890"/>
                    </a:cubicBezTo>
                    <a:cubicBezTo>
                      <a:pt x="472440" y="412750"/>
                      <a:pt x="454660" y="450850"/>
                      <a:pt x="444500" y="469900"/>
                    </a:cubicBezTo>
                    <a:cubicBezTo>
                      <a:pt x="439420" y="481330"/>
                      <a:pt x="438150" y="490220"/>
                      <a:pt x="430530" y="496570"/>
                    </a:cubicBezTo>
                    <a:cubicBezTo>
                      <a:pt x="420370" y="504190"/>
                      <a:pt x="397510" y="513080"/>
                      <a:pt x="386080" y="508000"/>
                    </a:cubicBezTo>
                    <a:cubicBezTo>
                      <a:pt x="374650" y="502920"/>
                      <a:pt x="368300" y="483870"/>
                      <a:pt x="363220" y="466090"/>
                    </a:cubicBezTo>
                    <a:cubicBezTo>
                      <a:pt x="355600" y="440690"/>
                      <a:pt x="353060" y="388620"/>
                      <a:pt x="360680" y="367030"/>
                    </a:cubicBezTo>
                    <a:cubicBezTo>
                      <a:pt x="365760" y="354330"/>
                      <a:pt x="374650" y="342900"/>
                      <a:pt x="383540" y="341630"/>
                    </a:cubicBezTo>
                    <a:cubicBezTo>
                      <a:pt x="391160" y="340360"/>
                      <a:pt x="405130" y="349250"/>
                      <a:pt x="411480" y="360680"/>
                    </a:cubicBezTo>
                    <a:cubicBezTo>
                      <a:pt x="420370" y="379730"/>
                      <a:pt x="417830" y="436880"/>
                      <a:pt x="411480" y="455930"/>
                    </a:cubicBezTo>
                    <a:cubicBezTo>
                      <a:pt x="407670" y="464820"/>
                      <a:pt x="402590" y="471170"/>
                      <a:pt x="394970" y="473710"/>
                    </a:cubicBezTo>
                    <a:cubicBezTo>
                      <a:pt x="388620" y="476250"/>
                      <a:pt x="377190" y="474980"/>
                      <a:pt x="372110" y="471170"/>
                    </a:cubicBezTo>
                    <a:cubicBezTo>
                      <a:pt x="365760" y="466090"/>
                      <a:pt x="359410" y="457200"/>
                      <a:pt x="360680" y="449580"/>
                    </a:cubicBezTo>
                    <a:cubicBezTo>
                      <a:pt x="363220" y="438150"/>
                      <a:pt x="389890" y="431800"/>
                      <a:pt x="403860" y="415290"/>
                    </a:cubicBezTo>
                    <a:cubicBezTo>
                      <a:pt x="425450" y="391160"/>
                      <a:pt x="447040" y="323850"/>
                      <a:pt x="467360" y="307340"/>
                    </a:cubicBezTo>
                    <a:cubicBezTo>
                      <a:pt x="477520" y="299720"/>
                      <a:pt x="487680" y="297180"/>
                      <a:pt x="496570" y="298450"/>
                    </a:cubicBezTo>
                    <a:cubicBezTo>
                      <a:pt x="502920" y="300990"/>
                      <a:pt x="511810" y="307340"/>
                      <a:pt x="514350" y="314960"/>
                    </a:cubicBezTo>
                    <a:cubicBezTo>
                      <a:pt x="516890" y="321310"/>
                      <a:pt x="515620" y="330200"/>
                      <a:pt x="511810" y="337820"/>
                    </a:cubicBezTo>
                    <a:cubicBezTo>
                      <a:pt x="505460" y="349250"/>
                      <a:pt x="482600" y="368300"/>
                      <a:pt x="471170" y="369570"/>
                    </a:cubicBezTo>
                    <a:cubicBezTo>
                      <a:pt x="459740" y="369570"/>
                      <a:pt x="448310" y="359410"/>
                      <a:pt x="441960" y="349250"/>
                    </a:cubicBezTo>
                    <a:cubicBezTo>
                      <a:pt x="433070" y="336550"/>
                      <a:pt x="430530" y="295910"/>
                      <a:pt x="429260" y="297180"/>
                    </a:cubicBezTo>
                    <a:cubicBezTo>
                      <a:pt x="427990" y="297180"/>
                      <a:pt x="452120" y="373380"/>
                      <a:pt x="441960" y="391160"/>
                    </a:cubicBezTo>
                    <a:cubicBezTo>
                      <a:pt x="436880" y="402590"/>
                      <a:pt x="416560" y="410210"/>
                      <a:pt x="408940" y="408940"/>
                    </a:cubicBezTo>
                    <a:cubicBezTo>
                      <a:pt x="401320" y="407670"/>
                      <a:pt x="397510" y="401320"/>
                      <a:pt x="392430" y="391160"/>
                    </a:cubicBezTo>
                    <a:cubicBezTo>
                      <a:pt x="383540" y="368300"/>
                      <a:pt x="368300" y="279400"/>
                      <a:pt x="379730" y="257810"/>
                    </a:cubicBezTo>
                    <a:cubicBezTo>
                      <a:pt x="386080" y="247650"/>
                      <a:pt x="401320" y="241300"/>
                      <a:pt x="410210" y="243840"/>
                    </a:cubicBezTo>
                    <a:cubicBezTo>
                      <a:pt x="417830" y="245110"/>
                      <a:pt x="425450" y="255270"/>
                      <a:pt x="427990" y="265430"/>
                    </a:cubicBezTo>
                    <a:cubicBezTo>
                      <a:pt x="433070" y="283210"/>
                      <a:pt x="410210" y="321310"/>
                      <a:pt x="412750" y="342900"/>
                    </a:cubicBezTo>
                    <a:cubicBezTo>
                      <a:pt x="415290" y="361950"/>
                      <a:pt x="429260" y="370840"/>
                      <a:pt x="435610" y="392430"/>
                    </a:cubicBezTo>
                    <a:cubicBezTo>
                      <a:pt x="447040" y="433070"/>
                      <a:pt x="462280" y="538480"/>
                      <a:pt x="458470" y="568960"/>
                    </a:cubicBezTo>
                    <a:cubicBezTo>
                      <a:pt x="457200" y="580390"/>
                      <a:pt x="455930" y="586740"/>
                      <a:pt x="450850" y="591820"/>
                    </a:cubicBezTo>
                    <a:cubicBezTo>
                      <a:pt x="444500" y="595630"/>
                      <a:pt x="434340" y="599440"/>
                      <a:pt x="426720" y="596900"/>
                    </a:cubicBezTo>
                    <a:cubicBezTo>
                      <a:pt x="420370" y="595630"/>
                      <a:pt x="411480" y="588010"/>
                      <a:pt x="408940" y="581660"/>
                    </a:cubicBezTo>
                    <a:cubicBezTo>
                      <a:pt x="406400" y="575310"/>
                      <a:pt x="407670" y="562610"/>
                      <a:pt x="412750" y="557530"/>
                    </a:cubicBezTo>
                    <a:cubicBezTo>
                      <a:pt x="417830" y="551180"/>
                      <a:pt x="434340" y="546100"/>
                      <a:pt x="441960" y="548640"/>
                    </a:cubicBezTo>
                    <a:cubicBezTo>
                      <a:pt x="448310" y="551180"/>
                      <a:pt x="457200" y="558800"/>
                      <a:pt x="458470" y="566420"/>
                    </a:cubicBezTo>
                    <a:cubicBezTo>
                      <a:pt x="459740" y="574040"/>
                      <a:pt x="453390" y="591820"/>
                      <a:pt x="445770" y="594360"/>
                    </a:cubicBezTo>
                    <a:cubicBezTo>
                      <a:pt x="438150" y="598170"/>
                      <a:pt x="420370" y="595630"/>
                      <a:pt x="410210" y="584200"/>
                    </a:cubicBezTo>
                    <a:cubicBezTo>
                      <a:pt x="383540" y="552450"/>
                      <a:pt x="360680" y="377190"/>
                      <a:pt x="364490" y="318770"/>
                    </a:cubicBezTo>
                    <a:cubicBezTo>
                      <a:pt x="365760" y="289560"/>
                      <a:pt x="373380" y="264160"/>
                      <a:pt x="382270" y="252730"/>
                    </a:cubicBezTo>
                    <a:cubicBezTo>
                      <a:pt x="388620" y="246380"/>
                      <a:pt x="397510" y="242570"/>
                      <a:pt x="403860" y="242570"/>
                    </a:cubicBezTo>
                    <a:cubicBezTo>
                      <a:pt x="411480" y="242570"/>
                      <a:pt x="419100" y="246380"/>
                      <a:pt x="424180" y="254000"/>
                    </a:cubicBezTo>
                    <a:cubicBezTo>
                      <a:pt x="438150" y="274320"/>
                      <a:pt x="450850" y="359410"/>
                      <a:pt x="443230" y="386080"/>
                    </a:cubicBezTo>
                    <a:cubicBezTo>
                      <a:pt x="439420" y="398780"/>
                      <a:pt x="429260" y="410210"/>
                      <a:pt x="420370" y="410210"/>
                    </a:cubicBezTo>
                    <a:cubicBezTo>
                      <a:pt x="411480" y="411480"/>
                      <a:pt x="397510" y="397510"/>
                      <a:pt x="392430" y="384810"/>
                    </a:cubicBezTo>
                    <a:cubicBezTo>
                      <a:pt x="383540" y="365760"/>
                      <a:pt x="387350" y="316230"/>
                      <a:pt x="394970" y="293370"/>
                    </a:cubicBezTo>
                    <a:cubicBezTo>
                      <a:pt x="400050" y="276860"/>
                      <a:pt x="407670" y="260350"/>
                      <a:pt x="417830" y="254000"/>
                    </a:cubicBezTo>
                    <a:cubicBezTo>
                      <a:pt x="426720" y="248920"/>
                      <a:pt x="441960" y="247650"/>
                      <a:pt x="450850" y="254000"/>
                    </a:cubicBezTo>
                    <a:cubicBezTo>
                      <a:pt x="462280" y="261620"/>
                      <a:pt x="459740" y="306070"/>
                      <a:pt x="469900" y="309880"/>
                    </a:cubicBezTo>
                    <a:cubicBezTo>
                      <a:pt x="474980" y="312420"/>
                      <a:pt x="482600" y="298450"/>
                      <a:pt x="490220" y="298450"/>
                    </a:cubicBezTo>
                    <a:cubicBezTo>
                      <a:pt x="496570" y="298450"/>
                      <a:pt x="506730" y="303530"/>
                      <a:pt x="511810" y="308610"/>
                    </a:cubicBezTo>
                    <a:cubicBezTo>
                      <a:pt x="515620" y="314960"/>
                      <a:pt x="516890" y="322580"/>
                      <a:pt x="514350" y="332740"/>
                    </a:cubicBezTo>
                    <a:cubicBezTo>
                      <a:pt x="509270" y="356870"/>
                      <a:pt x="472440" y="430530"/>
                      <a:pt x="449580" y="445770"/>
                    </a:cubicBezTo>
                    <a:cubicBezTo>
                      <a:pt x="436880" y="453390"/>
                      <a:pt x="420370" y="444500"/>
                      <a:pt x="411480" y="449580"/>
                    </a:cubicBezTo>
                    <a:cubicBezTo>
                      <a:pt x="403860" y="454660"/>
                      <a:pt x="402590" y="471170"/>
                      <a:pt x="394970" y="473710"/>
                    </a:cubicBezTo>
                    <a:cubicBezTo>
                      <a:pt x="387350" y="474980"/>
                      <a:pt x="368300" y="467360"/>
                      <a:pt x="361950" y="455930"/>
                    </a:cubicBezTo>
                    <a:cubicBezTo>
                      <a:pt x="350520" y="438150"/>
                      <a:pt x="351790" y="379730"/>
                      <a:pt x="361950" y="360680"/>
                    </a:cubicBezTo>
                    <a:cubicBezTo>
                      <a:pt x="367030" y="349250"/>
                      <a:pt x="381000" y="341630"/>
                      <a:pt x="389890" y="341630"/>
                    </a:cubicBezTo>
                    <a:cubicBezTo>
                      <a:pt x="397510" y="341630"/>
                      <a:pt x="406400" y="350520"/>
                      <a:pt x="411480" y="360680"/>
                    </a:cubicBezTo>
                    <a:cubicBezTo>
                      <a:pt x="419100" y="377190"/>
                      <a:pt x="420370" y="425450"/>
                      <a:pt x="412750" y="443230"/>
                    </a:cubicBezTo>
                    <a:cubicBezTo>
                      <a:pt x="407670" y="454660"/>
                      <a:pt x="392430" y="468630"/>
                      <a:pt x="389890" y="467360"/>
                    </a:cubicBezTo>
                    <a:cubicBezTo>
                      <a:pt x="384810" y="464820"/>
                      <a:pt x="415290" y="360680"/>
                      <a:pt x="436880" y="346710"/>
                    </a:cubicBezTo>
                    <a:cubicBezTo>
                      <a:pt x="448310" y="339090"/>
                      <a:pt x="466090" y="341630"/>
                      <a:pt x="474980" y="346710"/>
                    </a:cubicBezTo>
                    <a:cubicBezTo>
                      <a:pt x="482600" y="350520"/>
                      <a:pt x="486410" y="360680"/>
                      <a:pt x="488950" y="372110"/>
                    </a:cubicBezTo>
                    <a:cubicBezTo>
                      <a:pt x="495300" y="397510"/>
                      <a:pt x="495300" y="478790"/>
                      <a:pt x="483870" y="495300"/>
                    </a:cubicBezTo>
                    <a:cubicBezTo>
                      <a:pt x="478790" y="502920"/>
                      <a:pt x="468630" y="505460"/>
                      <a:pt x="461010" y="504190"/>
                    </a:cubicBezTo>
                    <a:cubicBezTo>
                      <a:pt x="453390" y="502920"/>
                      <a:pt x="445770" y="496570"/>
                      <a:pt x="439420" y="485140"/>
                    </a:cubicBezTo>
                    <a:cubicBezTo>
                      <a:pt x="426720" y="458470"/>
                      <a:pt x="424180" y="356870"/>
                      <a:pt x="431800" y="327660"/>
                    </a:cubicBezTo>
                    <a:cubicBezTo>
                      <a:pt x="435610" y="316230"/>
                      <a:pt x="441960" y="307340"/>
                      <a:pt x="448310" y="304800"/>
                    </a:cubicBezTo>
                    <a:cubicBezTo>
                      <a:pt x="455930" y="300990"/>
                      <a:pt x="471170" y="303530"/>
                      <a:pt x="476250" y="311150"/>
                    </a:cubicBezTo>
                    <a:cubicBezTo>
                      <a:pt x="488950" y="327660"/>
                      <a:pt x="485140" y="410210"/>
                      <a:pt x="471170" y="427990"/>
                    </a:cubicBezTo>
                    <a:cubicBezTo>
                      <a:pt x="463550" y="438150"/>
                      <a:pt x="448310" y="443230"/>
                      <a:pt x="439420" y="440690"/>
                    </a:cubicBezTo>
                    <a:cubicBezTo>
                      <a:pt x="431800" y="438150"/>
                      <a:pt x="427990" y="429260"/>
                      <a:pt x="422910" y="416560"/>
                    </a:cubicBezTo>
                    <a:cubicBezTo>
                      <a:pt x="411480" y="377190"/>
                      <a:pt x="410210" y="194310"/>
                      <a:pt x="427990" y="160020"/>
                    </a:cubicBezTo>
                    <a:cubicBezTo>
                      <a:pt x="434340" y="148590"/>
                      <a:pt x="443230" y="143510"/>
                      <a:pt x="450850" y="142240"/>
                    </a:cubicBezTo>
                    <a:cubicBezTo>
                      <a:pt x="458470" y="142240"/>
                      <a:pt x="468630" y="146050"/>
                      <a:pt x="476250" y="156210"/>
                    </a:cubicBezTo>
                    <a:cubicBezTo>
                      <a:pt x="499110" y="185420"/>
                      <a:pt x="530860" y="337820"/>
                      <a:pt x="535940" y="401320"/>
                    </a:cubicBezTo>
                    <a:cubicBezTo>
                      <a:pt x="538480" y="440690"/>
                      <a:pt x="538480" y="478790"/>
                      <a:pt x="528320" y="496570"/>
                    </a:cubicBezTo>
                    <a:cubicBezTo>
                      <a:pt x="523240" y="506730"/>
                      <a:pt x="511810" y="511810"/>
                      <a:pt x="504190" y="513080"/>
                    </a:cubicBezTo>
                    <a:cubicBezTo>
                      <a:pt x="497840" y="513080"/>
                      <a:pt x="491490" y="509270"/>
                      <a:pt x="483870" y="501650"/>
                    </a:cubicBezTo>
                    <a:cubicBezTo>
                      <a:pt x="466090" y="482600"/>
                      <a:pt x="434340" y="420370"/>
                      <a:pt x="424180" y="374650"/>
                    </a:cubicBezTo>
                    <a:cubicBezTo>
                      <a:pt x="412750" y="327660"/>
                      <a:pt x="403860" y="231140"/>
                      <a:pt x="419100" y="220980"/>
                    </a:cubicBezTo>
                    <a:cubicBezTo>
                      <a:pt x="425450" y="217170"/>
                      <a:pt x="448310" y="227330"/>
                      <a:pt x="449580" y="234950"/>
                    </a:cubicBezTo>
                    <a:cubicBezTo>
                      <a:pt x="450850" y="245110"/>
                      <a:pt x="416560" y="267970"/>
                      <a:pt x="397510" y="278130"/>
                    </a:cubicBezTo>
                    <a:cubicBezTo>
                      <a:pt x="378460" y="289560"/>
                      <a:pt x="360680" y="298450"/>
                      <a:pt x="336550" y="298450"/>
                    </a:cubicBezTo>
                    <a:cubicBezTo>
                      <a:pt x="297180" y="298450"/>
                      <a:pt x="228600" y="257810"/>
                      <a:pt x="187960" y="247650"/>
                    </a:cubicBezTo>
                    <a:cubicBezTo>
                      <a:pt x="160020" y="241300"/>
                      <a:pt x="132080" y="245110"/>
                      <a:pt x="118110" y="238760"/>
                    </a:cubicBezTo>
                    <a:cubicBezTo>
                      <a:pt x="109220" y="234950"/>
                      <a:pt x="102870" y="228600"/>
                      <a:pt x="100330" y="222250"/>
                    </a:cubicBezTo>
                    <a:cubicBezTo>
                      <a:pt x="97790" y="215900"/>
                      <a:pt x="99060" y="204470"/>
                      <a:pt x="102870" y="199390"/>
                    </a:cubicBezTo>
                    <a:cubicBezTo>
                      <a:pt x="107950" y="193040"/>
                      <a:pt x="114300" y="190500"/>
                      <a:pt x="124460" y="187960"/>
                    </a:cubicBezTo>
                    <a:cubicBezTo>
                      <a:pt x="144780" y="184150"/>
                      <a:pt x="182880" y="187960"/>
                      <a:pt x="217170" y="191770"/>
                    </a:cubicBezTo>
                    <a:cubicBezTo>
                      <a:pt x="259080" y="196850"/>
                      <a:pt x="339090" y="205740"/>
                      <a:pt x="358140" y="223520"/>
                    </a:cubicBezTo>
                    <a:cubicBezTo>
                      <a:pt x="367030" y="231140"/>
                      <a:pt x="369570" y="243840"/>
                      <a:pt x="367030" y="252730"/>
                    </a:cubicBezTo>
                    <a:cubicBezTo>
                      <a:pt x="364490" y="264160"/>
                      <a:pt x="344170" y="283210"/>
                      <a:pt x="332740" y="283210"/>
                    </a:cubicBezTo>
                    <a:cubicBezTo>
                      <a:pt x="321310" y="283210"/>
                      <a:pt x="298450" y="265430"/>
                      <a:pt x="297180" y="255270"/>
                    </a:cubicBezTo>
                    <a:cubicBezTo>
                      <a:pt x="295910" y="247650"/>
                      <a:pt x="304800" y="233680"/>
                      <a:pt x="312420" y="229870"/>
                    </a:cubicBezTo>
                    <a:cubicBezTo>
                      <a:pt x="320040" y="227330"/>
                      <a:pt x="331470" y="228600"/>
                      <a:pt x="340360" y="236220"/>
                    </a:cubicBezTo>
                    <a:cubicBezTo>
                      <a:pt x="356870" y="248920"/>
                      <a:pt x="374650" y="304800"/>
                      <a:pt x="379730" y="336550"/>
                    </a:cubicBezTo>
                    <a:cubicBezTo>
                      <a:pt x="384810" y="363220"/>
                      <a:pt x="384810" y="393700"/>
                      <a:pt x="378460" y="412750"/>
                    </a:cubicBezTo>
                    <a:cubicBezTo>
                      <a:pt x="374650" y="425450"/>
                      <a:pt x="368300" y="440690"/>
                      <a:pt x="358140" y="441960"/>
                    </a:cubicBezTo>
                    <a:cubicBezTo>
                      <a:pt x="342900" y="445770"/>
                      <a:pt x="314960" y="421640"/>
                      <a:pt x="295910" y="406400"/>
                    </a:cubicBezTo>
                    <a:cubicBezTo>
                      <a:pt x="275590" y="388620"/>
                      <a:pt x="256540" y="363220"/>
                      <a:pt x="241300" y="337820"/>
                    </a:cubicBezTo>
                    <a:cubicBezTo>
                      <a:pt x="224790" y="312420"/>
                      <a:pt x="208280" y="280670"/>
                      <a:pt x="200660" y="252730"/>
                    </a:cubicBezTo>
                    <a:cubicBezTo>
                      <a:pt x="194310" y="229870"/>
                      <a:pt x="191770" y="205740"/>
                      <a:pt x="194310" y="186690"/>
                    </a:cubicBezTo>
                    <a:cubicBezTo>
                      <a:pt x="195580" y="171450"/>
                      <a:pt x="200660" y="156210"/>
                      <a:pt x="208280" y="147320"/>
                    </a:cubicBezTo>
                    <a:cubicBezTo>
                      <a:pt x="215900" y="138430"/>
                      <a:pt x="226060" y="133350"/>
                      <a:pt x="241300" y="132080"/>
                    </a:cubicBezTo>
                    <a:cubicBezTo>
                      <a:pt x="276860" y="130810"/>
                      <a:pt x="393700" y="172720"/>
                      <a:pt x="417830" y="191770"/>
                    </a:cubicBezTo>
                    <a:cubicBezTo>
                      <a:pt x="425450" y="198120"/>
                      <a:pt x="429260" y="205740"/>
                      <a:pt x="429260" y="212090"/>
                    </a:cubicBezTo>
                    <a:cubicBezTo>
                      <a:pt x="429260" y="219710"/>
                      <a:pt x="425450" y="228600"/>
                      <a:pt x="419100" y="233680"/>
                    </a:cubicBezTo>
                    <a:cubicBezTo>
                      <a:pt x="406400" y="241300"/>
                      <a:pt x="378460" y="240030"/>
                      <a:pt x="351790" y="233680"/>
                    </a:cubicBezTo>
                    <a:cubicBezTo>
                      <a:pt x="307340" y="223520"/>
                      <a:pt x="182880" y="142240"/>
                      <a:pt x="179070" y="147320"/>
                    </a:cubicBezTo>
                    <a:cubicBezTo>
                      <a:pt x="177800" y="149860"/>
                      <a:pt x="195580" y="158750"/>
                      <a:pt x="200660" y="170180"/>
                    </a:cubicBezTo>
                    <a:cubicBezTo>
                      <a:pt x="209550" y="193040"/>
                      <a:pt x="185420" y="260350"/>
                      <a:pt x="207010" y="283210"/>
                    </a:cubicBezTo>
                    <a:cubicBezTo>
                      <a:pt x="233680" y="311150"/>
                      <a:pt x="358140" y="287020"/>
                      <a:pt x="375920" y="298450"/>
                    </a:cubicBezTo>
                    <a:cubicBezTo>
                      <a:pt x="381000" y="302260"/>
                      <a:pt x="382270" y="304800"/>
                      <a:pt x="382270" y="308610"/>
                    </a:cubicBezTo>
                    <a:cubicBezTo>
                      <a:pt x="382270" y="316230"/>
                      <a:pt x="378460" y="331470"/>
                      <a:pt x="373380" y="336550"/>
                    </a:cubicBezTo>
                    <a:cubicBezTo>
                      <a:pt x="367030" y="341630"/>
                      <a:pt x="358140" y="342900"/>
                      <a:pt x="349250" y="340360"/>
                    </a:cubicBezTo>
                    <a:cubicBezTo>
                      <a:pt x="331470" y="334010"/>
                      <a:pt x="307340" y="295910"/>
                      <a:pt x="283210" y="278130"/>
                    </a:cubicBezTo>
                    <a:cubicBezTo>
                      <a:pt x="260350" y="261620"/>
                      <a:pt x="234950" y="243840"/>
                      <a:pt x="210820" y="234950"/>
                    </a:cubicBezTo>
                    <a:cubicBezTo>
                      <a:pt x="187960" y="228600"/>
                      <a:pt x="144780" y="219710"/>
                      <a:pt x="139700" y="228600"/>
                    </a:cubicBezTo>
                    <a:cubicBezTo>
                      <a:pt x="133350" y="238760"/>
                      <a:pt x="173990" y="284480"/>
                      <a:pt x="196850" y="306070"/>
                    </a:cubicBezTo>
                    <a:cubicBezTo>
                      <a:pt x="219710" y="327660"/>
                      <a:pt x="260350" y="339090"/>
                      <a:pt x="276860" y="358140"/>
                    </a:cubicBezTo>
                    <a:cubicBezTo>
                      <a:pt x="287020" y="372110"/>
                      <a:pt x="294640" y="389890"/>
                      <a:pt x="294640" y="402590"/>
                    </a:cubicBezTo>
                    <a:cubicBezTo>
                      <a:pt x="293370" y="412750"/>
                      <a:pt x="288290" y="427990"/>
                      <a:pt x="276860" y="430530"/>
                    </a:cubicBezTo>
                    <a:cubicBezTo>
                      <a:pt x="252730" y="436880"/>
                      <a:pt x="166370" y="377190"/>
                      <a:pt x="120650" y="341630"/>
                    </a:cubicBezTo>
                    <a:cubicBezTo>
                      <a:pt x="76200" y="308610"/>
                      <a:pt x="20320" y="257810"/>
                      <a:pt x="6350" y="226060"/>
                    </a:cubicBezTo>
                    <a:cubicBezTo>
                      <a:pt x="0" y="208280"/>
                      <a:pt x="2540" y="198120"/>
                      <a:pt x="6350" y="179070"/>
                    </a:cubicBezTo>
                    <a:cubicBezTo>
                      <a:pt x="12700" y="139700"/>
                      <a:pt x="49530" y="38100"/>
                      <a:pt x="67310" y="13970"/>
                    </a:cubicBezTo>
                    <a:cubicBezTo>
                      <a:pt x="73660" y="5080"/>
                      <a:pt x="80010" y="1270"/>
                      <a:pt x="86360" y="0"/>
                    </a:cubicBezTo>
                    <a:cubicBezTo>
                      <a:pt x="93980" y="0"/>
                      <a:pt x="102870" y="1270"/>
                      <a:pt x="109220" y="8890"/>
                    </a:cubicBezTo>
                    <a:cubicBezTo>
                      <a:pt x="124460" y="29210"/>
                      <a:pt x="135890" y="144780"/>
                      <a:pt x="121920" y="170180"/>
                    </a:cubicBezTo>
                    <a:cubicBezTo>
                      <a:pt x="115570" y="181610"/>
                      <a:pt x="101600" y="187960"/>
                      <a:pt x="92710" y="186690"/>
                    </a:cubicBezTo>
                    <a:cubicBezTo>
                      <a:pt x="85090" y="185420"/>
                      <a:pt x="73660" y="172720"/>
                      <a:pt x="73660" y="160020"/>
                    </a:cubicBezTo>
                    <a:cubicBezTo>
                      <a:pt x="71120" y="135890"/>
                      <a:pt x="111760" y="48260"/>
                      <a:pt x="124460" y="49530"/>
                    </a:cubicBezTo>
                    <a:cubicBezTo>
                      <a:pt x="132080" y="49530"/>
                      <a:pt x="142240" y="74930"/>
                      <a:pt x="142240" y="92710"/>
                    </a:cubicBezTo>
                    <a:cubicBezTo>
                      <a:pt x="142240" y="121920"/>
                      <a:pt x="114300" y="189230"/>
                      <a:pt x="99060" y="210820"/>
                    </a:cubicBezTo>
                    <a:cubicBezTo>
                      <a:pt x="91440" y="220980"/>
                      <a:pt x="83820" y="227330"/>
                      <a:pt x="76200" y="227330"/>
                    </a:cubicBezTo>
                    <a:cubicBezTo>
                      <a:pt x="67310" y="227330"/>
                      <a:pt x="53340" y="217170"/>
                      <a:pt x="49530" y="205740"/>
                    </a:cubicBezTo>
                    <a:cubicBezTo>
                      <a:pt x="44450" y="191770"/>
                      <a:pt x="52070" y="160020"/>
                      <a:pt x="58420" y="146050"/>
                    </a:cubicBezTo>
                    <a:cubicBezTo>
                      <a:pt x="62230" y="135890"/>
                      <a:pt x="67310" y="129540"/>
                      <a:pt x="76200" y="125730"/>
                    </a:cubicBezTo>
                    <a:cubicBezTo>
                      <a:pt x="83820" y="120650"/>
                      <a:pt x="99060" y="115570"/>
                      <a:pt x="109220" y="118110"/>
                    </a:cubicBezTo>
                    <a:cubicBezTo>
                      <a:pt x="119380" y="119380"/>
                      <a:pt x="134620" y="125730"/>
                      <a:pt x="138430" y="135890"/>
                    </a:cubicBezTo>
                    <a:cubicBezTo>
                      <a:pt x="143510" y="146050"/>
                      <a:pt x="128270" y="180340"/>
                      <a:pt x="128270" y="180340"/>
                    </a:cubicBezTo>
                    <a:cubicBezTo>
                      <a:pt x="128270" y="180340"/>
                      <a:pt x="130810" y="125730"/>
                      <a:pt x="142240" y="118110"/>
                    </a:cubicBezTo>
                    <a:cubicBezTo>
                      <a:pt x="152400" y="111760"/>
                      <a:pt x="175260" y="119380"/>
                      <a:pt x="185420" y="127000"/>
                    </a:cubicBezTo>
                    <a:cubicBezTo>
                      <a:pt x="196850" y="135890"/>
                      <a:pt x="204470" y="154940"/>
                      <a:pt x="208280" y="170180"/>
                    </a:cubicBezTo>
                    <a:cubicBezTo>
                      <a:pt x="213360" y="185420"/>
                      <a:pt x="218440" y="207010"/>
                      <a:pt x="214630" y="219710"/>
                    </a:cubicBezTo>
                    <a:cubicBezTo>
                      <a:pt x="210820" y="231140"/>
                      <a:pt x="189230" y="245110"/>
                      <a:pt x="189230" y="245110"/>
                    </a:cubicBezTo>
                    <a:cubicBezTo>
                      <a:pt x="189230" y="245110"/>
                      <a:pt x="209550" y="219710"/>
                      <a:pt x="218440" y="219710"/>
                    </a:cubicBezTo>
                    <a:cubicBezTo>
                      <a:pt x="226060" y="219710"/>
                      <a:pt x="234950" y="231140"/>
                      <a:pt x="240030" y="245110"/>
                    </a:cubicBezTo>
                    <a:cubicBezTo>
                      <a:pt x="250190" y="273050"/>
                      <a:pt x="251460" y="365760"/>
                      <a:pt x="240030" y="393700"/>
                    </a:cubicBezTo>
                    <a:cubicBezTo>
                      <a:pt x="234950" y="406400"/>
                      <a:pt x="226060" y="417830"/>
                      <a:pt x="217170" y="417830"/>
                    </a:cubicBezTo>
                    <a:cubicBezTo>
                      <a:pt x="209550" y="419100"/>
                      <a:pt x="195580" y="407670"/>
                      <a:pt x="189230" y="392430"/>
                    </a:cubicBezTo>
                    <a:cubicBezTo>
                      <a:pt x="173990" y="356870"/>
                      <a:pt x="179070" y="215900"/>
                      <a:pt x="196850" y="170180"/>
                    </a:cubicBezTo>
                    <a:cubicBezTo>
                      <a:pt x="205740" y="147320"/>
                      <a:pt x="222250" y="128270"/>
                      <a:pt x="236220" y="123190"/>
                    </a:cubicBezTo>
                    <a:cubicBezTo>
                      <a:pt x="246380" y="120650"/>
                      <a:pt x="260350" y="121920"/>
                      <a:pt x="267970" y="132080"/>
                    </a:cubicBezTo>
                    <a:cubicBezTo>
                      <a:pt x="290830" y="158750"/>
                      <a:pt x="304800" y="317500"/>
                      <a:pt x="293370" y="353060"/>
                    </a:cubicBezTo>
                    <a:cubicBezTo>
                      <a:pt x="289560" y="367030"/>
                      <a:pt x="279400" y="377190"/>
                      <a:pt x="271780" y="378460"/>
                    </a:cubicBezTo>
                    <a:cubicBezTo>
                      <a:pt x="262890" y="378460"/>
                      <a:pt x="242570" y="361950"/>
                      <a:pt x="242570" y="353060"/>
                    </a:cubicBezTo>
                    <a:cubicBezTo>
                      <a:pt x="242570" y="344170"/>
                      <a:pt x="264160" y="323850"/>
                      <a:pt x="274320" y="322580"/>
                    </a:cubicBezTo>
                    <a:cubicBezTo>
                      <a:pt x="283210" y="322580"/>
                      <a:pt x="295910" y="330200"/>
                      <a:pt x="302260" y="342900"/>
                    </a:cubicBezTo>
                    <a:cubicBezTo>
                      <a:pt x="317500" y="370840"/>
                      <a:pt x="314960" y="492760"/>
                      <a:pt x="302260" y="524510"/>
                    </a:cubicBezTo>
                    <a:cubicBezTo>
                      <a:pt x="297180" y="538480"/>
                      <a:pt x="288290" y="548640"/>
                      <a:pt x="280670" y="549910"/>
                    </a:cubicBezTo>
                    <a:cubicBezTo>
                      <a:pt x="271780" y="551180"/>
                      <a:pt x="259080" y="543560"/>
                      <a:pt x="252730" y="530860"/>
                    </a:cubicBezTo>
                    <a:cubicBezTo>
                      <a:pt x="237490" y="502920"/>
                      <a:pt x="237490" y="379730"/>
                      <a:pt x="252730" y="351790"/>
                    </a:cubicBezTo>
                    <a:cubicBezTo>
                      <a:pt x="259080" y="340360"/>
                      <a:pt x="273050" y="332740"/>
                      <a:pt x="280670" y="334010"/>
                    </a:cubicBezTo>
                    <a:cubicBezTo>
                      <a:pt x="289560" y="335280"/>
                      <a:pt x="297180" y="345440"/>
                      <a:pt x="302260" y="360680"/>
                    </a:cubicBezTo>
                    <a:cubicBezTo>
                      <a:pt x="316230" y="402590"/>
                      <a:pt x="313690" y="593090"/>
                      <a:pt x="293370" y="635000"/>
                    </a:cubicBezTo>
                    <a:cubicBezTo>
                      <a:pt x="287020" y="650240"/>
                      <a:pt x="273050" y="659130"/>
                      <a:pt x="265430" y="659130"/>
                    </a:cubicBezTo>
                    <a:cubicBezTo>
                      <a:pt x="256540" y="657860"/>
                      <a:pt x="247650" y="648970"/>
                      <a:pt x="242570" y="633730"/>
                    </a:cubicBezTo>
                    <a:cubicBezTo>
                      <a:pt x="227330" y="581660"/>
                      <a:pt x="259080" y="327660"/>
                      <a:pt x="278130" y="252730"/>
                    </a:cubicBezTo>
                    <a:cubicBezTo>
                      <a:pt x="287020" y="219710"/>
                      <a:pt x="294640" y="191770"/>
                      <a:pt x="308610" y="184150"/>
                    </a:cubicBezTo>
                    <a:cubicBezTo>
                      <a:pt x="320040" y="179070"/>
                      <a:pt x="336550" y="179070"/>
                      <a:pt x="346710" y="190500"/>
                    </a:cubicBezTo>
                    <a:cubicBezTo>
                      <a:pt x="377190" y="223520"/>
                      <a:pt x="389890" y="496570"/>
                      <a:pt x="365760" y="534670"/>
                    </a:cubicBezTo>
                    <a:cubicBezTo>
                      <a:pt x="359410" y="547370"/>
                      <a:pt x="344170" y="551180"/>
                      <a:pt x="335280" y="548640"/>
                    </a:cubicBezTo>
                    <a:cubicBezTo>
                      <a:pt x="327660" y="547370"/>
                      <a:pt x="320040" y="535940"/>
                      <a:pt x="317500" y="525780"/>
                    </a:cubicBezTo>
                    <a:cubicBezTo>
                      <a:pt x="314960" y="508000"/>
                      <a:pt x="334010" y="459740"/>
                      <a:pt x="347980" y="444500"/>
                    </a:cubicBezTo>
                    <a:cubicBezTo>
                      <a:pt x="355600" y="435610"/>
                      <a:pt x="368300" y="430530"/>
                      <a:pt x="378460" y="431800"/>
                    </a:cubicBezTo>
                    <a:cubicBezTo>
                      <a:pt x="388620" y="433070"/>
                      <a:pt x="401320" y="440690"/>
                      <a:pt x="408940" y="453390"/>
                    </a:cubicBezTo>
                    <a:cubicBezTo>
                      <a:pt x="422910" y="481330"/>
                      <a:pt x="421640" y="586740"/>
                      <a:pt x="411480" y="619760"/>
                    </a:cubicBezTo>
                    <a:cubicBezTo>
                      <a:pt x="406400" y="636270"/>
                      <a:pt x="388620" y="641350"/>
                      <a:pt x="388620" y="651510"/>
                    </a:cubicBezTo>
                    <a:cubicBezTo>
                      <a:pt x="388620" y="661670"/>
                      <a:pt x="408940" y="671830"/>
                      <a:pt x="407670" y="679450"/>
                    </a:cubicBezTo>
                    <a:cubicBezTo>
                      <a:pt x="406400" y="688340"/>
                      <a:pt x="387350" y="702310"/>
                      <a:pt x="375920" y="701040"/>
                    </a:cubicBezTo>
                    <a:cubicBezTo>
                      <a:pt x="361950" y="698500"/>
                      <a:pt x="342900" y="673100"/>
                      <a:pt x="332740" y="643890"/>
                    </a:cubicBezTo>
                    <a:cubicBezTo>
                      <a:pt x="312420" y="588010"/>
                      <a:pt x="307340" y="403860"/>
                      <a:pt x="322580" y="363220"/>
                    </a:cubicBezTo>
                    <a:cubicBezTo>
                      <a:pt x="327660" y="347980"/>
                      <a:pt x="337820" y="339090"/>
                      <a:pt x="346710" y="339090"/>
                    </a:cubicBezTo>
                    <a:cubicBezTo>
                      <a:pt x="355600" y="339090"/>
                      <a:pt x="367030" y="349250"/>
                      <a:pt x="373380" y="365760"/>
                    </a:cubicBezTo>
                    <a:cubicBezTo>
                      <a:pt x="389890" y="410210"/>
                      <a:pt x="364490" y="624840"/>
                      <a:pt x="349250" y="668020"/>
                    </a:cubicBezTo>
                    <a:cubicBezTo>
                      <a:pt x="344170" y="680720"/>
                      <a:pt x="340360" y="688340"/>
                      <a:pt x="332740" y="690880"/>
                    </a:cubicBezTo>
                    <a:cubicBezTo>
                      <a:pt x="326390" y="694690"/>
                      <a:pt x="314960" y="693420"/>
                      <a:pt x="309880" y="688340"/>
                    </a:cubicBezTo>
                    <a:cubicBezTo>
                      <a:pt x="299720" y="679450"/>
                      <a:pt x="290830" y="637540"/>
                      <a:pt x="298450" y="623570"/>
                    </a:cubicBezTo>
                    <a:cubicBezTo>
                      <a:pt x="306070" y="612140"/>
                      <a:pt x="347980" y="607060"/>
                      <a:pt x="349250" y="609600"/>
                    </a:cubicBezTo>
                    <a:cubicBezTo>
                      <a:pt x="350520" y="612140"/>
                      <a:pt x="328930" y="635000"/>
                      <a:pt x="320040" y="635000"/>
                    </a:cubicBezTo>
                    <a:cubicBezTo>
                      <a:pt x="312420" y="633730"/>
                      <a:pt x="297180" y="613410"/>
                      <a:pt x="298450" y="609600"/>
                    </a:cubicBezTo>
                    <a:cubicBezTo>
                      <a:pt x="300990" y="604520"/>
                      <a:pt x="347980" y="612140"/>
                      <a:pt x="349250" y="618490"/>
                    </a:cubicBezTo>
                    <a:cubicBezTo>
                      <a:pt x="350520" y="623570"/>
                      <a:pt x="328930" y="643890"/>
                      <a:pt x="321310" y="642620"/>
                    </a:cubicBezTo>
                    <a:cubicBezTo>
                      <a:pt x="312420" y="642620"/>
                      <a:pt x="303530" y="631190"/>
                      <a:pt x="298450" y="617220"/>
                    </a:cubicBezTo>
                    <a:cubicBezTo>
                      <a:pt x="289560" y="588010"/>
                      <a:pt x="302260" y="506730"/>
                      <a:pt x="308610" y="461010"/>
                    </a:cubicBezTo>
                    <a:cubicBezTo>
                      <a:pt x="313690" y="424180"/>
                      <a:pt x="317500" y="382270"/>
                      <a:pt x="330200" y="363220"/>
                    </a:cubicBezTo>
                    <a:cubicBezTo>
                      <a:pt x="337820" y="353060"/>
                      <a:pt x="350520" y="344170"/>
                      <a:pt x="358140" y="344170"/>
                    </a:cubicBezTo>
                    <a:cubicBezTo>
                      <a:pt x="367030" y="345440"/>
                      <a:pt x="375920" y="356870"/>
                      <a:pt x="381000" y="369570"/>
                    </a:cubicBezTo>
                    <a:cubicBezTo>
                      <a:pt x="391160" y="398780"/>
                      <a:pt x="389890" y="502920"/>
                      <a:pt x="379730" y="528320"/>
                    </a:cubicBezTo>
                    <a:cubicBezTo>
                      <a:pt x="375920" y="538480"/>
                      <a:pt x="370840" y="543560"/>
                      <a:pt x="364490" y="546100"/>
                    </a:cubicBezTo>
                    <a:cubicBezTo>
                      <a:pt x="358140" y="548640"/>
                      <a:pt x="346710" y="547370"/>
                      <a:pt x="340360" y="543560"/>
                    </a:cubicBezTo>
                    <a:cubicBezTo>
                      <a:pt x="335280" y="538480"/>
                      <a:pt x="331470" y="532130"/>
                      <a:pt x="330200" y="521970"/>
                    </a:cubicBezTo>
                    <a:cubicBezTo>
                      <a:pt x="325120" y="496570"/>
                      <a:pt x="322580" y="407670"/>
                      <a:pt x="339090" y="388620"/>
                    </a:cubicBezTo>
                    <a:cubicBezTo>
                      <a:pt x="347980" y="378460"/>
                      <a:pt x="367030" y="374650"/>
                      <a:pt x="375920" y="379730"/>
                    </a:cubicBezTo>
                    <a:cubicBezTo>
                      <a:pt x="386080" y="383540"/>
                      <a:pt x="391160" y="401320"/>
                      <a:pt x="396240" y="419100"/>
                    </a:cubicBezTo>
                    <a:cubicBezTo>
                      <a:pt x="403860" y="450850"/>
                      <a:pt x="415290" y="534670"/>
                      <a:pt x="402590" y="557530"/>
                    </a:cubicBezTo>
                    <a:cubicBezTo>
                      <a:pt x="394970" y="570230"/>
                      <a:pt x="377190" y="577850"/>
                      <a:pt x="368300" y="575310"/>
                    </a:cubicBezTo>
                    <a:cubicBezTo>
                      <a:pt x="360680" y="574040"/>
                      <a:pt x="355600" y="563880"/>
                      <a:pt x="351790" y="552450"/>
                    </a:cubicBezTo>
                    <a:cubicBezTo>
                      <a:pt x="344170" y="523240"/>
                      <a:pt x="346710" y="420370"/>
                      <a:pt x="361950" y="394970"/>
                    </a:cubicBezTo>
                    <a:cubicBezTo>
                      <a:pt x="368300" y="382270"/>
                      <a:pt x="381000" y="374650"/>
                      <a:pt x="389890" y="375920"/>
                    </a:cubicBezTo>
                    <a:cubicBezTo>
                      <a:pt x="397510" y="377190"/>
                      <a:pt x="411480" y="401320"/>
                      <a:pt x="411480" y="401320"/>
                    </a:cubicBezTo>
                  </a:path>
                </a:pathLst>
              </a:custGeom>
              <a:solidFill>
                <a:srgbClr val="A8BB82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110" name="Group 110"/>
            <p:cNvGrpSpPr/>
            <p:nvPr/>
          </p:nvGrpSpPr>
          <p:grpSpPr>
            <a:xfrm>
              <a:off x="2764536" y="986022"/>
              <a:ext cx="864348" cy="636244"/>
              <a:chOff x="0" y="0"/>
              <a:chExt cx="2420620" cy="1781810"/>
            </a:xfrm>
          </p:grpSpPr>
          <p:sp>
            <p:nvSpPr>
              <p:cNvPr id="111" name="Freeform 111"/>
              <p:cNvSpPr/>
              <p:nvPr/>
            </p:nvSpPr>
            <p:spPr>
              <a:xfrm>
                <a:off x="50800" y="50800"/>
                <a:ext cx="2319020" cy="1678940"/>
              </a:xfrm>
              <a:custGeom>
                <a:avLst/>
                <a:gdLst/>
                <a:ahLst/>
                <a:cxnLst/>
                <a:rect l="l" t="t" r="r" b="b"/>
                <a:pathLst>
                  <a:path w="2319020" h="1678940">
                    <a:moveTo>
                      <a:pt x="0" y="1320800"/>
                    </a:moveTo>
                    <a:cubicBezTo>
                      <a:pt x="15240" y="1215390"/>
                      <a:pt x="44450" y="1186180"/>
                      <a:pt x="72390" y="1176020"/>
                    </a:cubicBezTo>
                    <a:cubicBezTo>
                      <a:pt x="99060" y="1164590"/>
                      <a:pt x="137160" y="1179830"/>
                      <a:pt x="165100" y="1172210"/>
                    </a:cubicBezTo>
                    <a:cubicBezTo>
                      <a:pt x="190500" y="1165860"/>
                      <a:pt x="208280" y="1143000"/>
                      <a:pt x="233680" y="1134110"/>
                    </a:cubicBezTo>
                    <a:cubicBezTo>
                      <a:pt x="260350" y="1126490"/>
                      <a:pt x="306070" y="1134110"/>
                      <a:pt x="325120" y="1125220"/>
                    </a:cubicBezTo>
                    <a:cubicBezTo>
                      <a:pt x="336550" y="1120140"/>
                      <a:pt x="345440" y="1108710"/>
                      <a:pt x="346710" y="1104900"/>
                    </a:cubicBezTo>
                    <a:cubicBezTo>
                      <a:pt x="346710" y="1103630"/>
                      <a:pt x="346710" y="1103630"/>
                      <a:pt x="346710" y="1102360"/>
                    </a:cubicBezTo>
                    <a:cubicBezTo>
                      <a:pt x="346710" y="1101090"/>
                      <a:pt x="346710" y="1093470"/>
                      <a:pt x="346710" y="1093470"/>
                    </a:cubicBezTo>
                    <a:cubicBezTo>
                      <a:pt x="346710" y="1093470"/>
                      <a:pt x="347980" y="1087120"/>
                      <a:pt x="349250" y="1084580"/>
                    </a:cubicBezTo>
                    <a:cubicBezTo>
                      <a:pt x="349250" y="1080770"/>
                      <a:pt x="350520" y="1074420"/>
                      <a:pt x="350520" y="1074420"/>
                    </a:cubicBezTo>
                    <a:cubicBezTo>
                      <a:pt x="350520" y="1074420"/>
                      <a:pt x="354330" y="1069340"/>
                      <a:pt x="355600" y="1066800"/>
                    </a:cubicBezTo>
                    <a:cubicBezTo>
                      <a:pt x="356870" y="1062990"/>
                      <a:pt x="359410" y="1057910"/>
                      <a:pt x="359410" y="1057910"/>
                    </a:cubicBezTo>
                    <a:cubicBezTo>
                      <a:pt x="359410" y="1057910"/>
                      <a:pt x="363220" y="1052830"/>
                      <a:pt x="365760" y="1050290"/>
                    </a:cubicBezTo>
                    <a:cubicBezTo>
                      <a:pt x="368300" y="1047750"/>
                      <a:pt x="372110" y="1043940"/>
                      <a:pt x="372110" y="1043940"/>
                    </a:cubicBezTo>
                    <a:cubicBezTo>
                      <a:pt x="372110" y="1043940"/>
                      <a:pt x="377190" y="1040130"/>
                      <a:pt x="379730" y="1037590"/>
                    </a:cubicBezTo>
                    <a:cubicBezTo>
                      <a:pt x="382270" y="1036320"/>
                      <a:pt x="386080" y="1036320"/>
                      <a:pt x="387350" y="1032510"/>
                    </a:cubicBezTo>
                    <a:cubicBezTo>
                      <a:pt x="389890" y="1024890"/>
                      <a:pt x="386080" y="999490"/>
                      <a:pt x="377190" y="984250"/>
                    </a:cubicBezTo>
                    <a:cubicBezTo>
                      <a:pt x="367030" y="963930"/>
                      <a:pt x="330200" y="949960"/>
                      <a:pt x="322580" y="924560"/>
                    </a:cubicBezTo>
                    <a:cubicBezTo>
                      <a:pt x="312420" y="894080"/>
                      <a:pt x="323850" y="830580"/>
                      <a:pt x="344170" y="806450"/>
                    </a:cubicBezTo>
                    <a:cubicBezTo>
                      <a:pt x="360680" y="784860"/>
                      <a:pt x="400050" y="791210"/>
                      <a:pt x="422910" y="774700"/>
                    </a:cubicBezTo>
                    <a:cubicBezTo>
                      <a:pt x="447040" y="758190"/>
                      <a:pt x="462280" y="723900"/>
                      <a:pt x="485140" y="707390"/>
                    </a:cubicBezTo>
                    <a:cubicBezTo>
                      <a:pt x="508000" y="690880"/>
                      <a:pt x="535940" y="690880"/>
                      <a:pt x="558800" y="675640"/>
                    </a:cubicBezTo>
                    <a:cubicBezTo>
                      <a:pt x="585470" y="659130"/>
                      <a:pt x="609600" y="631190"/>
                      <a:pt x="633730" y="609600"/>
                    </a:cubicBezTo>
                    <a:cubicBezTo>
                      <a:pt x="655320" y="589280"/>
                      <a:pt x="679450" y="574040"/>
                      <a:pt x="694690" y="549910"/>
                    </a:cubicBezTo>
                    <a:cubicBezTo>
                      <a:pt x="711200" y="524510"/>
                      <a:pt x="704850" y="476250"/>
                      <a:pt x="726440" y="459740"/>
                    </a:cubicBezTo>
                    <a:cubicBezTo>
                      <a:pt x="750570" y="441960"/>
                      <a:pt x="801370" y="453390"/>
                      <a:pt x="834390" y="454660"/>
                    </a:cubicBezTo>
                    <a:cubicBezTo>
                      <a:pt x="862330" y="455930"/>
                      <a:pt x="896620" y="471170"/>
                      <a:pt x="911860" y="463550"/>
                    </a:cubicBezTo>
                    <a:cubicBezTo>
                      <a:pt x="919480" y="459740"/>
                      <a:pt x="922020" y="445770"/>
                      <a:pt x="924560" y="438150"/>
                    </a:cubicBezTo>
                    <a:cubicBezTo>
                      <a:pt x="925830" y="430530"/>
                      <a:pt x="925830" y="421640"/>
                      <a:pt x="924560" y="416560"/>
                    </a:cubicBezTo>
                    <a:cubicBezTo>
                      <a:pt x="923290" y="411480"/>
                      <a:pt x="920750" y="410210"/>
                      <a:pt x="919480" y="406400"/>
                    </a:cubicBezTo>
                    <a:cubicBezTo>
                      <a:pt x="916940" y="403860"/>
                      <a:pt x="913130" y="397510"/>
                      <a:pt x="913130" y="397510"/>
                    </a:cubicBezTo>
                    <a:cubicBezTo>
                      <a:pt x="913130" y="397510"/>
                      <a:pt x="913130" y="397510"/>
                      <a:pt x="913130" y="396240"/>
                    </a:cubicBezTo>
                    <a:cubicBezTo>
                      <a:pt x="913130" y="396240"/>
                      <a:pt x="910590" y="389890"/>
                      <a:pt x="910590" y="386080"/>
                    </a:cubicBezTo>
                    <a:cubicBezTo>
                      <a:pt x="909320" y="382270"/>
                      <a:pt x="906780" y="375920"/>
                      <a:pt x="906780" y="375920"/>
                    </a:cubicBezTo>
                    <a:cubicBezTo>
                      <a:pt x="906780" y="375920"/>
                      <a:pt x="906780" y="368300"/>
                      <a:pt x="905510" y="364490"/>
                    </a:cubicBezTo>
                    <a:cubicBezTo>
                      <a:pt x="905510" y="360680"/>
                      <a:pt x="905510" y="353060"/>
                      <a:pt x="905510" y="353060"/>
                    </a:cubicBezTo>
                    <a:cubicBezTo>
                      <a:pt x="905510" y="353060"/>
                      <a:pt x="906780" y="345440"/>
                      <a:pt x="908050" y="341630"/>
                    </a:cubicBezTo>
                    <a:cubicBezTo>
                      <a:pt x="908050" y="339090"/>
                      <a:pt x="909320" y="331470"/>
                      <a:pt x="909320" y="331470"/>
                    </a:cubicBezTo>
                    <a:cubicBezTo>
                      <a:pt x="909320" y="331470"/>
                      <a:pt x="913130" y="323850"/>
                      <a:pt x="914400" y="321310"/>
                    </a:cubicBezTo>
                    <a:cubicBezTo>
                      <a:pt x="915670" y="317500"/>
                      <a:pt x="918210" y="311150"/>
                      <a:pt x="918210" y="311150"/>
                    </a:cubicBezTo>
                    <a:cubicBezTo>
                      <a:pt x="918210" y="311150"/>
                      <a:pt x="923290" y="304800"/>
                      <a:pt x="925830" y="302260"/>
                    </a:cubicBezTo>
                    <a:cubicBezTo>
                      <a:pt x="928370" y="298450"/>
                      <a:pt x="932180" y="293370"/>
                      <a:pt x="932180" y="293370"/>
                    </a:cubicBezTo>
                    <a:cubicBezTo>
                      <a:pt x="932180" y="293370"/>
                      <a:pt x="938530" y="288290"/>
                      <a:pt x="941070" y="285750"/>
                    </a:cubicBezTo>
                    <a:cubicBezTo>
                      <a:pt x="944880" y="284480"/>
                      <a:pt x="949960" y="279400"/>
                      <a:pt x="949960" y="279400"/>
                    </a:cubicBezTo>
                    <a:cubicBezTo>
                      <a:pt x="949960" y="279400"/>
                      <a:pt x="957580" y="276860"/>
                      <a:pt x="960120" y="274320"/>
                    </a:cubicBezTo>
                    <a:cubicBezTo>
                      <a:pt x="963930" y="273050"/>
                      <a:pt x="970280" y="270510"/>
                      <a:pt x="970280" y="270510"/>
                    </a:cubicBezTo>
                    <a:cubicBezTo>
                      <a:pt x="970280" y="270510"/>
                      <a:pt x="977900" y="269240"/>
                      <a:pt x="981710" y="267970"/>
                    </a:cubicBezTo>
                    <a:cubicBezTo>
                      <a:pt x="985520" y="267970"/>
                      <a:pt x="993140" y="266700"/>
                      <a:pt x="993140" y="266700"/>
                    </a:cubicBezTo>
                    <a:cubicBezTo>
                      <a:pt x="993140" y="266700"/>
                      <a:pt x="1000760" y="266700"/>
                      <a:pt x="1003300" y="266700"/>
                    </a:cubicBezTo>
                    <a:cubicBezTo>
                      <a:pt x="1007110" y="266700"/>
                      <a:pt x="1014730" y="267970"/>
                      <a:pt x="1014730" y="267970"/>
                    </a:cubicBezTo>
                    <a:cubicBezTo>
                      <a:pt x="1014730" y="267970"/>
                      <a:pt x="1022350" y="270510"/>
                      <a:pt x="1026160" y="270510"/>
                    </a:cubicBezTo>
                    <a:cubicBezTo>
                      <a:pt x="1028700" y="271780"/>
                      <a:pt x="1036320" y="274320"/>
                      <a:pt x="1036320" y="274320"/>
                    </a:cubicBezTo>
                    <a:cubicBezTo>
                      <a:pt x="1036320" y="274320"/>
                      <a:pt x="1042670" y="278130"/>
                      <a:pt x="1046480" y="280670"/>
                    </a:cubicBezTo>
                    <a:cubicBezTo>
                      <a:pt x="1049020" y="281940"/>
                      <a:pt x="1055370" y="285750"/>
                      <a:pt x="1055370" y="285750"/>
                    </a:cubicBezTo>
                    <a:cubicBezTo>
                      <a:pt x="1055370" y="285750"/>
                      <a:pt x="1060450" y="290830"/>
                      <a:pt x="1062990" y="293370"/>
                    </a:cubicBezTo>
                    <a:cubicBezTo>
                      <a:pt x="1065530" y="297180"/>
                      <a:pt x="1070610" y="302260"/>
                      <a:pt x="1071880" y="302260"/>
                    </a:cubicBezTo>
                    <a:cubicBezTo>
                      <a:pt x="1071880" y="302260"/>
                      <a:pt x="1132840" y="336550"/>
                      <a:pt x="1164590" y="347980"/>
                    </a:cubicBezTo>
                    <a:cubicBezTo>
                      <a:pt x="1192530" y="358140"/>
                      <a:pt x="1220470" y="364490"/>
                      <a:pt x="1248410" y="369570"/>
                    </a:cubicBezTo>
                    <a:cubicBezTo>
                      <a:pt x="1275080" y="375920"/>
                      <a:pt x="1303020" y="383540"/>
                      <a:pt x="1328420" y="382270"/>
                    </a:cubicBezTo>
                    <a:cubicBezTo>
                      <a:pt x="1353820" y="381000"/>
                      <a:pt x="1380490" y="373380"/>
                      <a:pt x="1404620" y="364490"/>
                    </a:cubicBezTo>
                    <a:cubicBezTo>
                      <a:pt x="1428750" y="355600"/>
                      <a:pt x="1449070" y="340360"/>
                      <a:pt x="1473200" y="330200"/>
                    </a:cubicBezTo>
                    <a:cubicBezTo>
                      <a:pt x="1497330" y="320040"/>
                      <a:pt x="1524000" y="317500"/>
                      <a:pt x="1548130" y="303530"/>
                    </a:cubicBezTo>
                    <a:cubicBezTo>
                      <a:pt x="1573530" y="287020"/>
                      <a:pt x="1595120" y="252730"/>
                      <a:pt x="1620520" y="234950"/>
                    </a:cubicBezTo>
                    <a:cubicBezTo>
                      <a:pt x="1643380" y="219710"/>
                      <a:pt x="1672590" y="219710"/>
                      <a:pt x="1690370" y="200660"/>
                    </a:cubicBezTo>
                    <a:cubicBezTo>
                      <a:pt x="1709420" y="181610"/>
                      <a:pt x="1714500" y="140970"/>
                      <a:pt x="1729740" y="116840"/>
                    </a:cubicBezTo>
                    <a:cubicBezTo>
                      <a:pt x="1742440" y="96520"/>
                      <a:pt x="1767840" y="74930"/>
                      <a:pt x="1774190" y="63500"/>
                    </a:cubicBezTo>
                    <a:cubicBezTo>
                      <a:pt x="1776730" y="59690"/>
                      <a:pt x="1776730" y="58420"/>
                      <a:pt x="1778000" y="55880"/>
                    </a:cubicBezTo>
                    <a:cubicBezTo>
                      <a:pt x="1779270" y="52070"/>
                      <a:pt x="1781810" y="45720"/>
                      <a:pt x="1781810" y="45720"/>
                    </a:cubicBezTo>
                    <a:cubicBezTo>
                      <a:pt x="1781810" y="44450"/>
                      <a:pt x="1786890" y="39370"/>
                      <a:pt x="1789430" y="36830"/>
                    </a:cubicBezTo>
                    <a:cubicBezTo>
                      <a:pt x="1790700" y="33020"/>
                      <a:pt x="1795780" y="27940"/>
                      <a:pt x="1795780" y="27940"/>
                    </a:cubicBezTo>
                    <a:cubicBezTo>
                      <a:pt x="1795780" y="26670"/>
                      <a:pt x="1802130" y="22860"/>
                      <a:pt x="1804670" y="20320"/>
                    </a:cubicBezTo>
                    <a:cubicBezTo>
                      <a:pt x="1807210" y="17780"/>
                      <a:pt x="1813560" y="13970"/>
                      <a:pt x="1813560" y="13970"/>
                    </a:cubicBezTo>
                    <a:cubicBezTo>
                      <a:pt x="1813560" y="12700"/>
                      <a:pt x="1819910" y="10160"/>
                      <a:pt x="1823720" y="8890"/>
                    </a:cubicBezTo>
                    <a:cubicBezTo>
                      <a:pt x="1827530" y="7620"/>
                      <a:pt x="1833880" y="3810"/>
                      <a:pt x="1833880" y="3810"/>
                    </a:cubicBezTo>
                    <a:cubicBezTo>
                      <a:pt x="1833880" y="3810"/>
                      <a:pt x="1841500" y="2540"/>
                      <a:pt x="1845310" y="1270"/>
                    </a:cubicBezTo>
                    <a:cubicBezTo>
                      <a:pt x="1849120" y="1270"/>
                      <a:pt x="1855470" y="0"/>
                      <a:pt x="1855470" y="0"/>
                    </a:cubicBezTo>
                    <a:cubicBezTo>
                      <a:pt x="1856740" y="0"/>
                      <a:pt x="1863090" y="0"/>
                      <a:pt x="1866900" y="0"/>
                    </a:cubicBezTo>
                    <a:cubicBezTo>
                      <a:pt x="1870710" y="0"/>
                      <a:pt x="1878330" y="1270"/>
                      <a:pt x="1878330" y="1270"/>
                    </a:cubicBezTo>
                    <a:cubicBezTo>
                      <a:pt x="1878330" y="1270"/>
                      <a:pt x="1885950" y="2540"/>
                      <a:pt x="1889760" y="3810"/>
                    </a:cubicBezTo>
                    <a:cubicBezTo>
                      <a:pt x="1892300" y="5080"/>
                      <a:pt x="1899920" y="7620"/>
                      <a:pt x="1899920" y="7620"/>
                    </a:cubicBezTo>
                    <a:cubicBezTo>
                      <a:pt x="1899920" y="7620"/>
                      <a:pt x="1906270" y="11430"/>
                      <a:pt x="1910080" y="12700"/>
                    </a:cubicBezTo>
                    <a:cubicBezTo>
                      <a:pt x="1912620" y="15240"/>
                      <a:pt x="1918970" y="19050"/>
                      <a:pt x="1918970" y="19050"/>
                    </a:cubicBezTo>
                    <a:cubicBezTo>
                      <a:pt x="1918970" y="19050"/>
                      <a:pt x="1924050" y="24130"/>
                      <a:pt x="1926590" y="26670"/>
                    </a:cubicBezTo>
                    <a:cubicBezTo>
                      <a:pt x="1930400" y="29210"/>
                      <a:pt x="1935480" y="34290"/>
                      <a:pt x="1935480" y="34290"/>
                    </a:cubicBezTo>
                    <a:cubicBezTo>
                      <a:pt x="1935480" y="34290"/>
                      <a:pt x="1939290" y="40640"/>
                      <a:pt x="1940560" y="44450"/>
                    </a:cubicBezTo>
                    <a:cubicBezTo>
                      <a:pt x="1943100" y="46990"/>
                      <a:pt x="1946910" y="53340"/>
                      <a:pt x="1946910" y="53340"/>
                    </a:cubicBezTo>
                    <a:cubicBezTo>
                      <a:pt x="1946910" y="54610"/>
                      <a:pt x="1949450" y="60960"/>
                      <a:pt x="1950720" y="64770"/>
                    </a:cubicBezTo>
                    <a:cubicBezTo>
                      <a:pt x="1951990" y="68580"/>
                      <a:pt x="1953260" y="74930"/>
                      <a:pt x="1953260" y="74930"/>
                    </a:cubicBezTo>
                    <a:cubicBezTo>
                      <a:pt x="1953260" y="74930"/>
                      <a:pt x="1954530" y="82550"/>
                      <a:pt x="1954530" y="86360"/>
                    </a:cubicBezTo>
                    <a:cubicBezTo>
                      <a:pt x="1954530" y="90170"/>
                      <a:pt x="1955800" y="97790"/>
                      <a:pt x="1955800" y="97790"/>
                    </a:cubicBezTo>
                    <a:cubicBezTo>
                      <a:pt x="1955800" y="97790"/>
                      <a:pt x="1958340" y="149860"/>
                      <a:pt x="1955800" y="179070"/>
                    </a:cubicBezTo>
                    <a:cubicBezTo>
                      <a:pt x="1953260" y="209550"/>
                      <a:pt x="1943100" y="246380"/>
                      <a:pt x="1939290" y="278130"/>
                    </a:cubicBezTo>
                    <a:cubicBezTo>
                      <a:pt x="1936750" y="306070"/>
                      <a:pt x="1936750" y="332740"/>
                      <a:pt x="1936750" y="359410"/>
                    </a:cubicBezTo>
                    <a:cubicBezTo>
                      <a:pt x="1936750" y="386080"/>
                      <a:pt x="1938020" y="425450"/>
                      <a:pt x="1940560" y="439420"/>
                    </a:cubicBezTo>
                    <a:cubicBezTo>
                      <a:pt x="1941830" y="445770"/>
                      <a:pt x="1941830" y="447040"/>
                      <a:pt x="1944370" y="450850"/>
                    </a:cubicBezTo>
                    <a:cubicBezTo>
                      <a:pt x="1946910" y="458470"/>
                      <a:pt x="1951990" y="473710"/>
                      <a:pt x="1958340" y="481330"/>
                    </a:cubicBezTo>
                    <a:cubicBezTo>
                      <a:pt x="1964690" y="487680"/>
                      <a:pt x="1978660" y="487680"/>
                      <a:pt x="1983740" y="495300"/>
                    </a:cubicBezTo>
                    <a:cubicBezTo>
                      <a:pt x="1990090" y="505460"/>
                      <a:pt x="1983740" y="524510"/>
                      <a:pt x="1990090" y="537210"/>
                    </a:cubicBezTo>
                    <a:cubicBezTo>
                      <a:pt x="1996440" y="553720"/>
                      <a:pt x="2019300" y="563880"/>
                      <a:pt x="2026920" y="581660"/>
                    </a:cubicBezTo>
                    <a:cubicBezTo>
                      <a:pt x="2035810" y="603250"/>
                      <a:pt x="2037080" y="641350"/>
                      <a:pt x="2037080" y="657860"/>
                    </a:cubicBezTo>
                    <a:cubicBezTo>
                      <a:pt x="2037080" y="666750"/>
                      <a:pt x="2034540" y="674370"/>
                      <a:pt x="2034540" y="676910"/>
                    </a:cubicBezTo>
                    <a:cubicBezTo>
                      <a:pt x="2034540" y="678180"/>
                      <a:pt x="2034540" y="678180"/>
                      <a:pt x="2034540" y="678180"/>
                    </a:cubicBezTo>
                    <a:cubicBezTo>
                      <a:pt x="2037080" y="684530"/>
                      <a:pt x="2040890" y="732790"/>
                      <a:pt x="2042160" y="760730"/>
                    </a:cubicBezTo>
                    <a:cubicBezTo>
                      <a:pt x="2043430" y="786130"/>
                      <a:pt x="2039620" y="811530"/>
                      <a:pt x="2042160" y="838200"/>
                    </a:cubicBezTo>
                    <a:cubicBezTo>
                      <a:pt x="2045970" y="864870"/>
                      <a:pt x="2054860" y="891540"/>
                      <a:pt x="2062480" y="916940"/>
                    </a:cubicBezTo>
                    <a:cubicBezTo>
                      <a:pt x="2070100" y="942340"/>
                      <a:pt x="2072640" y="971550"/>
                      <a:pt x="2086610" y="993140"/>
                    </a:cubicBezTo>
                    <a:cubicBezTo>
                      <a:pt x="2103120" y="1016000"/>
                      <a:pt x="2134870" y="1031240"/>
                      <a:pt x="2157730" y="1050290"/>
                    </a:cubicBezTo>
                    <a:cubicBezTo>
                      <a:pt x="2179320" y="1068070"/>
                      <a:pt x="2202180" y="1082040"/>
                      <a:pt x="2221230" y="1102360"/>
                    </a:cubicBezTo>
                    <a:cubicBezTo>
                      <a:pt x="2240280" y="1125220"/>
                      <a:pt x="2258060" y="1156970"/>
                      <a:pt x="2272030" y="1183640"/>
                    </a:cubicBezTo>
                    <a:cubicBezTo>
                      <a:pt x="2283460" y="1207770"/>
                      <a:pt x="2293620" y="1229360"/>
                      <a:pt x="2299970" y="1254760"/>
                    </a:cubicBezTo>
                    <a:cubicBezTo>
                      <a:pt x="2305050" y="1281430"/>
                      <a:pt x="2306320" y="1309370"/>
                      <a:pt x="2307590" y="1337310"/>
                    </a:cubicBezTo>
                    <a:cubicBezTo>
                      <a:pt x="2308860" y="1365250"/>
                      <a:pt x="2306320" y="1394460"/>
                      <a:pt x="2307590" y="1422400"/>
                    </a:cubicBezTo>
                    <a:cubicBezTo>
                      <a:pt x="2308860" y="1447800"/>
                      <a:pt x="2319020" y="1478280"/>
                      <a:pt x="2317750" y="1498600"/>
                    </a:cubicBezTo>
                    <a:cubicBezTo>
                      <a:pt x="2315210" y="1513840"/>
                      <a:pt x="2303780" y="1527810"/>
                      <a:pt x="2303780" y="1535430"/>
                    </a:cubicBezTo>
                    <a:cubicBezTo>
                      <a:pt x="2303780" y="1539240"/>
                      <a:pt x="2306320" y="1540510"/>
                      <a:pt x="2307590" y="1543050"/>
                    </a:cubicBezTo>
                    <a:cubicBezTo>
                      <a:pt x="2310130" y="1546860"/>
                      <a:pt x="2312670" y="1553210"/>
                      <a:pt x="2312670" y="1553210"/>
                    </a:cubicBezTo>
                    <a:cubicBezTo>
                      <a:pt x="2312670" y="1553210"/>
                      <a:pt x="2315210" y="1560830"/>
                      <a:pt x="2315210" y="1564640"/>
                    </a:cubicBezTo>
                    <a:cubicBezTo>
                      <a:pt x="2316480" y="1567180"/>
                      <a:pt x="2317750" y="1574800"/>
                      <a:pt x="2319020" y="1574800"/>
                    </a:cubicBezTo>
                    <a:cubicBezTo>
                      <a:pt x="2319020" y="1574800"/>
                      <a:pt x="2317750" y="1582420"/>
                      <a:pt x="2317750" y="1586230"/>
                    </a:cubicBezTo>
                    <a:cubicBezTo>
                      <a:pt x="2317750" y="1590040"/>
                      <a:pt x="2317750" y="1597660"/>
                      <a:pt x="2317750" y="1597660"/>
                    </a:cubicBezTo>
                    <a:cubicBezTo>
                      <a:pt x="2317750" y="1597660"/>
                      <a:pt x="2316480" y="1605280"/>
                      <a:pt x="2315210" y="1607820"/>
                    </a:cubicBezTo>
                    <a:cubicBezTo>
                      <a:pt x="2315210" y="1611630"/>
                      <a:pt x="2312670" y="1619250"/>
                      <a:pt x="2312670" y="1619250"/>
                    </a:cubicBezTo>
                    <a:cubicBezTo>
                      <a:pt x="2312670" y="1619250"/>
                      <a:pt x="2308860" y="1625600"/>
                      <a:pt x="2307590" y="1629410"/>
                    </a:cubicBezTo>
                    <a:cubicBezTo>
                      <a:pt x="2306320" y="1631950"/>
                      <a:pt x="2302510" y="1638300"/>
                      <a:pt x="2302510" y="1639570"/>
                    </a:cubicBezTo>
                    <a:cubicBezTo>
                      <a:pt x="2302510" y="1639570"/>
                      <a:pt x="2297430" y="1644650"/>
                      <a:pt x="2294890" y="1647190"/>
                    </a:cubicBezTo>
                    <a:cubicBezTo>
                      <a:pt x="2292350" y="1649730"/>
                      <a:pt x="2287270" y="1656080"/>
                      <a:pt x="2287270" y="1656080"/>
                    </a:cubicBezTo>
                    <a:cubicBezTo>
                      <a:pt x="2287270" y="1656080"/>
                      <a:pt x="2280920" y="1659890"/>
                      <a:pt x="2278380" y="1662430"/>
                    </a:cubicBezTo>
                    <a:cubicBezTo>
                      <a:pt x="2275840" y="1663700"/>
                      <a:pt x="2269490" y="1668780"/>
                      <a:pt x="2269490" y="1668780"/>
                    </a:cubicBezTo>
                    <a:cubicBezTo>
                      <a:pt x="2269490" y="1668780"/>
                      <a:pt x="2261870" y="1671320"/>
                      <a:pt x="2258060" y="1672590"/>
                    </a:cubicBezTo>
                    <a:cubicBezTo>
                      <a:pt x="2255520" y="1673860"/>
                      <a:pt x="2247900" y="1676400"/>
                      <a:pt x="2247900" y="1676400"/>
                    </a:cubicBezTo>
                    <a:cubicBezTo>
                      <a:pt x="2247900" y="1676400"/>
                      <a:pt x="2240280" y="1677670"/>
                      <a:pt x="2236470" y="1677670"/>
                    </a:cubicBezTo>
                    <a:cubicBezTo>
                      <a:pt x="2233930" y="1677670"/>
                      <a:pt x="2226310" y="1678940"/>
                      <a:pt x="2226310" y="1678940"/>
                    </a:cubicBezTo>
                    <a:cubicBezTo>
                      <a:pt x="2226310" y="1678940"/>
                      <a:pt x="2218690" y="1677670"/>
                      <a:pt x="2214880" y="1677670"/>
                    </a:cubicBezTo>
                    <a:cubicBezTo>
                      <a:pt x="2211070" y="1677670"/>
                      <a:pt x="2203450" y="1676400"/>
                      <a:pt x="2203450" y="1676400"/>
                    </a:cubicBezTo>
                    <a:cubicBezTo>
                      <a:pt x="2203450" y="1676400"/>
                      <a:pt x="2197100" y="1673860"/>
                      <a:pt x="2193290" y="1672590"/>
                    </a:cubicBezTo>
                    <a:cubicBezTo>
                      <a:pt x="2189480" y="1671320"/>
                      <a:pt x="2183130" y="1668780"/>
                      <a:pt x="2183130" y="1668780"/>
                    </a:cubicBezTo>
                    <a:cubicBezTo>
                      <a:pt x="2183130" y="1668780"/>
                      <a:pt x="2176780" y="1663700"/>
                      <a:pt x="2172970" y="1662430"/>
                    </a:cubicBezTo>
                    <a:cubicBezTo>
                      <a:pt x="2170430" y="1659890"/>
                      <a:pt x="2164080" y="1656080"/>
                      <a:pt x="2164080" y="1656080"/>
                    </a:cubicBezTo>
                    <a:cubicBezTo>
                      <a:pt x="2164080" y="1654810"/>
                      <a:pt x="2159000" y="1649730"/>
                      <a:pt x="2156460" y="1647190"/>
                    </a:cubicBezTo>
                    <a:cubicBezTo>
                      <a:pt x="2153920" y="1644650"/>
                      <a:pt x="2151380" y="1638300"/>
                      <a:pt x="2150110" y="1638300"/>
                    </a:cubicBezTo>
                    <a:cubicBezTo>
                      <a:pt x="2147570" y="1638300"/>
                      <a:pt x="2146300" y="1643380"/>
                      <a:pt x="2143760" y="1643380"/>
                    </a:cubicBezTo>
                    <a:cubicBezTo>
                      <a:pt x="2132330" y="1645920"/>
                      <a:pt x="2095500" y="1628140"/>
                      <a:pt x="2076450" y="1624330"/>
                    </a:cubicBezTo>
                    <a:cubicBezTo>
                      <a:pt x="2062480" y="1621790"/>
                      <a:pt x="2053590" y="1620520"/>
                      <a:pt x="2038350" y="1619250"/>
                    </a:cubicBezTo>
                    <a:cubicBezTo>
                      <a:pt x="2018030" y="1619250"/>
                      <a:pt x="1988820" y="1625600"/>
                      <a:pt x="1962150" y="1624330"/>
                    </a:cubicBezTo>
                    <a:cubicBezTo>
                      <a:pt x="1930400" y="1623060"/>
                      <a:pt x="1885950" y="1625600"/>
                      <a:pt x="1859280" y="1611630"/>
                    </a:cubicBezTo>
                    <a:cubicBezTo>
                      <a:pt x="1837690" y="1597660"/>
                      <a:pt x="1813560" y="1570990"/>
                      <a:pt x="1812290" y="1548130"/>
                    </a:cubicBezTo>
                    <a:cubicBezTo>
                      <a:pt x="1809750" y="1525270"/>
                      <a:pt x="1847850" y="1485900"/>
                      <a:pt x="1847850" y="1474470"/>
                    </a:cubicBezTo>
                    <a:cubicBezTo>
                      <a:pt x="1847850" y="1470660"/>
                      <a:pt x="1845310" y="1468120"/>
                      <a:pt x="1845310" y="1468120"/>
                    </a:cubicBezTo>
                    <a:cubicBezTo>
                      <a:pt x="1844040" y="1468120"/>
                      <a:pt x="1799590" y="1438910"/>
                      <a:pt x="1778000" y="1421130"/>
                    </a:cubicBezTo>
                    <a:cubicBezTo>
                      <a:pt x="1756410" y="1403350"/>
                      <a:pt x="1738630" y="1379220"/>
                      <a:pt x="1714500" y="1363980"/>
                    </a:cubicBezTo>
                    <a:cubicBezTo>
                      <a:pt x="1691640" y="1347470"/>
                      <a:pt x="1652270" y="1318260"/>
                      <a:pt x="1640840" y="1325880"/>
                    </a:cubicBezTo>
                    <a:cubicBezTo>
                      <a:pt x="1628140" y="1333500"/>
                      <a:pt x="1640840" y="1381760"/>
                      <a:pt x="1640840" y="1409700"/>
                    </a:cubicBezTo>
                    <a:cubicBezTo>
                      <a:pt x="1640840" y="1437640"/>
                      <a:pt x="1640840" y="1471930"/>
                      <a:pt x="1640840" y="1494790"/>
                    </a:cubicBezTo>
                    <a:cubicBezTo>
                      <a:pt x="1640840" y="1510030"/>
                      <a:pt x="1640840" y="1532890"/>
                      <a:pt x="1640840" y="1532890"/>
                    </a:cubicBezTo>
                    <a:cubicBezTo>
                      <a:pt x="1640840" y="1532890"/>
                      <a:pt x="1639570" y="1540510"/>
                      <a:pt x="1639570" y="1543050"/>
                    </a:cubicBezTo>
                    <a:cubicBezTo>
                      <a:pt x="1639570" y="1546860"/>
                      <a:pt x="1638300" y="1554480"/>
                      <a:pt x="1638300" y="1554480"/>
                    </a:cubicBezTo>
                    <a:cubicBezTo>
                      <a:pt x="1638300" y="1554480"/>
                      <a:pt x="1635760" y="1562100"/>
                      <a:pt x="1634490" y="1564640"/>
                    </a:cubicBezTo>
                    <a:cubicBezTo>
                      <a:pt x="1633220" y="1568450"/>
                      <a:pt x="1630680" y="1574800"/>
                      <a:pt x="1630680" y="1574800"/>
                    </a:cubicBezTo>
                    <a:cubicBezTo>
                      <a:pt x="1630680" y="1576070"/>
                      <a:pt x="1625600" y="1581150"/>
                      <a:pt x="1624330" y="1584960"/>
                    </a:cubicBezTo>
                    <a:cubicBezTo>
                      <a:pt x="1621790" y="1587500"/>
                      <a:pt x="1617980" y="1593850"/>
                      <a:pt x="1617980" y="1593850"/>
                    </a:cubicBezTo>
                    <a:cubicBezTo>
                      <a:pt x="1617980" y="1593850"/>
                      <a:pt x="1612900" y="1598930"/>
                      <a:pt x="1609090" y="1601470"/>
                    </a:cubicBezTo>
                    <a:cubicBezTo>
                      <a:pt x="1606550" y="1604010"/>
                      <a:pt x="1601470" y="1607820"/>
                      <a:pt x="1601470" y="1607820"/>
                    </a:cubicBezTo>
                    <a:cubicBezTo>
                      <a:pt x="1601470" y="1609090"/>
                      <a:pt x="1595120" y="1611630"/>
                      <a:pt x="1591310" y="1614170"/>
                    </a:cubicBezTo>
                    <a:cubicBezTo>
                      <a:pt x="1587500" y="1615440"/>
                      <a:pt x="1581150" y="1619250"/>
                      <a:pt x="1581150" y="1619250"/>
                    </a:cubicBezTo>
                    <a:cubicBezTo>
                      <a:pt x="1581150" y="1619250"/>
                      <a:pt x="1574800" y="1620520"/>
                      <a:pt x="1570990" y="1621790"/>
                    </a:cubicBezTo>
                    <a:cubicBezTo>
                      <a:pt x="1567180" y="1621790"/>
                      <a:pt x="1559560" y="1624330"/>
                      <a:pt x="1559560" y="1624330"/>
                    </a:cubicBezTo>
                    <a:cubicBezTo>
                      <a:pt x="1559560" y="1624330"/>
                      <a:pt x="1551940" y="1624330"/>
                      <a:pt x="1549400" y="1624330"/>
                    </a:cubicBezTo>
                    <a:cubicBezTo>
                      <a:pt x="1545590" y="1624330"/>
                      <a:pt x="1537970" y="1624330"/>
                      <a:pt x="1537970" y="1624330"/>
                    </a:cubicBezTo>
                    <a:cubicBezTo>
                      <a:pt x="1537970" y="1624330"/>
                      <a:pt x="1530350" y="1621790"/>
                      <a:pt x="1526540" y="1621790"/>
                    </a:cubicBezTo>
                    <a:cubicBezTo>
                      <a:pt x="1522730" y="1620520"/>
                      <a:pt x="1516380" y="1619250"/>
                      <a:pt x="1516380" y="1619250"/>
                    </a:cubicBezTo>
                    <a:cubicBezTo>
                      <a:pt x="1516380" y="1619250"/>
                      <a:pt x="1510030" y="1615440"/>
                      <a:pt x="1506220" y="1614170"/>
                    </a:cubicBezTo>
                    <a:cubicBezTo>
                      <a:pt x="1503680" y="1611630"/>
                      <a:pt x="1496060" y="1609090"/>
                      <a:pt x="1496060" y="1607820"/>
                    </a:cubicBezTo>
                    <a:cubicBezTo>
                      <a:pt x="1496060" y="1607820"/>
                      <a:pt x="1490980" y="1604010"/>
                      <a:pt x="1488440" y="1601470"/>
                    </a:cubicBezTo>
                    <a:cubicBezTo>
                      <a:pt x="1485900" y="1598930"/>
                      <a:pt x="1479550" y="1593850"/>
                      <a:pt x="1479550" y="1593850"/>
                    </a:cubicBezTo>
                    <a:cubicBezTo>
                      <a:pt x="1479550" y="1593850"/>
                      <a:pt x="1475740" y="1587500"/>
                      <a:pt x="1473200" y="1584960"/>
                    </a:cubicBezTo>
                    <a:cubicBezTo>
                      <a:pt x="1471930" y="1581150"/>
                      <a:pt x="1466850" y="1576070"/>
                      <a:pt x="1466850" y="1574800"/>
                    </a:cubicBezTo>
                    <a:cubicBezTo>
                      <a:pt x="1466850" y="1574800"/>
                      <a:pt x="1464310" y="1568450"/>
                      <a:pt x="1463040" y="1564640"/>
                    </a:cubicBezTo>
                    <a:cubicBezTo>
                      <a:pt x="1461770" y="1562100"/>
                      <a:pt x="1459230" y="1554480"/>
                      <a:pt x="1459230" y="1554480"/>
                    </a:cubicBezTo>
                    <a:cubicBezTo>
                      <a:pt x="1459230" y="1554480"/>
                      <a:pt x="1457960" y="1546860"/>
                      <a:pt x="1457960" y="1543050"/>
                    </a:cubicBezTo>
                    <a:cubicBezTo>
                      <a:pt x="1457960" y="1540510"/>
                      <a:pt x="1456690" y="1532890"/>
                      <a:pt x="1456690" y="1532890"/>
                    </a:cubicBezTo>
                    <a:cubicBezTo>
                      <a:pt x="1456690" y="1532890"/>
                      <a:pt x="1451610" y="1483360"/>
                      <a:pt x="1447800" y="1456690"/>
                    </a:cubicBezTo>
                    <a:cubicBezTo>
                      <a:pt x="1443990" y="1427480"/>
                      <a:pt x="1436370" y="1395730"/>
                      <a:pt x="1431290" y="1366520"/>
                    </a:cubicBezTo>
                    <a:cubicBezTo>
                      <a:pt x="1427480" y="1337310"/>
                      <a:pt x="1423670" y="1300480"/>
                      <a:pt x="1421130" y="1280160"/>
                    </a:cubicBezTo>
                    <a:cubicBezTo>
                      <a:pt x="1419860" y="1267460"/>
                      <a:pt x="1423670" y="1257300"/>
                      <a:pt x="1417320" y="1249680"/>
                    </a:cubicBezTo>
                    <a:cubicBezTo>
                      <a:pt x="1405890" y="1236980"/>
                      <a:pt x="1358900" y="1242060"/>
                      <a:pt x="1332230" y="1231900"/>
                    </a:cubicBezTo>
                    <a:cubicBezTo>
                      <a:pt x="1304290" y="1221740"/>
                      <a:pt x="1276350" y="1206500"/>
                      <a:pt x="1253490" y="1188720"/>
                    </a:cubicBezTo>
                    <a:cubicBezTo>
                      <a:pt x="1231900" y="1172210"/>
                      <a:pt x="1210310" y="1153160"/>
                      <a:pt x="1198880" y="1129030"/>
                    </a:cubicBezTo>
                    <a:cubicBezTo>
                      <a:pt x="1187450" y="1103630"/>
                      <a:pt x="1200150" y="1047750"/>
                      <a:pt x="1184910" y="1040130"/>
                    </a:cubicBezTo>
                    <a:cubicBezTo>
                      <a:pt x="1169670" y="1032510"/>
                      <a:pt x="1109980" y="1065530"/>
                      <a:pt x="1106170" y="1080770"/>
                    </a:cubicBezTo>
                    <a:cubicBezTo>
                      <a:pt x="1103630" y="1093470"/>
                      <a:pt x="1126490" y="1107440"/>
                      <a:pt x="1139190" y="1122680"/>
                    </a:cubicBezTo>
                    <a:cubicBezTo>
                      <a:pt x="1153160" y="1140460"/>
                      <a:pt x="1172210" y="1162050"/>
                      <a:pt x="1189990" y="1182370"/>
                    </a:cubicBezTo>
                    <a:cubicBezTo>
                      <a:pt x="1207770" y="1201420"/>
                      <a:pt x="1225550" y="1219200"/>
                      <a:pt x="1243330" y="1240790"/>
                    </a:cubicBezTo>
                    <a:cubicBezTo>
                      <a:pt x="1263650" y="1266190"/>
                      <a:pt x="1289050" y="1292860"/>
                      <a:pt x="1304290" y="1322070"/>
                    </a:cubicBezTo>
                    <a:cubicBezTo>
                      <a:pt x="1319530" y="1351280"/>
                      <a:pt x="1341120" y="1389380"/>
                      <a:pt x="1337310" y="1412240"/>
                    </a:cubicBezTo>
                    <a:cubicBezTo>
                      <a:pt x="1333500" y="1430020"/>
                      <a:pt x="1305560" y="1443990"/>
                      <a:pt x="1303020" y="1451610"/>
                    </a:cubicBezTo>
                    <a:cubicBezTo>
                      <a:pt x="1303020" y="1455420"/>
                      <a:pt x="1304290" y="1455420"/>
                      <a:pt x="1304290" y="1459230"/>
                    </a:cubicBezTo>
                    <a:cubicBezTo>
                      <a:pt x="1304290" y="1465580"/>
                      <a:pt x="1301750" y="1479550"/>
                      <a:pt x="1297940" y="1488440"/>
                    </a:cubicBezTo>
                    <a:cubicBezTo>
                      <a:pt x="1294130" y="1497330"/>
                      <a:pt x="1289050" y="1506220"/>
                      <a:pt x="1282700" y="1513840"/>
                    </a:cubicBezTo>
                    <a:cubicBezTo>
                      <a:pt x="1276350" y="1521460"/>
                      <a:pt x="1267460" y="1527810"/>
                      <a:pt x="1259840" y="1534160"/>
                    </a:cubicBezTo>
                    <a:cubicBezTo>
                      <a:pt x="1250950" y="1539240"/>
                      <a:pt x="1238250" y="1543050"/>
                      <a:pt x="1231900" y="1544320"/>
                    </a:cubicBezTo>
                    <a:cubicBezTo>
                      <a:pt x="1228090" y="1545590"/>
                      <a:pt x="1224280" y="1544320"/>
                      <a:pt x="1223010" y="1545590"/>
                    </a:cubicBezTo>
                    <a:cubicBezTo>
                      <a:pt x="1221740" y="1545590"/>
                      <a:pt x="1221740" y="1546860"/>
                      <a:pt x="1221740" y="1546860"/>
                    </a:cubicBezTo>
                    <a:cubicBezTo>
                      <a:pt x="1220470" y="1546860"/>
                      <a:pt x="1215390" y="1545590"/>
                      <a:pt x="1211580" y="1545590"/>
                    </a:cubicBezTo>
                    <a:cubicBezTo>
                      <a:pt x="1207770" y="1545590"/>
                      <a:pt x="1203960" y="1546860"/>
                      <a:pt x="1201420" y="1546860"/>
                    </a:cubicBezTo>
                    <a:cubicBezTo>
                      <a:pt x="1200150" y="1546860"/>
                      <a:pt x="1198880" y="1545590"/>
                      <a:pt x="1196340" y="1545590"/>
                    </a:cubicBezTo>
                    <a:cubicBezTo>
                      <a:pt x="1195070" y="1545590"/>
                      <a:pt x="1193800" y="1545590"/>
                      <a:pt x="1191260" y="1545590"/>
                    </a:cubicBezTo>
                    <a:cubicBezTo>
                      <a:pt x="1188720" y="1544320"/>
                      <a:pt x="1184910" y="1543050"/>
                      <a:pt x="1182370" y="1541780"/>
                    </a:cubicBezTo>
                    <a:cubicBezTo>
                      <a:pt x="1178560" y="1540510"/>
                      <a:pt x="1174750" y="1539240"/>
                      <a:pt x="1172210" y="1539240"/>
                    </a:cubicBezTo>
                    <a:cubicBezTo>
                      <a:pt x="1170940" y="1537970"/>
                      <a:pt x="1169670" y="1536700"/>
                      <a:pt x="1168400" y="1535430"/>
                    </a:cubicBezTo>
                    <a:cubicBezTo>
                      <a:pt x="1167130" y="1535430"/>
                      <a:pt x="1165860" y="1535430"/>
                      <a:pt x="1163320" y="1534160"/>
                    </a:cubicBezTo>
                    <a:cubicBezTo>
                      <a:pt x="1160780" y="1532890"/>
                      <a:pt x="1158240" y="1529080"/>
                      <a:pt x="1155700" y="1527810"/>
                    </a:cubicBezTo>
                    <a:cubicBezTo>
                      <a:pt x="1153160" y="1525270"/>
                      <a:pt x="1149350" y="1524000"/>
                      <a:pt x="1148080" y="1521460"/>
                    </a:cubicBezTo>
                    <a:cubicBezTo>
                      <a:pt x="1146810" y="1520190"/>
                      <a:pt x="1145540" y="1518920"/>
                      <a:pt x="1144270" y="1517650"/>
                    </a:cubicBezTo>
                    <a:cubicBezTo>
                      <a:pt x="1143000" y="1516380"/>
                      <a:pt x="1141730" y="1516380"/>
                      <a:pt x="1140460" y="1515110"/>
                    </a:cubicBezTo>
                    <a:cubicBezTo>
                      <a:pt x="1139190" y="1512570"/>
                      <a:pt x="1137920" y="1508760"/>
                      <a:pt x="1135380" y="1506220"/>
                    </a:cubicBezTo>
                    <a:cubicBezTo>
                      <a:pt x="1134110" y="1503680"/>
                      <a:pt x="1130300" y="1501140"/>
                      <a:pt x="1129030" y="1498600"/>
                    </a:cubicBezTo>
                    <a:cubicBezTo>
                      <a:pt x="1127760" y="1496060"/>
                      <a:pt x="1127760" y="1494790"/>
                      <a:pt x="1127760" y="1493520"/>
                    </a:cubicBezTo>
                    <a:cubicBezTo>
                      <a:pt x="1126490" y="1492250"/>
                      <a:pt x="1125220" y="1490980"/>
                      <a:pt x="1125220" y="1488440"/>
                    </a:cubicBezTo>
                    <a:cubicBezTo>
                      <a:pt x="1123950" y="1485900"/>
                      <a:pt x="1123950" y="1482090"/>
                      <a:pt x="1122680" y="1479550"/>
                    </a:cubicBezTo>
                    <a:cubicBezTo>
                      <a:pt x="1121410" y="1475740"/>
                      <a:pt x="1120140" y="1471930"/>
                      <a:pt x="1120140" y="1469390"/>
                    </a:cubicBezTo>
                    <a:cubicBezTo>
                      <a:pt x="1118870" y="1468120"/>
                      <a:pt x="1120140" y="1466850"/>
                      <a:pt x="1120140" y="1464310"/>
                    </a:cubicBezTo>
                    <a:cubicBezTo>
                      <a:pt x="1118870" y="1463040"/>
                      <a:pt x="1118870" y="1461770"/>
                      <a:pt x="1118870" y="1459230"/>
                    </a:cubicBezTo>
                    <a:cubicBezTo>
                      <a:pt x="1118870" y="1456690"/>
                      <a:pt x="1118870" y="1452880"/>
                      <a:pt x="1118870" y="1449070"/>
                    </a:cubicBezTo>
                    <a:cubicBezTo>
                      <a:pt x="1120140" y="1446530"/>
                      <a:pt x="1118870" y="1442720"/>
                      <a:pt x="1118870" y="1440180"/>
                    </a:cubicBezTo>
                    <a:cubicBezTo>
                      <a:pt x="1120140" y="1437640"/>
                      <a:pt x="1120140" y="1436370"/>
                      <a:pt x="1121410" y="1435100"/>
                    </a:cubicBezTo>
                    <a:cubicBezTo>
                      <a:pt x="1121410" y="1432560"/>
                      <a:pt x="1121410" y="1431290"/>
                      <a:pt x="1121410" y="1430020"/>
                    </a:cubicBezTo>
                    <a:cubicBezTo>
                      <a:pt x="1122680" y="1427480"/>
                      <a:pt x="1123950" y="1423670"/>
                      <a:pt x="1125220" y="1421130"/>
                    </a:cubicBezTo>
                    <a:cubicBezTo>
                      <a:pt x="1126490" y="1417320"/>
                      <a:pt x="1127760" y="1413510"/>
                      <a:pt x="1129030" y="1410970"/>
                    </a:cubicBezTo>
                    <a:cubicBezTo>
                      <a:pt x="1130300" y="1409700"/>
                      <a:pt x="1131570" y="1408430"/>
                      <a:pt x="1131570" y="1407160"/>
                    </a:cubicBezTo>
                    <a:cubicBezTo>
                      <a:pt x="1132840" y="1405890"/>
                      <a:pt x="1132840" y="1403350"/>
                      <a:pt x="1134110" y="1402080"/>
                    </a:cubicBezTo>
                    <a:cubicBezTo>
                      <a:pt x="1134110" y="1402080"/>
                      <a:pt x="1135380" y="1402080"/>
                      <a:pt x="1135380" y="1400810"/>
                    </a:cubicBezTo>
                    <a:cubicBezTo>
                      <a:pt x="1136650" y="1394460"/>
                      <a:pt x="1116330" y="1357630"/>
                      <a:pt x="1099820" y="1341120"/>
                    </a:cubicBezTo>
                    <a:cubicBezTo>
                      <a:pt x="1083310" y="1322070"/>
                      <a:pt x="1056640" y="1314450"/>
                      <a:pt x="1035050" y="1295400"/>
                    </a:cubicBezTo>
                    <a:cubicBezTo>
                      <a:pt x="1007110" y="1270000"/>
                      <a:pt x="971550" y="1223010"/>
                      <a:pt x="951230" y="1200150"/>
                    </a:cubicBezTo>
                    <a:cubicBezTo>
                      <a:pt x="939800" y="1187450"/>
                      <a:pt x="928370" y="1173480"/>
                      <a:pt x="924560" y="1170940"/>
                    </a:cubicBezTo>
                    <a:cubicBezTo>
                      <a:pt x="923290" y="1170940"/>
                      <a:pt x="923290" y="1170940"/>
                      <a:pt x="922020" y="1170940"/>
                    </a:cubicBezTo>
                    <a:cubicBezTo>
                      <a:pt x="915670" y="1172210"/>
                      <a:pt x="881380" y="1187450"/>
                      <a:pt x="857250" y="1188720"/>
                    </a:cubicBezTo>
                    <a:cubicBezTo>
                      <a:pt x="829310" y="1189990"/>
                      <a:pt x="784860" y="1172210"/>
                      <a:pt x="762000" y="1169670"/>
                    </a:cubicBezTo>
                    <a:cubicBezTo>
                      <a:pt x="750570" y="1169670"/>
                      <a:pt x="744220" y="1170940"/>
                      <a:pt x="734060" y="1172210"/>
                    </a:cubicBezTo>
                    <a:cubicBezTo>
                      <a:pt x="723900" y="1173480"/>
                      <a:pt x="713740" y="1172210"/>
                      <a:pt x="702310" y="1178560"/>
                    </a:cubicBezTo>
                    <a:cubicBezTo>
                      <a:pt x="687070" y="1188720"/>
                      <a:pt x="670560" y="1219200"/>
                      <a:pt x="654050" y="1238250"/>
                    </a:cubicBezTo>
                    <a:cubicBezTo>
                      <a:pt x="638810" y="1258570"/>
                      <a:pt x="623570" y="1281430"/>
                      <a:pt x="604520" y="1297940"/>
                    </a:cubicBezTo>
                    <a:cubicBezTo>
                      <a:pt x="585470" y="1314450"/>
                      <a:pt x="556260" y="1329690"/>
                      <a:pt x="538480" y="1338580"/>
                    </a:cubicBezTo>
                    <a:cubicBezTo>
                      <a:pt x="527050" y="1344930"/>
                      <a:pt x="518160" y="1342390"/>
                      <a:pt x="510540" y="1348740"/>
                    </a:cubicBezTo>
                    <a:cubicBezTo>
                      <a:pt x="500380" y="1358900"/>
                      <a:pt x="497840" y="1380490"/>
                      <a:pt x="487680" y="1397000"/>
                    </a:cubicBezTo>
                    <a:cubicBezTo>
                      <a:pt x="474980" y="1417320"/>
                      <a:pt x="452120" y="1441450"/>
                      <a:pt x="435610" y="1464310"/>
                    </a:cubicBezTo>
                    <a:cubicBezTo>
                      <a:pt x="420370" y="1488440"/>
                      <a:pt x="411480" y="1517650"/>
                      <a:pt x="392430" y="1539240"/>
                    </a:cubicBezTo>
                    <a:cubicBezTo>
                      <a:pt x="369570" y="1563370"/>
                      <a:pt x="335280" y="1591310"/>
                      <a:pt x="304800" y="1600200"/>
                    </a:cubicBezTo>
                    <a:cubicBezTo>
                      <a:pt x="276860" y="1609090"/>
                      <a:pt x="245110" y="1593850"/>
                      <a:pt x="215900" y="1598930"/>
                    </a:cubicBezTo>
                    <a:cubicBezTo>
                      <a:pt x="186690" y="1604010"/>
                      <a:pt x="157480" y="1628140"/>
                      <a:pt x="130810" y="1628140"/>
                    </a:cubicBezTo>
                    <a:cubicBezTo>
                      <a:pt x="105410" y="1628140"/>
                      <a:pt x="76200" y="1621790"/>
                      <a:pt x="57150" y="1602740"/>
                    </a:cubicBezTo>
                    <a:cubicBezTo>
                      <a:pt x="34290" y="1578610"/>
                      <a:pt x="26670" y="1516380"/>
                      <a:pt x="19050" y="1479550"/>
                    </a:cubicBezTo>
                    <a:cubicBezTo>
                      <a:pt x="12700" y="1451610"/>
                      <a:pt x="13970" y="1428750"/>
                      <a:pt x="10160" y="1403350"/>
                    </a:cubicBezTo>
                    <a:cubicBezTo>
                      <a:pt x="7620" y="1376680"/>
                      <a:pt x="0" y="1320800"/>
                      <a:pt x="0" y="1320800"/>
                    </a:cubicBezTo>
                  </a:path>
                </a:pathLst>
              </a:custGeom>
              <a:solidFill>
                <a:srgbClr val="9BBB59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112" name="Group 112"/>
            <p:cNvGrpSpPr/>
            <p:nvPr/>
          </p:nvGrpSpPr>
          <p:grpSpPr>
            <a:xfrm>
              <a:off x="3013955" y="618243"/>
              <a:ext cx="607674" cy="487046"/>
              <a:chOff x="0" y="0"/>
              <a:chExt cx="1701800" cy="1363980"/>
            </a:xfrm>
          </p:grpSpPr>
          <p:sp>
            <p:nvSpPr>
              <p:cNvPr id="113" name="Freeform 113"/>
              <p:cNvSpPr/>
              <p:nvPr/>
            </p:nvSpPr>
            <p:spPr>
              <a:xfrm>
                <a:off x="50800" y="50800"/>
                <a:ext cx="1600200" cy="1262380"/>
              </a:xfrm>
              <a:custGeom>
                <a:avLst/>
                <a:gdLst/>
                <a:ahLst/>
                <a:cxnLst/>
                <a:rect l="l" t="t" r="r" b="b"/>
                <a:pathLst>
                  <a:path w="1600200" h="1262380">
                    <a:moveTo>
                      <a:pt x="0" y="999490"/>
                    </a:moveTo>
                    <a:cubicBezTo>
                      <a:pt x="0" y="999490"/>
                      <a:pt x="1270" y="993140"/>
                      <a:pt x="2540" y="989330"/>
                    </a:cubicBezTo>
                    <a:cubicBezTo>
                      <a:pt x="2540" y="985520"/>
                      <a:pt x="3810" y="979170"/>
                      <a:pt x="3810" y="977900"/>
                    </a:cubicBezTo>
                    <a:cubicBezTo>
                      <a:pt x="3810" y="977900"/>
                      <a:pt x="7620" y="971550"/>
                      <a:pt x="8890" y="969010"/>
                    </a:cubicBezTo>
                    <a:cubicBezTo>
                      <a:pt x="10160" y="965200"/>
                      <a:pt x="13970" y="958850"/>
                      <a:pt x="13970" y="958850"/>
                    </a:cubicBezTo>
                    <a:cubicBezTo>
                      <a:pt x="13970" y="958850"/>
                      <a:pt x="15240" y="957580"/>
                      <a:pt x="16510" y="956310"/>
                    </a:cubicBezTo>
                    <a:cubicBezTo>
                      <a:pt x="21590" y="947420"/>
                      <a:pt x="46990" y="887730"/>
                      <a:pt x="57150" y="855980"/>
                    </a:cubicBezTo>
                    <a:cubicBezTo>
                      <a:pt x="66040" y="829310"/>
                      <a:pt x="66040" y="805180"/>
                      <a:pt x="77470" y="779780"/>
                    </a:cubicBezTo>
                    <a:cubicBezTo>
                      <a:pt x="91440" y="748030"/>
                      <a:pt x="118110" y="707390"/>
                      <a:pt x="143510" y="684530"/>
                    </a:cubicBezTo>
                    <a:cubicBezTo>
                      <a:pt x="165100" y="666750"/>
                      <a:pt x="191770" y="662940"/>
                      <a:pt x="212090" y="648970"/>
                    </a:cubicBezTo>
                    <a:cubicBezTo>
                      <a:pt x="233680" y="633730"/>
                      <a:pt x="251460" y="613410"/>
                      <a:pt x="271780" y="598170"/>
                    </a:cubicBezTo>
                    <a:cubicBezTo>
                      <a:pt x="293370" y="582930"/>
                      <a:pt x="317500" y="571500"/>
                      <a:pt x="337820" y="554990"/>
                    </a:cubicBezTo>
                    <a:cubicBezTo>
                      <a:pt x="356870" y="537210"/>
                      <a:pt x="372110" y="514350"/>
                      <a:pt x="389890" y="494030"/>
                    </a:cubicBezTo>
                    <a:cubicBezTo>
                      <a:pt x="408940" y="472440"/>
                      <a:pt x="431800" y="454660"/>
                      <a:pt x="447040" y="430530"/>
                    </a:cubicBezTo>
                    <a:cubicBezTo>
                      <a:pt x="462280" y="406400"/>
                      <a:pt x="464820" y="368300"/>
                      <a:pt x="481330" y="349250"/>
                    </a:cubicBezTo>
                    <a:cubicBezTo>
                      <a:pt x="494030" y="334010"/>
                      <a:pt x="519430" y="334010"/>
                      <a:pt x="528320" y="318770"/>
                    </a:cubicBezTo>
                    <a:cubicBezTo>
                      <a:pt x="535940" y="304800"/>
                      <a:pt x="524510" y="283210"/>
                      <a:pt x="529590" y="264160"/>
                    </a:cubicBezTo>
                    <a:cubicBezTo>
                      <a:pt x="537210" y="241300"/>
                      <a:pt x="561340" y="218440"/>
                      <a:pt x="576580" y="194310"/>
                    </a:cubicBezTo>
                    <a:cubicBezTo>
                      <a:pt x="590550" y="171450"/>
                      <a:pt x="600710" y="144780"/>
                      <a:pt x="621030" y="123190"/>
                    </a:cubicBezTo>
                    <a:cubicBezTo>
                      <a:pt x="642620" y="99060"/>
                      <a:pt x="673100" y="73660"/>
                      <a:pt x="701040" y="59690"/>
                    </a:cubicBezTo>
                    <a:cubicBezTo>
                      <a:pt x="726440" y="46990"/>
                      <a:pt x="753110" y="44450"/>
                      <a:pt x="779780" y="39370"/>
                    </a:cubicBezTo>
                    <a:cubicBezTo>
                      <a:pt x="805180" y="34290"/>
                      <a:pt x="830580" y="33020"/>
                      <a:pt x="857250" y="29210"/>
                    </a:cubicBezTo>
                    <a:cubicBezTo>
                      <a:pt x="886460" y="25400"/>
                      <a:pt x="920750" y="21590"/>
                      <a:pt x="951230" y="16510"/>
                    </a:cubicBezTo>
                    <a:cubicBezTo>
                      <a:pt x="977900" y="11430"/>
                      <a:pt x="998220" y="0"/>
                      <a:pt x="1026160" y="0"/>
                    </a:cubicBezTo>
                    <a:cubicBezTo>
                      <a:pt x="1057910" y="0"/>
                      <a:pt x="1099820" y="11430"/>
                      <a:pt x="1132840" y="21590"/>
                    </a:cubicBezTo>
                    <a:cubicBezTo>
                      <a:pt x="1162050" y="30480"/>
                      <a:pt x="1188720" y="43180"/>
                      <a:pt x="1214120" y="55880"/>
                    </a:cubicBezTo>
                    <a:cubicBezTo>
                      <a:pt x="1238250" y="68580"/>
                      <a:pt x="1259840" y="83820"/>
                      <a:pt x="1283970" y="96520"/>
                    </a:cubicBezTo>
                    <a:cubicBezTo>
                      <a:pt x="1308100" y="109220"/>
                      <a:pt x="1336040" y="118110"/>
                      <a:pt x="1360170" y="130810"/>
                    </a:cubicBezTo>
                    <a:cubicBezTo>
                      <a:pt x="1383030" y="142240"/>
                      <a:pt x="1407160" y="161290"/>
                      <a:pt x="1426210" y="170180"/>
                    </a:cubicBezTo>
                    <a:cubicBezTo>
                      <a:pt x="1438910" y="176530"/>
                      <a:pt x="1451610" y="180340"/>
                      <a:pt x="1460500" y="182880"/>
                    </a:cubicBezTo>
                    <a:cubicBezTo>
                      <a:pt x="1464310" y="184150"/>
                      <a:pt x="1468120" y="184150"/>
                      <a:pt x="1470660" y="185420"/>
                    </a:cubicBezTo>
                    <a:cubicBezTo>
                      <a:pt x="1474470" y="185420"/>
                      <a:pt x="1482090" y="186690"/>
                      <a:pt x="1482090" y="186690"/>
                    </a:cubicBezTo>
                    <a:cubicBezTo>
                      <a:pt x="1482090" y="186690"/>
                      <a:pt x="1488440" y="190500"/>
                      <a:pt x="1492250" y="191770"/>
                    </a:cubicBezTo>
                    <a:cubicBezTo>
                      <a:pt x="1496060" y="193040"/>
                      <a:pt x="1502410" y="196850"/>
                      <a:pt x="1502410" y="196850"/>
                    </a:cubicBezTo>
                    <a:cubicBezTo>
                      <a:pt x="1502410" y="196850"/>
                      <a:pt x="1503680" y="198120"/>
                      <a:pt x="1504950" y="198120"/>
                    </a:cubicBezTo>
                    <a:cubicBezTo>
                      <a:pt x="1506220" y="199390"/>
                      <a:pt x="1508760" y="199390"/>
                      <a:pt x="1510030" y="199390"/>
                    </a:cubicBezTo>
                    <a:cubicBezTo>
                      <a:pt x="1513840" y="199390"/>
                      <a:pt x="1521460" y="199390"/>
                      <a:pt x="1521460" y="199390"/>
                    </a:cubicBezTo>
                    <a:cubicBezTo>
                      <a:pt x="1521460" y="199390"/>
                      <a:pt x="1529080" y="200660"/>
                      <a:pt x="1531620" y="201930"/>
                    </a:cubicBezTo>
                    <a:cubicBezTo>
                      <a:pt x="1535430" y="203200"/>
                      <a:pt x="1543050" y="205740"/>
                      <a:pt x="1543050" y="205740"/>
                    </a:cubicBezTo>
                    <a:cubicBezTo>
                      <a:pt x="1543050" y="205740"/>
                      <a:pt x="1549400" y="209550"/>
                      <a:pt x="1553210" y="210820"/>
                    </a:cubicBezTo>
                    <a:cubicBezTo>
                      <a:pt x="1555750" y="212090"/>
                      <a:pt x="1562100" y="215900"/>
                      <a:pt x="1562100" y="215900"/>
                    </a:cubicBezTo>
                    <a:cubicBezTo>
                      <a:pt x="1562100" y="215900"/>
                      <a:pt x="1567180" y="220980"/>
                      <a:pt x="1570990" y="223520"/>
                    </a:cubicBezTo>
                    <a:cubicBezTo>
                      <a:pt x="1573530" y="226060"/>
                      <a:pt x="1578610" y="231140"/>
                      <a:pt x="1578610" y="231140"/>
                    </a:cubicBezTo>
                    <a:cubicBezTo>
                      <a:pt x="1578610" y="231140"/>
                      <a:pt x="1582420" y="237490"/>
                      <a:pt x="1584960" y="241300"/>
                    </a:cubicBezTo>
                    <a:cubicBezTo>
                      <a:pt x="1586230" y="243840"/>
                      <a:pt x="1590040" y="250190"/>
                      <a:pt x="1590040" y="250190"/>
                    </a:cubicBezTo>
                    <a:cubicBezTo>
                      <a:pt x="1591310" y="250190"/>
                      <a:pt x="1592580" y="257810"/>
                      <a:pt x="1593850" y="260350"/>
                    </a:cubicBezTo>
                    <a:cubicBezTo>
                      <a:pt x="1595120" y="264160"/>
                      <a:pt x="1597660" y="271780"/>
                      <a:pt x="1597660" y="271780"/>
                    </a:cubicBezTo>
                    <a:cubicBezTo>
                      <a:pt x="1597660" y="271780"/>
                      <a:pt x="1598930" y="279400"/>
                      <a:pt x="1598930" y="281940"/>
                    </a:cubicBezTo>
                    <a:cubicBezTo>
                      <a:pt x="1598930" y="285750"/>
                      <a:pt x="1600200" y="293370"/>
                      <a:pt x="1600200" y="293370"/>
                    </a:cubicBezTo>
                    <a:cubicBezTo>
                      <a:pt x="1600200" y="293370"/>
                      <a:pt x="1598930" y="300990"/>
                      <a:pt x="1597660" y="304800"/>
                    </a:cubicBezTo>
                    <a:cubicBezTo>
                      <a:pt x="1597660" y="308610"/>
                      <a:pt x="1596390" y="314960"/>
                      <a:pt x="1596390" y="316230"/>
                    </a:cubicBezTo>
                    <a:cubicBezTo>
                      <a:pt x="1596390" y="316230"/>
                      <a:pt x="1593850" y="322580"/>
                      <a:pt x="1592580" y="326390"/>
                    </a:cubicBezTo>
                    <a:cubicBezTo>
                      <a:pt x="1591310" y="328930"/>
                      <a:pt x="1587500" y="336550"/>
                      <a:pt x="1587500" y="336550"/>
                    </a:cubicBezTo>
                    <a:cubicBezTo>
                      <a:pt x="1587500" y="336550"/>
                      <a:pt x="1583690" y="341630"/>
                      <a:pt x="1581150" y="345440"/>
                    </a:cubicBezTo>
                    <a:cubicBezTo>
                      <a:pt x="1578610" y="347980"/>
                      <a:pt x="1574800" y="354330"/>
                      <a:pt x="1574800" y="354330"/>
                    </a:cubicBezTo>
                    <a:cubicBezTo>
                      <a:pt x="1574800" y="354330"/>
                      <a:pt x="1568450" y="359410"/>
                      <a:pt x="1565910" y="360680"/>
                    </a:cubicBezTo>
                    <a:cubicBezTo>
                      <a:pt x="1563370" y="363220"/>
                      <a:pt x="1557020" y="368300"/>
                      <a:pt x="1557020" y="368300"/>
                    </a:cubicBezTo>
                    <a:cubicBezTo>
                      <a:pt x="1557020" y="368300"/>
                      <a:pt x="1541780" y="416560"/>
                      <a:pt x="1530350" y="443230"/>
                    </a:cubicBezTo>
                    <a:cubicBezTo>
                      <a:pt x="1516380" y="476250"/>
                      <a:pt x="1496060" y="519430"/>
                      <a:pt x="1478280" y="549910"/>
                    </a:cubicBezTo>
                    <a:cubicBezTo>
                      <a:pt x="1463040" y="574040"/>
                      <a:pt x="1447800" y="595630"/>
                      <a:pt x="1430020" y="612140"/>
                    </a:cubicBezTo>
                    <a:cubicBezTo>
                      <a:pt x="1414780" y="627380"/>
                      <a:pt x="1390650" y="637540"/>
                      <a:pt x="1381760" y="645160"/>
                    </a:cubicBezTo>
                    <a:cubicBezTo>
                      <a:pt x="1377950" y="647700"/>
                      <a:pt x="1376680" y="648970"/>
                      <a:pt x="1372870" y="652780"/>
                    </a:cubicBezTo>
                    <a:cubicBezTo>
                      <a:pt x="1362710" y="662940"/>
                      <a:pt x="1332230" y="701040"/>
                      <a:pt x="1320800" y="712470"/>
                    </a:cubicBezTo>
                    <a:cubicBezTo>
                      <a:pt x="1315720" y="717550"/>
                      <a:pt x="1311910" y="717550"/>
                      <a:pt x="1309370" y="723900"/>
                    </a:cubicBezTo>
                    <a:cubicBezTo>
                      <a:pt x="1303020" y="737870"/>
                      <a:pt x="1315720" y="781050"/>
                      <a:pt x="1306830" y="806450"/>
                    </a:cubicBezTo>
                    <a:cubicBezTo>
                      <a:pt x="1296670" y="835660"/>
                      <a:pt x="1276350" y="868680"/>
                      <a:pt x="1248410" y="885190"/>
                    </a:cubicBezTo>
                    <a:cubicBezTo>
                      <a:pt x="1217930" y="902970"/>
                      <a:pt x="1164590" y="900430"/>
                      <a:pt x="1129030" y="902970"/>
                    </a:cubicBezTo>
                    <a:cubicBezTo>
                      <a:pt x="1099820" y="904240"/>
                      <a:pt x="1073150" y="902970"/>
                      <a:pt x="1052830" y="902970"/>
                    </a:cubicBezTo>
                    <a:cubicBezTo>
                      <a:pt x="1036320" y="902970"/>
                      <a:pt x="1027430" y="899160"/>
                      <a:pt x="1010920" y="900430"/>
                    </a:cubicBezTo>
                    <a:cubicBezTo>
                      <a:pt x="989330" y="901700"/>
                      <a:pt x="955040" y="920750"/>
                      <a:pt x="929640" y="913130"/>
                    </a:cubicBezTo>
                    <a:cubicBezTo>
                      <a:pt x="904240" y="906780"/>
                      <a:pt x="862330" y="877570"/>
                      <a:pt x="857250" y="854710"/>
                    </a:cubicBezTo>
                    <a:cubicBezTo>
                      <a:pt x="853440" y="831850"/>
                      <a:pt x="905510" y="783590"/>
                      <a:pt x="901700" y="777240"/>
                    </a:cubicBezTo>
                    <a:cubicBezTo>
                      <a:pt x="899160" y="774700"/>
                      <a:pt x="886460" y="783590"/>
                      <a:pt x="885190" y="781050"/>
                    </a:cubicBezTo>
                    <a:cubicBezTo>
                      <a:pt x="882650" y="775970"/>
                      <a:pt x="920750" y="740410"/>
                      <a:pt x="935990" y="718820"/>
                    </a:cubicBezTo>
                    <a:cubicBezTo>
                      <a:pt x="951230" y="697230"/>
                      <a:pt x="971550" y="675640"/>
                      <a:pt x="976630" y="651510"/>
                    </a:cubicBezTo>
                    <a:cubicBezTo>
                      <a:pt x="981710" y="627380"/>
                      <a:pt x="970280" y="599440"/>
                      <a:pt x="963930" y="574040"/>
                    </a:cubicBezTo>
                    <a:cubicBezTo>
                      <a:pt x="957580" y="548640"/>
                      <a:pt x="946150" y="520700"/>
                      <a:pt x="941070" y="499110"/>
                    </a:cubicBezTo>
                    <a:cubicBezTo>
                      <a:pt x="937260" y="483870"/>
                      <a:pt x="941070" y="464820"/>
                      <a:pt x="933450" y="458470"/>
                    </a:cubicBezTo>
                    <a:cubicBezTo>
                      <a:pt x="927100" y="453390"/>
                      <a:pt x="911860" y="454660"/>
                      <a:pt x="902970" y="458470"/>
                    </a:cubicBezTo>
                    <a:cubicBezTo>
                      <a:pt x="895350" y="462280"/>
                      <a:pt x="891540" y="471170"/>
                      <a:pt x="883920" y="480060"/>
                    </a:cubicBezTo>
                    <a:cubicBezTo>
                      <a:pt x="866140" y="500380"/>
                      <a:pt x="839470" y="560070"/>
                      <a:pt x="811530" y="571500"/>
                    </a:cubicBezTo>
                    <a:cubicBezTo>
                      <a:pt x="787400" y="581660"/>
                      <a:pt x="734060" y="556260"/>
                      <a:pt x="730250" y="561340"/>
                    </a:cubicBezTo>
                    <a:cubicBezTo>
                      <a:pt x="728980" y="562610"/>
                      <a:pt x="731520" y="563880"/>
                      <a:pt x="731520" y="565150"/>
                    </a:cubicBezTo>
                    <a:cubicBezTo>
                      <a:pt x="732790" y="568960"/>
                      <a:pt x="735330" y="575310"/>
                      <a:pt x="735330" y="575310"/>
                    </a:cubicBezTo>
                    <a:cubicBezTo>
                      <a:pt x="736600" y="576580"/>
                      <a:pt x="736600" y="582930"/>
                      <a:pt x="737870" y="586740"/>
                    </a:cubicBezTo>
                    <a:cubicBezTo>
                      <a:pt x="737870" y="590550"/>
                      <a:pt x="739140" y="598170"/>
                      <a:pt x="739140" y="598170"/>
                    </a:cubicBezTo>
                    <a:cubicBezTo>
                      <a:pt x="739140" y="598170"/>
                      <a:pt x="737870" y="604520"/>
                      <a:pt x="737870" y="608330"/>
                    </a:cubicBezTo>
                    <a:cubicBezTo>
                      <a:pt x="737870" y="612140"/>
                      <a:pt x="736600" y="619760"/>
                      <a:pt x="736600" y="619760"/>
                    </a:cubicBezTo>
                    <a:cubicBezTo>
                      <a:pt x="736600" y="619760"/>
                      <a:pt x="734060" y="626110"/>
                      <a:pt x="732790" y="629920"/>
                    </a:cubicBezTo>
                    <a:cubicBezTo>
                      <a:pt x="731520" y="633730"/>
                      <a:pt x="728980" y="640080"/>
                      <a:pt x="728980" y="640080"/>
                    </a:cubicBezTo>
                    <a:cubicBezTo>
                      <a:pt x="728980" y="640080"/>
                      <a:pt x="725170" y="646430"/>
                      <a:pt x="722630" y="648970"/>
                    </a:cubicBezTo>
                    <a:cubicBezTo>
                      <a:pt x="720090" y="652780"/>
                      <a:pt x="716280" y="657860"/>
                      <a:pt x="716280" y="657860"/>
                    </a:cubicBezTo>
                    <a:cubicBezTo>
                      <a:pt x="716280" y="659130"/>
                      <a:pt x="697230" y="675640"/>
                      <a:pt x="687070" y="685800"/>
                    </a:cubicBezTo>
                    <a:cubicBezTo>
                      <a:pt x="675640" y="697230"/>
                      <a:pt x="662940" y="708660"/>
                      <a:pt x="652780" y="727710"/>
                    </a:cubicBezTo>
                    <a:cubicBezTo>
                      <a:pt x="640080" y="753110"/>
                      <a:pt x="631190" y="795020"/>
                      <a:pt x="623570" y="828040"/>
                    </a:cubicBezTo>
                    <a:cubicBezTo>
                      <a:pt x="617220" y="859790"/>
                      <a:pt x="612140" y="890270"/>
                      <a:pt x="609600" y="920750"/>
                    </a:cubicBezTo>
                    <a:cubicBezTo>
                      <a:pt x="607060" y="949960"/>
                      <a:pt x="609600" y="995680"/>
                      <a:pt x="609600" y="1004570"/>
                    </a:cubicBezTo>
                    <a:cubicBezTo>
                      <a:pt x="609600" y="1005840"/>
                      <a:pt x="609600" y="1007110"/>
                      <a:pt x="609600" y="1007110"/>
                    </a:cubicBezTo>
                    <a:cubicBezTo>
                      <a:pt x="609600" y="1008380"/>
                      <a:pt x="610870" y="1008380"/>
                      <a:pt x="610870" y="1008380"/>
                    </a:cubicBezTo>
                    <a:cubicBezTo>
                      <a:pt x="614680" y="1014730"/>
                      <a:pt x="622300" y="1059180"/>
                      <a:pt x="623570" y="1084580"/>
                    </a:cubicBezTo>
                    <a:cubicBezTo>
                      <a:pt x="626110" y="1109980"/>
                      <a:pt x="626110" y="1150620"/>
                      <a:pt x="624840" y="1162050"/>
                    </a:cubicBezTo>
                    <a:cubicBezTo>
                      <a:pt x="623570" y="1167130"/>
                      <a:pt x="622300" y="1167130"/>
                      <a:pt x="621030" y="1170940"/>
                    </a:cubicBezTo>
                    <a:cubicBezTo>
                      <a:pt x="621030" y="1173480"/>
                      <a:pt x="621030" y="1177290"/>
                      <a:pt x="619760" y="1181100"/>
                    </a:cubicBezTo>
                    <a:cubicBezTo>
                      <a:pt x="619760" y="1184910"/>
                      <a:pt x="618490" y="1192530"/>
                      <a:pt x="618490" y="1192530"/>
                    </a:cubicBezTo>
                    <a:cubicBezTo>
                      <a:pt x="618490" y="1192530"/>
                      <a:pt x="615950" y="1200150"/>
                      <a:pt x="614680" y="1202690"/>
                    </a:cubicBezTo>
                    <a:cubicBezTo>
                      <a:pt x="613410" y="1206500"/>
                      <a:pt x="610870" y="1212850"/>
                      <a:pt x="610870" y="1212850"/>
                    </a:cubicBezTo>
                    <a:cubicBezTo>
                      <a:pt x="610870" y="1214120"/>
                      <a:pt x="607060" y="1219200"/>
                      <a:pt x="604520" y="1223010"/>
                    </a:cubicBezTo>
                    <a:cubicBezTo>
                      <a:pt x="601980" y="1225550"/>
                      <a:pt x="598170" y="1231900"/>
                      <a:pt x="598170" y="1231900"/>
                    </a:cubicBezTo>
                    <a:cubicBezTo>
                      <a:pt x="598170" y="1231900"/>
                      <a:pt x="593090" y="1236980"/>
                      <a:pt x="590550" y="1239520"/>
                    </a:cubicBezTo>
                    <a:cubicBezTo>
                      <a:pt x="586740" y="1242060"/>
                      <a:pt x="581660" y="1245870"/>
                      <a:pt x="581660" y="1245870"/>
                    </a:cubicBezTo>
                    <a:cubicBezTo>
                      <a:pt x="581660" y="1245870"/>
                      <a:pt x="581660" y="1245870"/>
                      <a:pt x="581660" y="1247140"/>
                    </a:cubicBezTo>
                    <a:cubicBezTo>
                      <a:pt x="581660" y="1247140"/>
                      <a:pt x="575310" y="1249680"/>
                      <a:pt x="571500" y="1252220"/>
                    </a:cubicBezTo>
                    <a:cubicBezTo>
                      <a:pt x="568960" y="1253490"/>
                      <a:pt x="562610" y="1257300"/>
                      <a:pt x="562610" y="1257300"/>
                    </a:cubicBezTo>
                    <a:cubicBezTo>
                      <a:pt x="561340" y="1257300"/>
                      <a:pt x="554990" y="1258570"/>
                      <a:pt x="551180" y="1259840"/>
                    </a:cubicBezTo>
                    <a:cubicBezTo>
                      <a:pt x="547370" y="1259840"/>
                      <a:pt x="541020" y="1262380"/>
                      <a:pt x="539750" y="1262380"/>
                    </a:cubicBezTo>
                    <a:cubicBezTo>
                      <a:pt x="539750" y="1262380"/>
                      <a:pt x="533400" y="1262380"/>
                      <a:pt x="529590" y="1262380"/>
                    </a:cubicBezTo>
                    <a:cubicBezTo>
                      <a:pt x="525780" y="1262380"/>
                      <a:pt x="518160" y="1262380"/>
                      <a:pt x="518160" y="1262380"/>
                    </a:cubicBezTo>
                    <a:cubicBezTo>
                      <a:pt x="518160" y="1262380"/>
                      <a:pt x="510540" y="1259840"/>
                      <a:pt x="506730" y="1259840"/>
                    </a:cubicBezTo>
                    <a:cubicBezTo>
                      <a:pt x="504190" y="1258570"/>
                      <a:pt x="496570" y="1257300"/>
                      <a:pt x="496570" y="1257300"/>
                    </a:cubicBezTo>
                    <a:cubicBezTo>
                      <a:pt x="496570" y="1257300"/>
                      <a:pt x="490220" y="1253490"/>
                      <a:pt x="486410" y="1252220"/>
                    </a:cubicBezTo>
                    <a:cubicBezTo>
                      <a:pt x="483870" y="1249680"/>
                      <a:pt x="476250" y="1247140"/>
                      <a:pt x="476250" y="1247140"/>
                    </a:cubicBezTo>
                    <a:cubicBezTo>
                      <a:pt x="476250" y="1245870"/>
                      <a:pt x="476250" y="1245870"/>
                      <a:pt x="476250" y="1245870"/>
                    </a:cubicBezTo>
                    <a:cubicBezTo>
                      <a:pt x="476250" y="1245870"/>
                      <a:pt x="471170" y="1242060"/>
                      <a:pt x="468630" y="1239520"/>
                    </a:cubicBezTo>
                    <a:cubicBezTo>
                      <a:pt x="466090" y="1236980"/>
                      <a:pt x="459740" y="1231900"/>
                      <a:pt x="459740" y="1231900"/>
                    </a:cubicBezTo>
                    <a:cubicBezTo>
                      <a:pt x="459740" y="1231900"/>
                      <a:pt x="455930" y="1225550"/>
                      <a:pt x="453390" y="1223010"/>
                    </a:cubicBezTo>
                    <a:cubicBezTo>
                      <a:pt x="452120" y="1219200"/>
                      <a:pt x="447040" y="1214120"/>
                      <a:pt x="447040" y="1212850"/>
                    </a:cubicBezTo>
                    <a:cubicBezTo>
                      <a:pt x="447040" y="1212850"/>
                      <a:pt x="444500" y="1206500"/>
                      <a:pt x="443230" y="1202690"/>
                    </a:cubicBezTo>
                    <a:cubicBezTo>
                      <a:pt x="441960" y="1200150"/>
                      <a:pt x="439420" y="1192530"/>
                      <a:pt x="439420" y="1192530"/>
                    </a:cubicBezTo>
                    <a:cubicBezTo>
                      <a:pt x="439420" y="1192530"/>
                      <a:pt x="438150" y="1184910"/>
                      <a:pt x="438150" y="1181100"/>
                    </a:cubicBezTo>
                    <a:cubicBezTo>
                      <a:pt x="438150" y="1177290"/>
                      <a:pt x="436880" y="1170940"/>
                      <a:pt x="436880" y="1170940"/>
                    </a:cubicBezTo>
                    <a:cubicBezTo>
                      <a:pt x="436880" y="1169670"/>
                      <a:pt x="438150" y="1111250"/>
                      <a:pt x="426720" y="1096010"/>
                    </a:cubicBezTo>
                    <a:cubicBezTo>
                      <a:pt x="416560" y="1082040"/>
                      <a:pt x="389890" y="1080770"/>
                      <a:pt x="375920" y="1075690"/>
                    </a:cubicBezTo>
                    <a:cubicBezTo>
                      <a:pt x="368300" y="1071880"/>
                      <a:pt x="365760" y="1066800"/>
                      <a:pt x="355600" y="1065530"/>
                    </a:cubicBezTo>
                    <a:cubicBezTo>
                      <a:pt x="339090" y="1061720"/>
                      <a:pt x="299720" y="1078230"/>
                      <a:pt x="278130" y="1068070"/>
                    </a:cubicBezTo>
                    <a:cubicBezTo>
                      <a:pt x="257810" y="1057910"/>
                      <a:pt x="237490" y="1017270"/>
                      <a:pt x="231140" y="1003300"/>
                    </a:cubicBezTo>
                    <a:cubicBezTo>
                      <a:pt x="228600" y="998220"/>
                      <a:pt x="229870" y="991870"/>
                      <a:pt x="227330" y="990600"/>
                    </a:cubicBezTo>
                    <a:cubicBezTo>
                      <a:pt x="223520" y="989330"/>
                      <a:pt x="215900" y="1002030"/>
                      <a:pt x="208280" y="1010920"/>
                    </a:cubicBezTo>
                    <a:cubicBezTo>
                      <a:pt x="194310" y="1026160"/>
                      <a:pt x="152400" y="1073150"/>
                      <a:pt x="151130" y="1073150"/>
                    </a:cubicBezTo>
                    <a:cubicBezTo>
                      <a:pt x="151130" y="1073150"/>
                      <a:pt x="146050" y="1076960"/>
                      <a:pt x="142240" y="1079500"/>
                    </a:cubicBezTo>
                    <a:cubicBezTo>
                      <a:pt x="139700" y="1082040"/>
                      <a:pt x="134620" y="1085850"/>
                      <a:pt x="133350" y="1085850"/>
                    </a:cubicBezTo>
                    <a:cubicBezTo>
                      <a:pt x="133350" y="1085850"/>
                      <a:pt x="127000" y="1088390"/>
                      <a:pt x="124460" y="1089660"/>
                    </a:cubicBezTo>
                    <a:cubicBezTo>
                      <a:pt x="120650" y="1092200"/>
                      <a:pt x="114300" y="1094740"/>
                      <a:pt x="114300" y="1094740"/>
                    </a:cubicBezTo>
                    <a:cubicBezTo>
                      <a:pt x="114300" y="1094740"/>
                      <a:pt x="106680" y="1096010"/>
                      <a:pt x="102870" y="1096010"/>
                    </a:cubicBezTo>
                    <a:cubicBezTo>
                      <a:pt x="99060" y="1096010"/>
                      <a:pt x="92710" y="1097280"/>
                      <a:pt x="92710" y="1097280"/>
                    </a:cubicBezTo>
                    <a:cubicBezTo>
                      <a:pt x="92710" y="1097280"/>
                      <a:pt x="85090" y="1097280"/>
                      <a:pt x="81280" y="1097280"/>
                    </a:cubicBezTo>
                    <a:cubicBezTo>
                      <a:pt x="77470" y="1096010"/>
                      <a:pt x="71120" y="1096010"/>
                      <a:pt x="71120" y="1096010"/>
                    </a:cubicBezTo>
                    <a:cubicBezTo>
                      <a:pt x="71120" y="1096010"/>
                      <a:pt x="63500" y="1093470"/>
                      <a:pt x="60960" y="1092200"/>
                    </a:cubicBezTo>
                    <a:cubicBezTo>
                      <a:pt x="57150" y="1090930"/>
                      <a:pt x="50800" y="1088390"/>
                      <a:pt x="50800" y="1088390"/>
                    </a:cubicBezTo>
                    <a:cubicBezTo>
                      <a:pt x="49530" y="1088390"/>
                      <a:pt x="44450" y="1084580"/>
                      <a:pt x="40640" y="1083310"/>
                    </a:cubicBezTo>
                    <a:cubicBezTo>
                      <a:pt x="38100" y="1080770"/>
                      <a:pt x="31750" y="1076960"/>
                      <a:pt x="31750" y="1076960"/>
                    </a:cubicBezTo>
                    <a:cubicBezTo>
                      <a:pt x="31750" y="1076960"/>
                      <a:pt x="26670" y="1071880"/>
                      <a:pt x="24130" y="1069340"/>
                    </a:cubicBezTo>
                    <a:cubicBezTo>
                      <a:pt x="21590" y="1066800"/>
                      <a:pt x="17780" y="1061720"/>
                      <a:pt x="16510" y="1061720"/>
                    </a:cubicBezTo>
                    <a:cubicBezTo>
                      <a:pt x="16510" y="1061720"/>
                      <a:pt x="13970" y="1055370"/>
                      <a:pt x="11430" y="1051560"/>
                    </a:cubicBezTo>
                    <a:cubicBezTo>
                      <a:pt x="10160" y="1049020"/>
                      <a:pt x="6350" y="1042670"/>
                      <a:pt x="6350" y="1042670"/>
                    </a:cubicBezTo>
                    <a:cubicBezTo>
                      <a:pt x="6350" y="1042670"/>
                      <a:pt x="5080" y="1035050"/>
                      <a:pt x="3810" y="1032510"/>
                    </a:cubicBezTo>
                    <a:cubicBezTo>
                      <a:pt x="2540" y="1028700"/>
                      <a:pt x="0" y="1021080"/>
                      <a:pt x="0" y="1021080"/>
                    </a:cubicBezTo>
                    <a:cubicBezTo>
                      <a:pt x="0" y="1021080"/>
                      <a:pt x="0" y="1014730"/>
                      <a:pt x="0" y="1010920"/>
                    </a:cubicBezTo>
                    <a:cubicBezTo>
                      <a:pt x="0" y="1007110"/>
                      <a:pt x="0" y="999490"/>
                      <a:pt x="0" y="999490"/>
                    </a:cubicBezTo>
                  </a:path>
                </a:pathLst>
              </a:custGeom>
              <a:solidFill>
                <a:srgbClr val="9BBB59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114" name="Group 114"/>
            <p:cNvGrpSpPr/>
            <p:nvPr/>
          </p:nvGrpSpPr>
          <p:grpSpPr>
            <a:xfrm>
              <a:off x="3194443" y="709394"/>
              <a:ext cx="162349" cy="201349"/>
              <a:chOff x="0" y="0"/>
              <a:chExt cx="454660" cy="563880"/>
            </a:xfrm>
          </p:grpSpPr>
          <p:sp>
            <p:nvSpPr>
              <p:cNvPr id="115" name="Freeform 115"/>
              <p:cNvSpPr/>
              <p:nvPr/>
            </p:nvSpPr>
            <p:spPr>
              <a:xfrm>
                <a:off x="48260" y="49530"/>
                <a:ext cx="35687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56870" h="463550">
                    <a:moveTo>
                      <a:pt x="323850" y="87630"/>
                    </a:moveTo>
                    <a:cubicBezTo>
                      <a:pt x="264160" y="295910"/>
                      <a:pt x="180340" y="415290"/>
                      <a:pt x="135890" y="445770"/>
                    </a:cubicBezTo>
                    <a:cubicBezTo>
                      <a:pt x="115570" y="461010"/>
                      <a:pt x="97790" y="463550"/>
                      <a:pt x="78740" y="462280"/>
                    </a:cubicBezTo>
                    <a:cubicBezTo>
                      <a:pt x="60960" y="461010"/>
                      <a:pt x="38100" y="449580"/>
                      <a:pt x="25400" y="436880"/>
                    </a:cubicBezTo>
                    <a:cubicBezTo>
                      <a:pt x="12700" y="422910"/>
                      <a:pt x="5080" y="398780"/>
                      <a:pt x="2540" y="382270"/>
                    </a:cubicBezTo>
                    <a:cubicBezTo>
                      <a:pt x="1270" y="368300"/>
                      <a:pt x="5080" y="354330"/>
                      <a:pt x="11430" y="342900"/>
                    </a:cubicBezTo>
                    <a:cubicBezTo>
                      <a:pt x="16510" y="331470"/>
                      <a:pt x="33020" y="309880"/>
                      <a:pt x="36830" y="312420"/>
                    </a:cubicBezTo>
                    <a:cubicBezTo>
                      <a:pt x="43180" y="314960"/>
                      <a:pt x="19050" y="421640"/>
                      <a:pt x="15240" y="421640"/>
                    </a:cubicBezTo>
                    <a:cubicBezTo>
                      <a:pt x="11430" y="421640"/>
                      <a:pt x="0" y="353060"/>
                      <a:pt x="11430" y="325120"/>
                    </a:cubicBezTo>
                    <a:cubicBezTo>
                      <a:pt x="24130" y="294640"/>
                      <a:pt x="59690" y="274320"/>
                      <a:pt x="90170" y="250190"/>
                    </a:cubicBezTo>
                    <a:cubicBezTo>
                      <a:pt x="129540" y="220980"/>
                      <a:pt x="190500" y="177800"/>
                      <a:pt x="228600" y="165100"/>
                    </a:cubicBezTo>
                    <a:cubicBezTo>
                      <a:pt x="251460" y="156210"/>
                      <a:pt x="270510" y="152400"/>
                      <a:pt x="289560" y="156210"/>
                    </a:cubicBezTo>
                    <a:cubicBezTo>
                      <a:pt x="307340" y="161290"/>
                      <a:pt x="328930" y="175260"/>
                      <a:pt x="340360" y="191770"/>
                    </a:cubicBezTo>
                    <a:cubicBezTo>
                      <a:pt x="350520" y="207010"/>
                      <a:pt x="355600" y="233680"/>
                      <a:pt x="355600" y="250190"/>
                    </a:cubicBezTo>
                    <a:cubicBezTo>
                      <a:pt x="354330" y="265430"/>
                      <a:pt x="347980" y="278130"/>
                      <a:pt x="340360" y="289560"/>
                    </a:cubicBezTo>
                    <a:cubicBezTo>
                      <a:pt x="332740" y="300990"/>
                      <a:pt x="312420" y="318770"/>
                      <a:pt x="309880" y="317500"/>
                    </a:cubicBezTo>
                    <a:cubicBezTo>
                      <a:pt x="306070" y="314960"/>
                      <a:pt x="351790" y="234950"/>
                      <a:pt x="354330" y="234950"/>
                    </a:cubicBezTo>
                    <a:cubicBezTo>
                      <a:pt x="356870" y="236220"/>
                      <a:pt x="344170" y="292100"/>
                      <a:pt x="330200" y="314960"/>
                    </a:cubicBezTo>
                    <a:cubicBezTo>
                      <a:pt x="314960" y="339090"/>
                      <a:pt x="288290" y="358140"/>
                      <a:pt x="264160" y="375920"/>
                    </a:cubicBezTo>
                    <a:cubicBezTo>
                      <a:pt x="242570" y="392430"/>
                      <a:pt x="213360" y="411480"/>
                      <a:pt x="194310" y="416560"/>
                    </a:cubicBezTo>
                    <a:cubicBezTo>
                      <a:pt x="182880" y="419100"/>
                      <a:pt x="176530" y="417830"/>
                      <a:pt x="166370" y="415290"/>
                    </a:cubicBezTo>
                    <a:cubicBezTo>
                      <a:pt x="151130" y="411480"/>
                      <a:pt x="129540" y="400050"/>
                      <a:pt x="118110" y="387350"/>
                    </a:cubicBezTo>
                    <a:cubicBezTo>
                      <a:pt x="106680" y="373380"/>
                      <a:pt x="96520" y="354330"/>
                      <a:pt x="96520" y="335280"/>
                    </a:cubicBezTo>
                    <a:cubicBezTo>
                      <a:pt x="96520" y="312420"/>
                      <a:pt x="110490" y="275590"/>
                      <a:pt x="129540" y="260350"/>
                    </a:cubicBezTo>
                    <a:cubicBezTo>
                      <a:pt x="148590" y="246380"/>
                      <a:pt x="187960" y="238760"/>
                      <a:pt x="210820" y="246380"/>
                    </a:cubicBezTo>
                    <a:cubicBezTo>
                      <a:pt x="233680" y="254000"/>
                      <a:pt x="260350" y="281940"/>
                      <a:pt x="266700" y="304800"/>
                    </a:cubicBezTo>
                    <a:cubicBezTo>
                      <a:pt x="274320" y="328930"/>
                      <a:pt x="264160" y="367030"/>
                      <a:pt x="250190" y="384810"/>
                    </a:cubicBezTo>
                    <a:cubicBezTo>
                      <a:pt x="240030" y="401320"/>
                      <a:pt x="220980" y="410210"/>
                      <a:pt x="203200" y="415290"/>
                    </a:cubicBezTo>
                    <a:cubicBezTo>
                      <a:pt x="186690" y="419100"/>
                      <a:pt x="163830" y="416560"/>
                      <a:pt x="147320" y="408940"/>
                    </a:cubicBezTo>
                    <a:cubicBezTo>
                      <a:pt x="132080" y="402590"/>
                      <a:pt x="115570" y="387350"/>
                      <a:pt x="106680" y="372110"/>
                    </a:cubicBezTo>
                    <a:cubicBezTo>
                      <a:pt x="97790" y="355600"/>
                      <a:pt x="93980" y="334010"/>
                      <a:pt x="96520" y="316230"/>
                    </a:cubicBezTo>
                    <a:cubicBezTo>
                      <a:pt x="100330" y="299720"/>
                      <a:pt x="110490" y="279400"/>
                      <a:pt x="123190" y="266700"/>
                    </a:cubicBezTo>
                    <a:cubicBezTo>
                      <a:pt x="135890" y="255270"/>
                      <a:pt x="162560" y="241300"/>
                      <a:pt x="172720" y="242570"/>
                    </a:cubicBezTo>
                    <a:cubicBezTo>
                      <a:pt x="179070" y="243840"/>
                      <a:pt x="180340" y="255270"/>
                      <a:pt x="185420" y="254000"/>
                    </a:cubicBezTo>
                    <a:cubicBezTo>
                      <a:pt x="195580" y="251460"/>
                      <a:pt x="209550" y="179070"/>
                      <a:pt x="228600" y="165100"/>
                    </a:cubicBezTo>
                    <a:cubicBezTo>
                      <a:pt x="240030" y="154940"/>
                      <a:pt x="254000" y="153670"/>
                      <a:pt x="267970" y="153670"/>
                    </a:cubicBezTo>
                    <a:cubicBezTo>
                      <a:pt x="285750" y="154940"/>
                      <a:pt x="311150" y="162560"/>
                      <a:pt x="326390" y="175260"/>
                    </a:cubicBezTo>
                    <a:cubicBezTo>
                      <a:pt x="340360" y="187960"/>
                      <a:pt x="353060" y="210820"/>
                      <a:pt x="354330" y="229870"/>
                    </a:cubicBezTo>
                    <a:cubicBezTo>
                      <a:pt x="356870" y="248920"/>
                      <a:pt x="349250" y="273050"/>
                      <a:pt x="340360" y="289560"/>
                    </a:cubicBezTo>
                    <a:cubicBezTo>
                      <a:pt x="332740" y="304800"/>
                      <a:pt x="321310" y="313690"/>
                      <a:pt x="304800" y="327660"/>
                    </a:cubicBezTo>
                    <a:cubicBezTo>
                      <a:pt x="271780" y="351790"/>
                      <a:pt x="175260" y="420370"/>
                      <a:pt x="154940" y="408940"/>
                    </a:cubicBezTo>
                    <a:cubicBezTo>
                      <a:pt x="140970" y="400050"/>
                      <a:pt x="154940" y="330200"/>
                      <a:pt x="153670" y="330200"/>
                    </a:cubicBezTo>
                    <a:cubicBezTo>
                      <a:pt x="149860" y="328930"/>
                      <a:pt x="151130" y="426720"/>
                      <a:pt x="135890" y="445770"/>
                    </a:cubicBezTo>
                    <a:cubicBezTo>
                      <a:pt x="127000" y="457200"/>
                      <a:pt x="111760" y="459740"/>
                      <a:pt x="99060" y="462280"/>
                    </a:cubicBezTo>
                    <a:cubicBezTo>
                      <a:pt x="86360" y="463550"/>
                      <a:pt x="71120" y="462280"/>
                      <a:pt x="59690" y="458470"/>
                    </a:cubicBezTo>
                    <a:cubicBezTo>
                      <a:pt x="46990" y="454660"/>
                      <a:pt x="34290" y="445770"/>
                      <a:pt x="25400" y="436880"/>
                    </a:cubicBezTo>
                    <a:cubicBezTo>
                      <a:pt x="16510" y="426720"/>
                      <a:pt x="8890" y="414020"/>
                      <a:pt x="6350" y="401320"/>
                    </a:cubicBezTo>
                    <a:cubicBezTo>
                      <a:pt x="2540" y="389890"/>
                      <a:pt x="0" y="378460"/>
                      <a:pt x="5080" y="361950"/>
                    </a:cubicBezTo>
                    <a:cubicBezTo>
                      <a:pt x="16510" y="325120"/>
                      <a:pt x="90170" y="257810"/>
                      <a:pt x="121920" y="200660"/>
                    </a:cubicBezTo>
                    <a:cubicBezTo>
                      <a:pt x="152400" y="143510"/>
                      <a:pt x="165100" y="50800"/>
                      <a:pt x="194310" y="21590"/>
                    </a:cubicBezTo>
                    <a:cubicBezTo>
                      <a:pt x="209550" y="6350"/>
                      <a:pt x="229870" y="2540"/>
                      <a:pt x="245110" y="1270"/>
                    </a:cubicBezTo>
                    <a:cubicBezTo>
                      <a:pt x="257810" y="0"/>
                      <a:pt x="270510" y="3810"/>
                      <a:pt x="281940" y="10160"/>
                    </a:cubicBezTo>
                    <a:cubicBezTo>
                      <a:pt x="294640" y="17780"/>
                      <a:pt x="312420" y="36830"/>
                      <a:pt x="318770" y="50800"/>
                    </a:cubicBezTo>
                    <a:cubicBezTo>
                      <a:pt x="323850" y="62230"/>
                      <a:pt x="323850" y="87630"/>
                      <a:pt x="323850" y="87630"/>
                    </a:cubicBezTo>
                  </a:path>
                </a:pathLst>
              </a:custGeom>
              <a:solidFill>
                <a:srgbClr val="9BBB59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116" name="Group 116"/>
            <p:cNvGrpSpPr/>
            <p:nvPr/>
          </p:nvGrpSpPr>
          <p:grpSpPr>
            <a:xfrm>
              <a:off x="2582687" y="735243"/>
              <a:ext cx="198628" cy="139674"/>
              <a:chOff x="0" y="0"/>
              <a:chExt cx="556260" cy="391160"/>
            </a:xfrm>
          </p:grpSpPr>
          <p:sp>
            <p:nvSpPr>
              <p:cNvPr id="117" name="Freeform 117"/>
              <p:cNvSpPr/>
              <p:nvPr/>
            </p:nvSpPr>
            <p:spPr>
              <a:xfrm>
                <a:off x="48260" y="45720"/>
                <a:ext cx="467360" cy="297180"/>
              </a:xfrm>
              <a:custGeom>
                <a:avLst/>
                <a:gdLst/>
                <a:ahLst/>
                <a:cxnLst/>
                <a:rect l="l" t="t" r="r" b="b"/>
                <a:pathLst>
                  <a:path w="467360" h="297180">
                    <a:moveTo>
                      <a:pt x="99060" y="173990"/>
                    </a:moveTo>
                    <a:cubicBezTo>
                      <a:pt x="81280" y="40640"/>
                      <a:pt x="105410" y="17780"/>
                      <a:pt x="124460" y="10160"/>
                    </a:cubicBezTo>
                    <a:cubicBezTo>
                      <a:pt x="140970" y="2540"/>
                      <a:pt x="163830" y="3810"/>
                      <a:pt x="180340" y="10160"/>
                    </a:cubicBezTo>
                    <a:cubicBezTo>
                      <a:pt x="196850" y="16510"/>
                      <a:pt x="214630" y="36830"/>
                      <a:pt x="222250" y="48260"/>
                    </a:cubicBezTo>
                    <a:cubicBezTo>
                      <a:pt x="226060" y="54610"/>
                      <a:pt x="228600" y="57150"/>
                      <a:pt x="228600" y="66040"/>
                    </a:cubicBezTo>
                    <a:cubicBezTo>
                      <a:pt x="228600" y="82550"/>
                      <a:pt x="195580" y="124460"/>
                      <a:pt x="199390" y="144780"/>
                    </a:cubicBezTo>
                    <a:cubicBezTo>
                      <a:pt x="203200" y="158750"/>
                      <a:pt x="226060" y="163830"/>
                      <a:pt x="232410" y="176530"/>
                    </a:cubicBezTo>
                    <a:cubicBezTo>
                      <a:pt x="238760" y="187960"/>
                      <a:pt x="242570" y="200660"/>
                      <a:pt x="241300" y="214630"/>
                    </a:cubicBezTo>
                    <a:cubicBezTo>
                      <a:pt x="240030" y="231140"/>
                      <a:pt x="232410" y="255270"/>
                      <a:pt x="219710" y="269240"/>
                    </a:cubicBezTo>
                    <a:cubicBezTo>
                      <a:pt x="203200" y="283210"/>
                      <a:pt x="168910" y="295910"/>
                      <a:pt x="147320" y="293370"/>
                    </a:cubicBezTo>
                    <a:cubicBezTo>
                      <a:pt x="128270" y="292100"/>
                      <a:pt x="113030" y="280670"/>
                      <a:pt x="96520" y="265430"/>
                    </a:cubicBezTo>
                    <a:cubicBezTo>
                      <a:pt x="71120" y="242570"/>
                      <a:pt x="29210" y="186690"/>
                      <a:pt x="20320" y="153670"/>
                    </a:cubicBezTo>
                    <a:cubicBezTo>
                      <a:pt x="13970" y="132080"/>
                      <a:pt x="17780" y="110490"/>
                      <a:pt x="22860" y="93980"/>
                    </a:cubicBezTo>
                    <a:cubicBezTo>
                      <a:pt x="27940" y="81280"/>
                      <a:pt x="38100" y="71120"/>
                      <a:pt x="48260" y="62230"/>
                    </a:cubicBezTo>
                    <a:cubicBezTo>
                      <a:pt x="58420" y="54610"/>
                      <a:pt x="72390" y="48260"/>
                      <a:pt x="85090" y="45720"/>
                    </a:cubicBezTo>
                    <a:cubicBezTo>
                      <a:pt x="97790" y="43180"/>
                      <a:pt x="111760" y="43180"/>
                      <a:pt x="124460" y="48260"/>
                    </a:cubicBezTo>
                    <a:cubicBezTo>
                      <a:pt x="140970" y="54610"/>
                      <a:pt x="154940" y="83820"/>
                      <a:pt x="171450" y="85090"/>
                    </a:cubicBezTo>
                    <a:cubicBezTo>
                      <a:pt x="191770" y="85090"/>
                      <a:pt x="213360" y="49530"/>
                      <a:pt x="237490" y="40640"/>
                    </a:cubicBezTo>
                    <a:cubicBezTo>
                      <a:pt x="261620" y="31750"/>
                      <a:pt x="289560" y="29210"/>
                      <a:pt x="314960" y="30480"/>
                    </a:cubicBezTo>
                    <a:cubicBezTo>
                      <a:pt x="342900" y="31750"/>
                      <a:pt x="400050" y="41910"/>
                      <a:pt x="401320" y="49530"/>
                    </a:cubicBezTo>
                    <a:cubicBezTo>
                      <a:pt x="401320" y="55880"/>
                      <a:pt x="342900" y="55880"/>
                      <a:pt x="325120" y="73660"/>
                    </a:cubicBezTo>
                    <a:cubicBezTo>
                      <a:pt x="306070" y="92710"/>
                      <a:pt x="314960" y="146050"/>
                      <a:pt x="297180" y="170180"/>
                    </a:cubicBezTo>
                    <a:cubicBezTo>
                      <a:pt x="280670" y="191770"/>
                      <a:pt x="257810" y="201930"/>
                      <a:pt x="231140" y="214630"/>
                    </a:cubicBezTo>
                    <a:cubicBezTo>
                      <a:pt x="194310" y="231140"/>
                      <a:pt x="129540" y="251460"/>
                      <a:pt x="93980" y="250190"/>
                    </a:cubicBezTo>
                    <a:cubicBezTo>
                      <a:pt x="72390" y="248920"/>
                      <a:pt x="54610" y="243840"/>
                      <a:pt x="39370" y="232410"/>
                    </a:cubicBezTo>
                    <a:cubicBezTo>
                      <a:pt x="25400" y="222250"/>
                      <a:pt x="11430" y="203200"/>
                      <a:pt x="6350" y="185420"/>
                    </a:cubicBezTo>
                    <a:cubicBezTo>
                      <a:pt x="1270" y="167640"/>
                      <a:pt x="2540" y="144780"/>
                      <a:pt x="8890" y="128270"/>
                    </a:cubicBezTo>
                    <a:cubicBezTo>
                      <a:pt x="15240" y="110490"/>
                      <a:pt x="27940" y="92710"/>
                      <a:pt x="44450" y="83820"/>
                    </a:cubicBezTo>
                    <a:cubicBezTo>
                      <a:pt x="66040" y="72390"/>
                      <a:pt x="106680" y="69850"/>
                      <a:pt x="129540" y="77470"/>
                    </a:cubicBezTo>
                    <a:cubicBezTo>
                      <a:pt x="147320" y="83820"/>
                      <a:pt x="163830" y="99060"/>
                      <a:pt x="171450" y="116840"/>
                    </a:cubicBezTo>
                    <a:cubicBezTo>
                      <a:pt x="181610" y="137160"/>
                      <a:pt x="184150" y="179070"/>
                      <a:pt x="172720" y="200660"/>
                    </a:cubicBezTo>
                    <a:cubicBezTo>
                      <a:pt x="161290" y="222250"/>
                      <a:pt x="127000" y="243840"/>
                      <a:pt x="104140" y="248920"/>
                    </a:cubicBezTo>
                    <a:cubicBezTo>
                      <a:pt x="85090" y="252730"/>
                      <a:pt x="63500" y="248920"/>
                      <a:pt x="48260" y="237490"/>
                    </a:cubicBezTo>
                    <a:cubicBezTo>
                      <a:pt x="27940" y="224790"/>
                      <a:pt x="6350" y="189230"/>
                      <a:pt x="2540" y="166370"/>
                    </a:cubicBezTo>
                    <a:cubicBezTo>
                      <a:pt x="0" y="147320"/>
                      <a:pt x="7620" y="125730"/>
                      <a:pt x="17780" y="110490"/>
                    </a:cubicBezTo>
                    <a:cubicBezTo>
                      <a:pt x="26670" y="95250"/>
                      <a:pt x="40640" y="86360"/>
                      <a:pt x="62230" y="74930"/>
                    </a:cubicBezTo>
                    <a:cubicBezTo>
                      <a:pt x="104140" y="53340"/>
                      <a:pt x="207010" y="26670"/>
                      <a:pt x="264160" y="16510"/>
                    </a:cubicBezTo>
                    <a:cubicBezTo>
                      <a:pt x="304800" y="8890"/>
                      <a:pt x="339090" y="0"/>
                      <a:pt x="369570" y="7620"/>
                    </a:cubicBezTo>
                    <a:cubicBezTo>
                      <a:pt x="398780" y="16510"/>
                      <a:pt x="431800" y="38100"/>
                      <a:pt x="445770" y="60960"/>
                    </a:cubicBezTo>
                    <a:cubicBezTo>
                      <a:pt x="458470" y="82550"/>
                      <a:pt x="467360" y="118110"/>
                      <a:pt x="457200" y="138430"/>
                    </a:cubicBezTo>
                    <a:cubicBezTo>
                      <a:pt x="444500" y="162560"/>
                      <a:pt x="391160" y="175260"/>
                      <a:pt x="359410" y="187960"/>
                    </a:cubicBezTo>
                    <a:cubicBezTo>
                      <a:pt x="330200" y="199390"/>
                      <a:pt x="307340" y="207010"/>
                      <a:pt x="274320" y="212090"/>
                    </a:cubicBezTo>
                    <a:cubicBezTo>
                      <a:pt x="229870" y="220980"/>
                      <a:pt x="156210" y="234950"/>
                      <a:pt x="111760" y="223520"/>
                    </a:cubicBezTo>
                    <a:cubicBezTo>
                      <a:pt x="77470" y="215900"/>
                      <a:pt x="41910" y="186690"/>
                      <a:pt x="27940" y="172720"/>
                    </a:cubicBezTo>
                    <a:cubicBezTo>
                      <a:pt x="22860" y="165100"/>
                      <a:pt x="21590" y="161290"/>
                      <a:pt x="20320" y="153670"/>
                    </a:cubicBezTo>
                    <a:cubicBezTo>
                      <a:pt x="17780" y="143510"/>
                      <a:pt x="13970" y="127000"/>
                      <a:pt x="17780" y="114300"/>
                    </a:cubicBezTo>
                    <a:cubicBezTo>
                      <a:pt x="21590" y="96520"/>
                      <a:pt x="33020" y="73660"/>
                      <a:pt x="48260" y="62230"/>
                    </a:cubicBezTo>
                    <a:cubicBezTo>
                      <a:pt x="62230" y="50800"/>
                      <a:pt x="87630" y="44450"/>
                      <a:pt x="105410" y="44450"/>
                    </a:cubicBezTo>
                    <a:cubicBezTo>
                      <a:pt x="119380" y="44450"/>
                      <a:pt x="129540" y="46990"/>
                      <a:pt x="143510" y="55880"/>
                    </a:cubicBezTo>
                    <a:cubicBezTo>
                      <a:pt x="170180" y="74930"/>
                      <a:pt x="220980" y="138430"/>
                      <a:pt x="232410" y="176530"/>
                    </a:cubicBezTo>
                    <a:cubicBezTo>
                      <a:pt x="241300" y="203200"/>
                      <a:pt x="240030" y="233680"/>
                      <a:pt x="231140" y="252730"/>
                    </a:cubicBezTo>
                    <a:cubicBezTo>
                      <a:pt x="222250" y="269240"/>
                      <a:pt x="201930" y="283210"/>
                      <a:pt x="186690" y="289560"/>
                    </a:cubicBezTo>
                    <a:cubicBezTo>
                      <a:pt x="173990" y="295910"/>
                      <a:pt x="161290" y="297180"/>
                      <a:pt x="147320" y="293370"/>
                    </a:cubicBezTo>
                    <a:cubicBezTo>
                      <a:pt x="130810" y="290830"/>
                      <a:pt x="109220" y="280670"/>
                      <a:pt x="96520" y="265430"/>
                    </a:cubicBezTo>
                    <a:cubicBezTo>
                      <a:pt x="81280" y="248920"/>
                      <a:pt x="72390" y="223520"/>
                      <a:pt x="67310" y="195580"/>
                    </a:cubicBezTo>
                    <a:cubicBezTo>
                      <a:pt x="60960" y="160020"/>
                      <a:pt x="60960" y="96520"/>
                      <a:pt x="74930" y="64770"/>
                    </a:cubicBezTo>
                    <a:cubicBezTo>
                      <a:pt x="85090" y="39370"/>
                      <a:pt x="106680" y="17780"/>
                      <a:pt x="124460" y="10160"/>
                    </a:cubicBezTo>
                    <a:cubicBezTo>
                      <a:pt x="135890" y="3810"/>
                      <a:pt x="148590" y="2540"/>
                      <a:pt x="161290" y="5080"/>
                    </a:cubicBezTo>
                    <a:cubicBezTo>
                      <a:pt x="177800" y="8890"/>
                      <a:pt x="198120" y="17780"/>
                      <a:pt x="210820" y="31750"/>
                    </a:cubicBezTo>
                    <a:cubicBezTo>
                      <a:pt x="226060" y="48260"/>
                      <a:pt x="236220" y="78740"/>
                      <a:pt x="242570" y="102870"/>
                    </a:cubicBezTo>
                    <a:cubicBezTo>
                      <a:pt x="248920" y="125730"/>
                      <a:pt x="255270" y="153670"/>
                      <a:pt x="250190" y="173990"/>
                    </a:cubicBezTo>
                    <a:cubicBezTo>
                      <a:pt x="245110" y="190500"/>
                      <a:pt x="233680" y="209550"/>
                      <a:pt x="218440" y="218440"/>
                    </a:cubicBezTo>
                    <a:cubicBezTo>
                      <a:pt x="204470" y="228600"/>
                      <a:pt x="182880" y="233680"/>
                      <a:pt x="165100" y="232410"/>
                    </a:cubicBezTo>
                    <a:cubicBezTo>
                      <a:pt x="148590" y="229870"/>
                      <a:pt x="128270" y="217170"/>
                      <a:pt x="116840" y="207010"/>
                    </a:cubicBezTo>
                    <a:cubicBezTo>
                      <a:pt x="107950" y="198120"/>
                      <a:pt x="99060" y="173990"/>
                      <a:pt x="99060" y="173990"/>
                    </a:cubicBezTo>
                  </a:path>
                </a:pathLst>
              </a:custGeom>
              <a:solidFill>
                <a:srgbClr val="9BBB59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118" name="Group 118"/>
            <p:cNvGrpSpPr/>
            <p:nvPr/>
          </p:nvGrpSpPr>
          <p:grpSpPr>
            <a:xfrm>
              <a:off x="2799455" y="1086696"/>
              <a:ext cx="93872" cy="120628"/>
              <a:chOff x="0" y="0"/>
              <a:chExt cx="262890" cy="337820"/>
            </a:xfrm>
          </p:grpSpPr>
          <p:sp>
            <p:nvSpPr>
              <p:cNvPr id="119" name="Freeform 119"/>
              <p:cNvSpPr/>
              <p:nvPr/>
            </p:nvSpPr>
            <p:spPr>
              <a:xfrm>
                <a:off x="48260" y="46990"/>
                <a:ext cx="168910" cy="242570"/>
              </a:xfrm>
              <a:custGeom>
                <a:avLst/>
                <a:gdLst/>
                <a:ahLst/>
                <a:cxnLst/>
                <a:rect l="l" t="t" r="r" b="b"/>
                <a:pathLst>
                  <a:path w="168910" h="242570">
                    <a:moveTo>
                      <a:pt x="11430" y="170180"/>
                    </a:moveTo>
                    <a:cubicBezTo>
                      <a:pt x="12700" y="36830"/>
                      <a:pt x="34290" y="13970"/>
                      <a:pt x="54610" y="7620"/>
                    </a:cubicBezTo>
                    <a:cubicBezTo>
                      <a:pt x="74930" y="0"/>
                      <a:pt x="109220" y="8890"/>
                      <a:pt x="127000" y="19050"/>
                    </a:cubicBezTo>
                    <a:cubicBezTo>
                      <a:pt x="140970" y="27940"/>
                      <a:pt x="149860" y="45720"/>
                      <a:pt x="153670" y="60960"/>
                    </a:cubicBezTo>
                    <a:cubicBezTo>
                      <a:pt x="158750" y="76200"/>
                      <a:pt x="158750" y="95250"/>
                      <a:pt x="151130" y="110490"/>
                    </a:cubicBezTo>
                    <a:cubicBezTo>
                      <a:pt x="142240" y="128270"/>
                      <a:pt x="116840" y="152400"/>
                      <a:pt x="95250" y="157480"/>
                    </a:cubicBezTo>
                    <a:cubicBezTo>
                      <a:pt x="73660" y="161290"/>
                      <a:pt x="40640" y="152400"/>
                      <a:pt x="25400" y="137160"/>
                    </a:cubicBezTo>
                    <a:cubicBezTo>
                      <a:pt x="8890" y="121920"/>
                      <a:pt x="0" y="87630"/>
                      <a:pt x="2540" y="68580"/>
                    </a:cubicBezTo>
                    <a:cubicBezTo>
                      <a:pt x="3810" y="52070"/>
                      <a:pt x="13970" y="35560"/>
                      <a:pt x="25400" y="24130"/>
                    </a:cubicBezTo>
                    <a:cubicBezTo>
                      <a:pt x="36830" y="13970"/>
                      <a:pt x="54610" y="3810"/>
                      <a:pt x="71120" y="3810"/>
                    </a:cubicBezTo>
                    <a:cubicBezTo>
                      <a:pt x="91440" y="3810"/>
                      <a:pt x="123190" y="13970"/>
                      <a:pt x="138430" y="30480"/>
                    </a:cubicBezTo>
                    <a:cubicBezTo>
                      <a:pt x="156210" y="50800"/>
                      <a:pt x="160020" y="93980"/>
                      <a:pt x="163830" y="123190"/>
                    </a:cubicBezTo>
                    <a:cubicBezTo>
                      <a:pt x="166370" y="148590"/>
                      <a:pt x="168910" y="173990"/>
                      <a:pt x="160020" y="193040"/>
                    </a:cubicBezTo>
                    <a:cubicBezTo>
                      <a:pt x="149860" y="212090"/>
                      <a:pt x="124460" y="234950"/>
                      <a:pt x="104140" y="238760"/>
                    </a:cubicBezTo>
                    <a:cubicBezTo>
                      <a:pt x="83820" y="242570"/>
                      <a:pt x="50800" y="232410"/>
                      <a:pt x="35560" y="218440"/>
                    </a:cubicBezTo>
                    <a:cubicBezTo>
                      <a:pt x="21590" y="207010"/>
                      <a:pt x="11430" y="170180"/>
                      <a:pt x="11430" y="170180"/>
                    </a:cubicBezTo>
                  </a:path>
                </a:pathLst>
              </a:custGeom>
              <a:solidFill>
                <a:srgbClr val="9BBB59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120" name="Group 120"/>
            <p:cNvGrpSpPr/>
            <p:nvPr/>
          </p:nvGrpSpPr>
          <p:grpSpPr>
            <a:xfrm>
              <a:off x="2854780" y="976499"/>
              <a:ext cx="156453" cy="255314"/>
              <a:chOff x="0" y="0"/>
              <a:chExt cx="438150" cy="715010"/>
            </a:xfrm>
          </p:grpSpPr>
          <p:sp>
            <p:nvSpPr>
              <p:cNvPr id="121" name="Freeform 121"/>
              <p:cNvSpPr/>
              <p:nvPr/>
            </p:nvSpPr>
            <p:spPr>
              <a:xfrm>
                <a:off x="48260" y="46990"/>
                <a:ext cx="353060" cy="621030"/>
              </a:xfrm>
              <a:custGeom>
                <a:avLst/>
                <a:gdLst/>
                <a:ahLst/>
                <a:cxnLst/>
                <a:rect l="l" t="t" r="r" b="b"/>
                <a:pathLst>
                  <a:path w="353060" h="621030">
                    <a:moveTo>
                      <a:pt x="229870" y="491490"/>
                    </a:moveTo>
                    <a:cubicBezTo>
                      <a:pt x="189230" y="523240"/>
                      <a:pt x="137160" y="461010"/>
                      <a:pt x="143510" y="449580"/>
                    </a:cubicBezTo>
                    <a:cubicBezTo>
                      <a:pt x="148590" y="439420"/>
                      <a:pt x="219710" y="439420"/>
                      <a:pt x="228600" y="453390"/>
                    </a:cubicBezTo>
                    <a:cubicBezTo>
                      <a:pt x="237490" y="466090"/>
                      <a:pt x="212090" y="530860"/>
                      <a:pt x="200660" y="530860"/>
                    </a:cubicBezTo>
                    <a:cubicBezTo>
                      <a:pt x="181610" y="532130"/>
                      <a:pt x="152400" y="403860"/>
                      <a:pt x="127000" y="364490"/>
                    </a:cubicBezTo>
                    <a:cubicBezTo>
                      <a:pt x="111760" y="337820"/>
                      <a:pt x="95250" y="328930"/>
                      <a:pt x="78740" y="304800"/>
                    </a:cubicBezTo>
                    <a:cubicBezTo>
                      <a:pt x="54610" y="269240"/>
                      <a:pt x="6350" y="209550"/>
                      <a:pt x="2540" y="165100"/>
                    </a:cubicBezTo>
                    <a:cubicBezTo>
                      <a:pt x="0" y="124460"/>
                      <a:pt x="26670" y="74930"/>
                      <a:pt x="44450" y="48260"/>
                    </a:cubicBezTo>
                    <a:cubicBezTo>
                      <a:pt x="57150" y="30480"/>
                      <a:pt x="68580" y="16510"/>
                      <a:pt x="86360" y="10160"/>
                    </a:cubicBezTo>
                    <a:cubicBezTo>
                      <a:pt x="107950" y="2540"/>
                      <a:pt x="148590" y="6350"/>
                      <a:pt x="168910" y="16510"/>
                    </a:cubicBezTo>
                    <a:cubicBezTo>
                      <a:pt x="185420" y="25400"/>
                      <a:pt x="198120" y="43180"/>
                      <a:pt x="204470" y="59690"/>
                    </a:cubicBezTo>
                    <a:cubicBezTo>
                      <a:pt x="210820" y="76200"/>
                      <a:pt x="210820" y="99060"/>
                      <a:pt x="205740" y="115570"/>
                    </a:cubicBezTo>
                    <a:cubicBezTo>
                      <a:pt x="200660" y="133350"/>
                      <a:pt x="189230" y="152400"/>
                      <a:pt x="173990" y="161290"/>
                    </a:cubicBezTo>
                    <a:cubicBezTo>
                      <a:pt x="153670" y="173990"/>
                      <a:pt x="115570" y="181610"/>
                      <a:pt x="92710" y="173990"/>
                    </a:cubicBezTo>
                    <a:cubicBezTo>
                      <a:pt x="69850" y="165100"/>
                      <a:pt x="43180" y="135890"/>
                      <a:pt x="36830" y="113030"/>
                    </a:cubicBezTo>
                    <a:cubicBezTo>
                      <a:pt x="30480" y="88900"/>
                      <a:pt x="39370" y="50800"/>
                      <a:pt x="55880" y="33020"/>
                    </a:cubicBezTo>
                    <a:cubicBezTo>
                      <a:pt x="72390" y="13970"/>
                      <a:pt x="109220" y="0"/>
                      <a:pt x="133350" y="3810"/>
                    </a:cubicBezTo>
                    <a:cubicBezTo>
                      <a:pt x="157480" y="6350"/>
                      <a:pt x="187960" y="31750"/>
                      <a:pt x="200660" y="50800"/>
                    </a:cubicBezTo>
                    <a:cubicBezTo>
                      <a:pt x="209550" y="67310"/>
                      <a:pt x="210820" y="88900"/>
                      <a:pt x="208280" y="106680"/>
                    </a:cubicBezTo>
                    <a:cubicBezTo>
                      <a:pt x="205740" y="123190"/>
                      <a:pt x="189230" y="134620"/>
                      <a:pt x="190500" y="151130"/>
                    </a:cubicBezTo>
                    <a:cubicBezTo>
                      <a:pt x="190500" y="176530"/>
                      <a:pt x="212090" y="208280"/>
                      <a:pt x="229870" y="238760"/>
                    </a:cubicBezTo>
                    <a:cubicBezTo>
                      <a:pt x="252730" y="280670"/>
                      <a:pt x="307340" y="330200"/>
                      <a:pt x="325120" y="374650"/>
                    </a:cubicBezTo>
                    <a:cubicBezTo>
                      <a:pt x="337820" y="407670"/>
                      <a:pt x="336550" y="439420"/>
                      <a:pt x="337820" y="473710"/>
                    </a:cubicBezTo>
                    <a:cubicBezTo>
                      <a:pt x="340360" y="509270"/>
                      <a:pt x="353060" y="561340"/>
                      <a:pt x="336550" y="584200"/>
                    </a:cubicBezTo>
                    <a:cubicBezTo>
                      <a:pt x="320040" y="607060"/>
                      <a:pt x="275590" y="612140"/>
                      <a:pt x="245110" y="615950"/>
                    </a:cubicBezTo>
                    <a:cubicBezTo>
                      <a:pt x="215900" y="621030"/>
                      <a:pt x="187960" y="618490"/>
                      <a:pt x="160020" y="613410"/>
                    </a:cubicBezTo>
                    <a:cubicBezTo>
                      <a:pt x="130810" y="608330"/>
                      <a:pt x="91440" y="603250"/>
                      <a:pt x="72390" y="582930"/>
                    </a:cubicBezTo>
                    <a:cubicBezTo>
                      <a:pt x="52070" y="562610"/>
                      <a:pt x="38100" y="520700"/>
                      <a:pt x="44450" y="488950"/>
                    </a:cubicBezTo>
                    <a:cubicBezTo>
                      <a:pt x="49530" y="453390"/>
                      <a:pt x="96520" y="400050"/>
                      <a:pt x="123190" y="381000"/>
                    </a:cubicBezTo>
                    <a:cubicBezTo>
                      <a:pt x="140970" y="368300"/>
                      <a:pt x="158750" y="364490"/>
                      <a:pt x="176530" y="365760"/>
                    </a:cubicBezTo>
                    <a:cubicBezTo>
                      <a:pt x="193040" y="367030"/>
                      <a:pt x="213360" y="377190"/>
                      <a:pt x="226060" y="389890"/>
                    </a:cubicBezTo>
                    <a:cubicBezTo>
                      <a:pt x="237490" y="401320"/>
                      <a:pt x="246380" y="422910"/>
                      <a:pt x="247650" y="439420"/>
                    </a:cubicBezTo>
                    <a:cubicBezTo>
                      <a:pt x="247650" y="457200"/>
                      <a:pt x="229870" y="491490"/>
                      <a:pt x="229870" y="491490"/>
                    </a:cubicBezTo>
                  </a:path>
                </a:pathLst>
              </a:custGeom>
              <a:solidFill>
                <a:srgbClr val="9BBB59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122" name="Group 122"/>
            <p:cNvGrpSpPr/>
            <p:nvPr/>
          </p:nvGrpSpPr>
          <p:grpSpPr>
            <a:xfrm>
              <a:off x="3441594" y="819592"/>
              <a:ext cx="277535" cy="474802"/>
              <a:chOff x="0" y="0"/>
              <a:chExt cx="777240" cy="1329690"/>
            </a:xfrm>
          </p:grpSpPr>
          <p:sp>
            <p:nvSpPr>
              <p:cNvPr id="123" name="Freeform 123"/>
              <p:cNvSpPr/>
              <p:nvPr/>
            </p:nvSpPr>
            <p:spPr>
              <a:xfrm>
                <a:off x="49530" y="46990"/>
                <a:ext cx="684530" cy="1231900"/>
              </a:xfrm>
              <a:custGeom>
                <a:avLst/>
                <a:gdLst/>
                <a:ahLst/>
                <a:cxnLst/>
                <a:rect l="l" t="t" r="r" b="b"/>
                <a:pathLst>
                  <a:path w="684530" h="1231900">
                    <a:moveTo>
                      <a:pt x="636270" y="407670"/>
                    </a:moveTo>
                    <a:cubicBezTo>
                      <a:pt x="662940" y="580390"/>
                      <a:pt x="661670" y="598170"/>
                      <a:pt x="650240" y="612140"/>
                    </a:cubicBezTo>
                    <a:cubicBezTo>
                      <a:pt x="637540" y="629920"/>
                      <a:pt x="605790" y="647700"/>
                      <a:pt x="584200" y="647700"/>
                    </a:cubicBezTo>
                    <a:cubicBezTo>
                      <a:pt x="561340" y="647700"/>
                      <a:pt x="532130" y="635000"/>
                      <a:pt x="518160" y="612140"/>
                    </a:cubicBezTo>
                    <a:cubicBezTo>
                      <a:pt x="495300" y="576580"/>
                      <a:pt x="483870" y="454660"/>
                      <a:pt x="513080" y="421640"/>
                    </a:cubicBezTo>
                    <a:cubicBezTo>
                      <a:pt x="538480" y="392430"/>
                      <a:pt x="640080" y="379730"/>
                      <a:pt x="660400" y="402590"/>
                    </a:cubicBezTo>
                    <a:cubicBezTo>
                      <a:pt x="684530" y="430530"/>
                      <a:pt x="633730" y="582930"/>
                      <a:pt x="600710" y="619760"/>
                    </a:cubicBezTo>
                    <a:cubicBezTo>
                      <a:pt x="581660" y="640080"/>
                      <a:pt x="551180" y="648970"/>
                      <a:pt x="528320" y="646430"/>
                    </a:cubicBezTo>
                    <a:cubicBezTo>
                      <a:pt x="506730" y="642620"/>
                      <a:pt x="481330" y="629920"/>
                      <a:pt x="466090" y="601980"/>
                    </a:cubicBezTo>
                    <a:cubicBezTo>
                      <a:pt x="431800" y="539750"/>
                      <a:pt x="431800" y="297180"/>
                      <a:pt x="448310" y="223520"/>
                    </a:cubicBezTo>
                    <a:cubicBezTo>
                      <a:pt x="455930" y="190500"/>
                      <a:pt x="467360" y="168910"/>
                      <a:pt x="483870" y="154940"/>
                    </a:cubicBezTo>
                    <a:cubicBezTo>
                      <a:pt x="499110" y="143510"/>
                      <a:pt x="521970" y="138430"/>
                      <a:pt x="541020" y="140970"/>
                    </a:cubicBezTo>
                    <a:cubicBezTo>
                      <a:pt x="562610" y="144780"/>
                      <a:pt x="593090" y="168910"/>
                      <a:pt x="604520" y="185420"/>
                    </a:cubicBezTo>
                    <a:cubicBezTo>
                      <a:pt x="612140" y="196850"/>
                      <a:pt x="612140" y="205740"/>
                      <a:pt x="613410" y="223520"/>
                    </a:cubicBezTo>
                    <a:cubicBezTo>
                      <a:pt x="617220" y="259080"/>
                      <a:pt x="610870" y="330200"/>
                      <a:pt x="603250" y="387350"/>
                    </a:cubicBezTo>
                    <a:cubicBezTo>
                      <a:pt x="595630" y="448310"/>
                      <a:pt x="593090" y="544830"/>
                      <a:pt x="565150" y="579120"/>
                    </a:cubicBezTo>
                    <a:cubicBezTo>
                      <a:pt x="547370" y="600710"/>
                      <a:pt x="518160" y="610870"/>
                      <a:pt x="495300" y="609600"/>
                    </a:cubicBezTo>
                    <a:cubicBezTo>
                      <a:pt x="473710" y="608330"/>
                      <a:pt x="443230" y="585470"/>
                      <a:pt x="430530" y="570230"/>
                    </a:cubicBezTo>
                    <a:cubicBezTo>
                      <a:pt x="422910" y="558800"/>
                      <a:pt x="422910" y="551180"/>
                      <a:pt x="420370" y="532130"/>
                    </a:cubicBezTo>
                    <a:cubicBezTo>
                      <a:pt x="411480" y="474980"/>
                      <a:pt x="396240" y="245110"/>
                      <a:pt x="415290" y="184150"/>
                    </a:cubicBezTo>
                    <a:cubicBezTo>
                      <a:pt x="422910" y="158750"/>
                      <a:pt x="435610" y="146050"/>
                      <a:pt x="448310" y="135890"/>
                    </a:cubicBezTo>
                    <a:cubicBezTo>
                      <a:pt x="459740" y="127000"/>
                      <a:pt x="471170" y="123190"/>
                      <a:pt x="485140" y="121920"/>
                    </a:cubicBezTo>
                    <a:cubicBezTo>
                      <a:pt x="501650" y="120650"/>
                      <a:pt x="527050" y="125730"/>
                      <a:pt x="542290" y="135890"/>
                    </a:cubicBezTo>
                    <a:cubicBezTo>
                      <a:pt x="557530" y="146050"/>
                      <a:pt x="568960" y="158750"/>
                      <a:pt x="575310" y="184150"/>
                    </a:cubicBezTo>
                    <a:cubicBezTo>
                      <a:pt x="588010" y="240030"/>
                      <a:pt x="552450" y="435610"/>
                      <a:pt x="533400" y="483870"/>
                    </a:cubicBezTo>
                    <a:cubicBezTo>
                      <a:pt x="525780" y="501650"/>
                      <a:pt x="519430" y="508000"/>
                      <a:pt x="509270" y="515620"/>
                    </a:cubicBezTo>
                    <a:cubicBezTo>
                      <a:pt x="499110" y="524510"/>
                      <a:pt x="485140" y="530860"/>
                      <a:pt x="472440" y="533400"/>
                    </a:cubicBezTo>
                    <a:cubicBezTo>
                      <a:pt x="459740" y="535940"/>
                      <a:pt x="445770" y="534670"/>
                      <a:pt x="433070" y="530860"/>
                    </a:cubicBezTo>
                    <a:cubicBezTo>
                      <a:pt x="420370" y="528320"/>
                      <a:pt x="407670" y="521970"/>
                      <a:pt x="398780" y="511810"/>
                    </a:cubicBezTo>
                    <a:cubicBezTo>
                      <a:pt x="387350" y="499110"/>
                      <a:pt x="378460" y="482600"/>
                      <a:pt x="373380" y="458470"/>
                    </a:cubicBezTo>
                    <a:cubicBezTo>
                      <a:pt x="361950" y="414020"/>
                      <a:pt x="372110" y="322580"/>
                      <a:pt x="365760" y="259080"/>
                    </a:cubicBezTo>
                    <a:cubicBezTo>
                      <a:pt x="358140" y="200660"/>
                      <a:pt x="334010" y="129540"/>
                      <a:pt x="332740" y="93980"/>
                    </a:cubicBezTo>
                    <a:cubicBezTo>
                      <a:pt x="332740" y="76200"/>
                      <a:pt x="334010" y="66040"/>
                      <a:pt x="339090" y="54610"/>
                    </a:cubicBezTo>
                    <a:cubicBezTo>
                      <a:pt x="342900" y="41910"/>
                      <a:pt x="351790" y="30480"/>
                      <a:pt x="361950" y="21590"/>
                    </a:cubicBezTo>
                    <a:cubicBezTo>
                      <a:pt x="372110" y="12700"/>
                      <a:pt x="384810" y="6350"/>
                      <a:pt x="397510" y="3810"/>
                    </a:cubicBezTo>
                    <a:cubicBezTo>
                      <a:pt x="410210" y="0"/>
                      <a:pt x="425450" y="1270"/>
                      <a:pt x="438150" y="3810"/>
                    </a:cubicBezTo>
                    <a:cubicBezTo>
                      <a:pt x="449580" y="7620"/>
                      <a:pt x="463550" y="13970"/>
                      <a:pt x="472440" y="22860"/>
                    </a:cubicBezTo>
                    <a:cubicBezTo>
                      <a:pt x="482600" y="31750"/>
                      <a:pt x="491490" y="39370"/>
                      <a:pt x="495300" y="57150"/>
                    </a:cubicBezTo>
                    <a:cubicBezTo>
                      <a:pt x="504190" y="95250"/>
                      <a:pt x="482600" y="220980"/>
                      <a:pt x="464820" y="265430"/>
                    </a:cubicBezTo>
                    <a:cubicBezTo>
                      <a:pt x="455930" y="288290"/>
                      <a:pt x="444500" y="303530"/>
                      <a:pt x="430530" y="314960"/>
                    </a:cubicBezTo>
                    <a:cubicBezTo>
                      <a:pt x="419100" y="323850"/>
                      <a:pt x="405130" y="327660"/>
                      <a:pt x="392430" y="328930"/>
                    </a:cubicBezTo>
                    <a:cubicBezTo>
                      <a:pt x="378460" y="330200"/>
                      <a:pt x="364490" y="328930"/>
                      <a:pt x="351790" y="323850"/>
                    </a:cubicBezTo>
                    <a:cubicBezTo>
                      <a:pt x="339090" y="318770"/>
                      <a:pt x="326390" y="309880"/>
                      <a:pt x="318770" y="299720"/>
                    </a:cubicBezTo>
                    <a:cubicBezTo>
                      <a:pt x="309880" y="290830"/>
                      <a:pt x="302260" y="274320"/>
                      <a:pt x="299720" y="264160"/>
                    </a:cubicBezTo>
                    <a:cubicBezTo>
                      <a:pt x="297180" y="256540"/>
                      <a:pt x="292100" y="247650"/>
                      <a:pt x="297180" y="243840"/>
                    </a:cubicBezTo>
                    <a:cubicBezTo>
                      <a:pt x="307340" y="233680"/>
                      <a:pt x="397510" y="247650"/>
                      <a:pt x="412750" y="261620"/>
                    </a:cubicBezTo>
                    <a:cubicBezTo>
                      <a:pt x="420370" y="267970"/>
                      <a:pt x="420370" y="278130"/>
                      <a:pt x="419100" y="285750"/>
                    </a:cubicBezTo>
                    <a:cubicBezTo>
                      <a:pt x="417830" y="292100"/>
                      <a:pt x="412750" y="295910"/>
                      <a:pt x="406400" y="300990"/>
                    </a:cubicBezTo>
                    <a:cubicBezTo>
                      <a:pt x="393700" y="309880"/>
                      <a:pt x="368300" y="323850"/>
                      <a:pt x="349250" y="323850"/>
                    </a:cubicBezTo>
                    <a:cubicBezTo>
                      <a:pt x="330200" y="325120"/>
                      <a:pt x="306070" y="313690"/>
                      <a:pt x="290830" y="303530"/>
                    </a:cubicBezTo>
                    <a:cubicBezTo>
                      <a:pt x="279400" y="294640"/>
                      <a:pt x="271780" y="281940"/>
                      <a:pt x="266700" y="270510"/>
                    </a:cubicBezTo>
                    <a:cubicBezTo>
                      <a:pt x="262890" y="257810"/>
                      <a:pt x="260350" y="242570"/>
                      <a:pt x="261620" y="228600"/>
                    </a:cubicBezTo>
                    <a:cubicBezTo>
                      <a:pt x="262890" y="215900"/>
                      <a:pt x="271780" y="189230"/>
                      <a:pt x="275590" y="190500"/>
                    </a:cubicBezTo>
                    <a:cubicBezTo>
                      <a:pt x="280670" y="190500"/>
                      <a:pt x="284480" y="275590"/>
                      <a:pt x="281940" y="276860"/>
                    </a:cubicBezTo>
                    <a:cubicBezTo>
                      <a:pt x="279400" y="276860"/>
                      <a:pt x="245110" y="204470"/>
                      <a:pt x="257810" y="189230"/>
                    </a:cubicBezTo>
                    <a:cubicBezTo>
                      <a:pt x="270510" y="172720"/>
                      <a:pt x="365760" y="180340"/>
                      <a:pt x="377190" y="195580"/>
                    </a:cubicBezTo>
                    <a:cubicBezTo>
                      <a:pt x="384810" y="204470"/>
                      <a:pt x="374650" y="223520"/>
                      <a:pt x="368300" y="234950"/>
                    </a:cubicBezTo>
                    <a:cubicBezTo>
                      <a:pt x="361950" y="247650"/>
                      <a:pt x="353060" y="259080"/>
                      <a:pt x="341630" y="266700"/>
                    </a:cubicBezTo>
                    <a:cubicBezTo>
                      <a:pt x="326390" y="276860"/>
                      <a:pt x="299720" y="285750"/>
                      <a:pt x="280670" y="283210"/>
                    </a:cubicBezTo>
                    <a:cubicBezTo>
                      <a:pt x="261620" y="281940"/>
                      <a:pt x="238760" y="267970"/>
                      <a:pt x="226060" y="255270"/>
                    </a:cubicBezTo>
                    <a:cubicBezTo>
                      <a:pt x="214630" y="245110"/>
                      <a:pt x="208280" y="233680"/>
                      <a:pt x="205740" y="218440"/>
                    </a:cubicBezTo>
                    <a:cubicBezTo>
                      <a:pt x="201930" y="201930"/>
                      <a:pt x="209550" y="157480"/>
                      <a:pt x="210820" y="157480"/>
                    </a:cubicBezTo>
                    <a:cubicBezTo>
                      <a:pt x="214630" y="157480"/>
                      <a:pt x="223520" y="242570"/>
                      <a:pt x="220980" y="243840"/>
                    </a:cubicBezTo>
                    <a:cubicBezTo>
                      <a:pt x="217170" y="243840"/>
                      <a:pt x="182880" y="171450"/>
                      <a:pt x="191770" y="162560"/>
                    </a:cubicBezTo>
                    <a:cubicBezTo>
                      <a:pt x="199390" y="153670"/>
                      <a:pt x="262890" y="170180"/>
                      <a:pt x="270510" y="186690"/>
                    </a:cubicBezTo>
                    <a:cubicBezTo>
                      <a:pt x="278130" y="207010"/>
                      <a:pt x="233680" y="250190"/>
                      <a:pt x="223520" y="280670"/>
                    </a:cubicBezTo>
                    <a:cubicBezTo>
                      <a:pt x="213360" y="307340"/>
                      <a:pt x="209550" y="327660"/>
                      <a:pt x="207010" y="358140"/>
                    </a:cubicBezTo>
                    <a:cubicBezTo>
                      <a:pt x="204470" y="403860"/>
                      <a:pt x="215900" y="464820"/>
                      <a:pt x="213360" y="523240"/>
                    </a:cubicBezTo>
                    <a:cubicBezTo>
                      <a:pt x="209550" y="590550"/>
                      <a:pt x="187960" y="681990"/>
                      <a:pt x="184150" y="736600"/>
                    </a:cubicBezTo>
                    <a:cubicBezTo>
                      <a:pt x="181610" y="769620"/>
                      <a:pt x="179070" y="784860"/>
                      <a:pt x="185420" y="817880"/>
                    </a:cubicBezTo>
                    <a:cubicBezTo>
                      <a:pt x="195580" y="878840"/>
                      <a:pt x="260350" y="1002030"/>
                      <a:pt x="271780" y="1065530"/>
                    </a:cubicBezTo>
                    <a:cubicBezTo>
                      <a:pt x="279400" y="1106170"/>
                      <a:pt x="280670" y="1139190"/>
                      <a:pt x="273050" y="1164590"/>
                    </a:cubicBezTo>
                    <a:cubicBezTo>
                      <a:pt x="266700" y="1184910"/>
                      <a:pt x="250190" y="1202690"/>
                      <a:pt x="238760" y="1212850"/>
                    </a:cubicBezTo>
                    <a:cubicBezTo>
                      <a:pt x="229870" y="1220470"/>
                      <a:pt x="220980" y="1223010"/>
                      <a:pt x="212090" y="1226820"/>
                    </a:cubicBezTo>
                    <a:cubicBezTo>
                      <a:pt x="201930" y="1229360"/>
                      <a:pt x="193040" y="1231900"/>
                      <a:pt x="182880" y="1230630"/>
                    </a:cubicBezTo>
                    <a:cubicBezTo>
                      <a:pt x="166370" y="1228090"/>
                      <a:pt x="140970" y="1221740"/>
                      <a:pt x="127000" y="1210310"/>
                    </a:cubicBezTo>
                    <a:cubicBezTo>
                      <a:pt x="111760" y="1198880"/>
                      <a:pt x="99060" y="1178560"/>
                      <a:pt x="95250" y="1160780"/>
                    </a:cubicBezTo>
                    <a:cubicBezTo>
                      <a:pt x="90170" y="1141730"/>
                      <a:pt x="93980" y="1116330"/>
                      <a:pt x="99060" y="1101090"/>
                    </a:cubicBezTo>
                    <a:cubicBezTo>
                      <a:pt x="102870" y="1090930"/>
                      <a:pt x="107950" y="1084580"/>
                      <a:pt x="115570" y="1075690"/>
                    </a:cubicBezTo>
                    <a:cubicBezTo>
                      <a:pt x="127000" y="1065530"/>
                      <a:pt x="148590" y="1050290"/>
                      <a:pt x="166370" y="1047750"/>
                    </a:cubicBezTo>
                    <a:cubicBezTo>
                      <a:pt x="185420" y="1043940"/>
                      <a:pt x="210820" y="1049020"/>
                      <a:pt x="226060" y="1055370"/>
                    </a:cubicBezTo>
                    <a:cubicBezTo>
                      <a:pt x="236220" y="1059180"/>
                      <a:pt x="242570" y="1065530"/>
                      <a:pt x="250190" y="1071880"/>
                    </a:cubicBezTo>
                    <a:cubicBezTo>
                      <a:pt x="256540" y="1079500"/>
                      <a:pt x="262890" y="1085850"/>
                      <a:pt x="266700" y="1096010"/>
                    </a:cubicBezTo>
                    <a:cubicBezTo>
                      <a:pt x="273050" y="1111250"/>
                      <a:pt x="279400" y="1136650"/>
                      <a:pt x="275590" y="1155700"/>
                    </a:cubicBezTo>
                    <a:cubicBezTo>
                      <a:pt x="271780" y="1173480"/>
                      <a:pt x="257810" y="1195070"/>
                      <a:pt x="246380" y="1206500"/>
                    </a:cubicBezTo>
                    <a:cubicBezTo>
                      <a:pt x="238760" y="1215390"/>
                      <a:pt x="232410" y="1219200"/>
                      <a:pt x="220980" y="1223010"/>
                    </a:cubicBezTo>
                    <a:cubicBezTo>
                      <a:pt x="205740" y="1228090"/>
                      <a:pt x="180340" y="1231900"/>
                      <a:pt x="162560" y="1228090"/>
                    </a:cubicBezTo>
                    <a:cubicBezTo>
                      <a:pt x="144780" y="1223010"/>
                      <a:pt x="125730" y="1214120"/>
                      <a:pt x="113030" y="1196340"/>
                    </a:cubicBezTo>
                    <a:cubicBezTo>
                      <a:pt x="92710" y="1167130"/>
                      <a:pt x="97790" y="1097280"/>
                      <a:pt x="81280" y="1047750"/>
                    </a:cubicBezTo>
                    <a:cubicBezTo>
                      <a:pt x="64770" y="991870"/>
                      <a:pt x="21590" y="928370"/>
                      <a:pt x="8890" y="878840"/>
                    </a:cubicBezTo>
                    <a:cubicBezTo>
                      <a:pt x="0" y="842010"/>
                      <a:pt x="0" y="821690"/>
                      <a:pt x="1270" y="782320"/>
                    </a:cubicBezTo>
                    <a:cubicBezTo>
                      <a:pt x="2540" y="715010"/>
                      <a:pt x="26670" y="591820"/>
                      <a:pt x="30480" y="514350"/>
                    </a:cubicBezTo>
                    <a:cubicBezTo>
                      <a:pt x="34290" y="454660"/>
                      <a:pt x="24130" y="407670"/>
                      <a:pt x="31750" y="355600"/>
                    </a:cubicBezTo>
                    <a:cubicBezTo>
                      <a:pt x="38100" y="302260"/>
                      <a:pt x="49530" y="246380"/>
                      <a:pt x="72390" y="196850"/>
                    </a:cubicBezTo>
                    <a:cubicBezTo>
                      <a:pt x="96520" y="146050"/>
                      <a:pt x="139700" y="85090"/>
                      <a:pt x="176530" y="55880"/>
                    </a:cubicBezTo>
                    <a:cubicBezTo>
                      <a:pt x="203200" y="35560"/>
                      <a:pt x="232410" y="22860"/>
                      <a:pt x="259080" y="22860"/>
                    </a:cubicBezTo>
                    <a:cubicBezTo>
                      <a:pt x="285750" y="22860"/>
                      <a:pt x="317500" y="33020"/>
                      <a:pt x="336550" y="57150"/>
                    </a:cubicBezTo>
                    <a:cubicBezTo>
                      <a:pt x="363220" y="90170"/>
                      <a:pt x="381000" y="198120"/>
                      <a:pt x="368300" y="234950"/>
                    </a:cubicBezTo>
                    <a:cubicBezTo>
                      <a:pt x="360680" y="256540"/>
                      <a:pt x="340360" y="270510"/>
                      <a:pt x="322580" y="278130"/>
                    </a:cubicBezTo>
                    <a:cubicBezTo>
                      <a:pt x="304800" y="284480"/>
                      <a:pt x="278130" y="285750"/>
                      <a:pt x="260350" y="279400"/>
                    </a:cubicBezTo>
                    <a:cubicBezTo>
                      <a:pt x="242570" y="271780"/>
                      <a:pt x="222250" y="255270"/>
                      <a:pt x="213360" y="238760"/>
                    </a:cubicBezTo>
                    <a:cubicBezTo>
                      <a:pt x="203200" y="220980"/>
                      <a:pt x="200660" y="196850"/>
                      <a:pt x="204470" y="176530"/>
                    </a:cubicBezTo>
                    <a:cubicBezTo>
                      <a:pt x="208280" y="154940"/>
                      <a:pt x="222250" y="132080"/>
                      <a:pt x="237490" y="110490"/>
                    </a:cubicBezTo>
                    <a:cubicBezTo>
                      <a:pt x="252730" y="88900"/>
                      <a:pt x="273050" y="52070"/>
                      <a:pt x="298450" y="48260"/>
                    </a:cubicBezTo>
                    <a:cubicBezTo>
                      <a:pt x="332740" y="43180"/>
                      <a:pt x="415290" y="91440"/>
                      <a:pt x="427990" y="121920"/>
                    </a:cubicBezTo>
                    <a:cubicBezTo>
                      <a:pt x="436880" y="144780"/>
                      <a:pt x="410210" y="170180"/>
                      <a:pt x="408940" y="196850"/>
                    </a:cubicBezTo>
                    <a:cubicBezTo>
                      <a:pt x="406400" y="224790"/>
                      <a:pt x="426720" y="265430"/>
                      <a:pt x="419100" y="285750"/>
                    </a:cubicBezTo>
                    <a:cubicBezTo>
                      <a:pt x="414020" y="299720"/>
                      <a:pt x="401320" y="307340"/>
                      <a:pt x="388620" y="313690"/>
                    </a:cubicBezTo>
                    <a:cubicBezTo>
                      <a:pt x="377190" y="320040"/>
                      <a:pt x="361950" y="323850"/>
                      <a:pt x="349250" y="323850"/>
                    </a:cubicBezTo>
                    <a:cubicBezTo>
                      <a:pt x="335280" y="323850"/>
                      <a:pt x="321310" y="321310"/>
                      <a:pt x="308610" y="314960"/>
                    </a:cubicBezTo>
                    <a:cubicBezTo>
                      <a:pt x="297180" y="308610"/>
                      <a:pt x="284480" y="300990"/>
                      <a:pt x="276860" y="288290"/>
                    </a:cubicBezTo>
                    <a:cubicBezTo>
                      <a:pt x="267970" y="273050"/>
                      <a:pt x="260350" y="246380"/>
                      <a:pt x="261620" y="228600"/>
                    </a:cubicBezTo>
                    <a:cubicBezTo>
                      <a:pt x="261620" y="214630"/>
                      <a:pt x="266700" y="203200"/>
                      <a:pt x="275590" y="190500"/>
                    </a:cubicBezTo>
                    <a:cubicBezTo>
                      <a:pt x="287020" y="172720"/>
                      <a:pt x="308610" y="144780"/>
                      <a:pt x="332740" y="138430"/>
                    </a:cubicBezTo>
                    <a:cubicBezTo>
                      <a:pt x="363220" y="130810"/>
                      <a:pt x="427990" y="139700"/>
                      <a:pt x="449580" y="162560"/>
                    </a:cubicBezTo>
                    <a:cubicBezTo>
                      <a:pt x="469900" y="182880"/>
                      <a:pt x="471170" y="237490"/>
                      <a:pt x="464820" y="265430"/>
                    </a:cubicBezTo>
                    <a:cubicBezTo>
                      <a:pt x="461010" y="285750"/>
                      <a:pt x="444500" y="303530"/>
                      <a:pt x="430530" y="314960"/>
                    </a:cubicBezTo>
                    <a:cubicBezTo>
                      <a:pt x="419100" y="323850"/>
                      <a:pt x="406400" y="327660"/>
                      <a:pt x="392430" y="328930"/>
                    </a:cubicBezTo>
                    <a:cubicBezTo>
                      <a:pt x="374650" y="330200"/>
                      <a:pt x="349250" y="325120"/>
                      <a:pt x="334010" y="313690"/>
                    </a:cubicBezTo>
                    <a:cubicBezTo>
                      <a:pt x="317500" y="303530"/>
                      <a:pt x="304800" y="284480"/>
                      <a:pt x="299720" y="264160"/>
                    </a:cubicBezTo>
                    <a:cubicBezTo>
                      <a:pt x="292100" y="241300"/>
                      <a:pt x="295910" y="212090"/>
                      <a:pt x="300990" y="181610"/>
                    </a:cubicBezTo>
                    <a:cubicBezTo>
                      <a:pt x="307340" y="143510"/>
                      <a:pt x="325120" y="81280"/>
                      <a:pt x="339090" y="54610"/>
                    </a:cubicBezTo>
                    <a:cubicBezTo>
                      <a:pt x="345440" y="39370"/>
                      <a:pt x="351790" y="30480"/>
                      <a:pt x="361950" y="21590"/>
                    </a:cubicBezTo>
                    <a:cubicBezTo>
                      <a:pt x="372110" y="12700"/>
                      <a:pt x="384810" y="6350"/>
                      <a:pt x="397510" y="3810"/>
                    </a:cubicBezTo>
                    <a:cubicBezTo>
                      <a:pt x="410210" y="0"/>
                      <a:pt x="424180" y="0"/>
                      <a:pt x="438150" y="3810"/>
                    </a:cubicBezTo>
                    <a:cubicBezTo>
                      <a:pt x="453390" y="8890"/>
                      <a:pt x="472440" y="17780"/>
                      <a:pt x="486410" y="38100"/>
                    </a:cubicBezTo>
                    <a:cubicBezTo>
                      <a:pt x="510540" y="76200"/>
                      <a:pt x="521970" y="175260"/>
                      <a:pt x="530860" y="245110"/>
                    </a:cubicBezTo>
                    <a:cubicBezTo>
                      <a:pt x="539750" y="317500"/>
                      <a:pt x="549910" y="417830"/>
                      <a:pt x="538480" y="464820"/>
                    </a:cubicBezTo>
                    <a:cubicBezTo>
                      <a:pt x="532130" y="488950"/>
                      <a:pt x="521970" y="504190"/>
                      <a:pt x="509270" y="515620"/>
                    </a:cubicBezTo>
                    <a:cubicBezTo>
                      <a:pt x="499110" y="525780"/>
                      <a:pt x="485140" y="530860"/>
                      <a:pt x="472440" y="533400"/>
                    </a:cubicBezTo>
                    <a:cubicBezTo>
                      <a:pt x="459740" y="535940"/>
                      <a:pt x="445770" y="535940"/>
                      <a:pt x="433070" y="530860"/>
                    </a:cubicBezTo>
                    <a:cubicBezTo>
                      <a:pt x="416560" y="525780"/>
                      <a:pt x="396240" y="509270"/>
                      <a:pt x="386080" y="496570"/>
                    </a:cubicBezTo>
                    <a:cubicBezTo>
                      <a:pt x="377190" y="485140"/>
                      <a:pt x="374650" y="476250"/>
                      <a:pt x="373380" y="458470"/>
                    </a:cubicBezTo>
                    <a:cubicBezTo>
                      <a:pt x="368300" y="408940"/>
                      <a:pt x="400050" y="231140"/>
                      <a:pt x="415290" y="184150"/>
                    </a:cubicBezTo>
                    <a:cubicBezTo>
                      <a:pt x="421640" y="166370"/>
                      <a:pt x="424180" y="158750"/>
                      <a:pt x="434340" y="148590"/>
                    </a:cubicBezTo>
                    <a:cubicBezTo>
                      <a:pt x="445770" y="137160"/>
                      <a:pt x="467360" y="124460"/>
                      <a:pt x="485140" y="121920"/>
                    </a:cubicBezTo>
                    <a:cubicBezTo>
                      <a:pt x="502920" y="119380"/>
                      <a:pt x="527050" y="127000"/>
                      <a:pt x="542290" y="135890"/>
                    </a:cubicBezTo>
                    <a:cubicBezTo>
                      <a:pt x="553720" y="142240"/>
                      <a:pt x="561340" y="152400"/>
                      <a:pt x="567690" y="165100"/>
                    </a:cubicBezTo>
                    <a:cubicBezTo>
                      <a:pt x="575310" y="180340"/>
                      <a:pt x="576580" y="195580"/>
                      <a:pt x="580390" y="222250"/>
                    </a:cubicBezTo>
                    <a:cubicBezTo>
                      <a:pt x="586740" y="285750"/>
                      <a:pt x="603250" y="481330"/>
                      <a:pt x="581660" y="543560"/>
                    </a:cubicBezTo>
                    <a:cubicBezTo>
                      <a:pt x="571500" y="574040"/>
                      <a:pt x="553720" y="593090"/>
                      <a:pt x="534670" y="603250"/>
                    </a:cubicBezTo>
                    <a:cubicBezTo>
                      <a:pt x="516890" y="610870"/>
                      <a:pt x="494030" y="610870"/>
                      <a:pt x="476250" y="605790"/>
                    </a:cubicBezTo>
                    <a:cubicBezTo>
                      <a:pt x="459740" y="600710"/>
                      <a:pt x="440690" y="582930"/>
                      <a:pt x="430530" y="570230"/>
                    </a:cubicBezTo>
                    <a:cubicBezTo>
                      <a:pt x="422910" y="558800"/>
                      <a:pt x="421640" y="551180"/>
                      <a:pt x="420370" y="532130"/>
                    </a:cubicBezTo>
                    <a:cubicBezTo>
                      <a:pt x="414020" y="477520"/>
                      <a:pt x="435610" y="256540"/>
                      <a:pt x="450850" y="203200"/>
                    </a:cubicBezTo>
                    <a:cubicBezTo>
                      <a:pt x="457200" y="185420"/>
                      <a:pt x="459740" y="177800"/>
                      <a:pt x="469900" y="168910"/>
                    </a:cubicBezTo>
                    <a:cubicBezTo>
                      <a:pt x="481330" y="156210"/>
                      <a:pt x="504190" y="144780"/>
                      <a:pt x="520700" y="140970"/>
                    </a:cubicBezTo>
                    <a:cubicBezTo>
                      <a:pt x="534670" y="138430"/>
                      <a:pt x="547370" y="140970"/>
                      <a:pt x="560070" y="146050"/>
                    </a:cubicBezTo>
                    <a:cubicBezTo>
                      <a:pt x="575310" y="152400"/>
                      <a:pt x="594360" y="166370"/>
                      <a:pt x="604520" y="184150"/>
                    </a:cubicBezTo>
                    <a:cubicBezTo>
                      <a:pt x="617220" y="209550"/>
                      <a:pt x="614680" y="243840"/>
                      <a:pt x="618490" y="287020"/>
                    </a:cubicBezTo>
                    <a:cubicBezTo>
                      <a:pt x="623570" y="360680"/>
                      <a:pt x="642620" y="525780"/>
                      <a:pt x="619760" y="584200"/>
                    </a:cubicBezTo>
                    <a:cubicBezTo>
                      <a:pt x="608330" y="613410"/>
                      <a:pt x="589280" y="633730"/>
                      <a:pt x="567690" y="641350"/>
                    </a:cubicBezTo>
                    <a:cubicBezTo>
                      <a:pt x="547370" y="648970"/>
                      <a:pt x="510540" y="645160"/>
                      <a:pt x="491490" y="631190"/>
                    </a:cubicBezTo>
                    <a:cubicBezTo>
                      <a:pt x="473710" y="618490"/>
                      <a:pt x="459740" y="593090"/>
                      <a:pt x="457200" y="562610"/>
                    </a:cubicBezTo>
                    <a:cubicBezTo>
                      <a:pt x="450850" y="510540"/>
                      <a:pt x="474980" y="377190"/>
                      <a:pt x="515620" y="341630"/>
                    </a:cubicBezTo>
                    <a:cubicBezTo>
                      <a:pt x="544830" y="314960"/>
                      <a:pt x="613410" y="307340"/>
                      <a:pt x="640080" y="322580"/>
                    </a:cubicBezTo>
                    <a:cubicBezTo>
                      <a:pt x="664210" y="337820"/>
                      <a:pt x="671830" y="383540"/>
                      <a:pt x="675640" y="422910"/>
                    </a:cubicBezTo>
                    <a:cubicBezTo>
                      <a:pt x="680720" y="476250"/>
                      <a:pt x="671830" y="577850"/>
                      <a:pt x="650240" y="612140"/>
                    </a:cubicBezTo>
                    <a:cubicBezTo>
                      <a:pt x="638810" y="631190"/>
                      <a:pt x="619760" y="641350"/>
                      <a:pt x="603250" y="645160"/>
                    </a:cubicBezTo>
                    <a:cubicBezTo>
                      <a:pt x="585470" y="648970"/>
                      <a:pt x="562610" y="646430"/>
                      <a:pt x="546100" y="637540"/>
                    </a:cubicBezTo>
                    <a:cubicBezTo>
                      <a:pt x="530860" y="629920"/>
                      <a:pt x="518160" y="617220"/>
                      <a:pt x="509270" y="595630"/>
                    </a:cubicBezTo>
                    <a:cubicBezTo>
                      <a:pt x="491490" y="556260"/>
                      <a:pt x="474980" y="444500"/>
                      <a:pt x="485140" y="403860"/>
                    </a:cubicBezTo>
                    <a:cubicBezTo>
                      <a:pt x="491490" y="382270"/>
                      <a:pt x="504190" y="368300"/>
                      <a:pt x="518160" y="359410"/>
                    </a:cubicBezTo>
                    <a:cubicBezTo>
                      <a:pt x="532130" y="349250"/>
                      <a:pt x="556260" y="345440"/>
                      <a:pt x="571500" y="346710"/>
                    </a:cubicBezTo>
                    <a:cubicBezTo>
                      <a:pt x="585470" y="347980"/>
                      <a:pt x="596900" y="353060"/>
                      <a:pt x="607060" y="360680"/>
                    </a:cubicBezTo>
                    <a:cubicBezTo>
                      <a:pt x="618490" y="370840"/>
                      <a:pt x="636270" y="407670"/>
                      <a:pt x="636270" y="407670"/>
                    </a:cubicBezTo>
                  </a:path>
                </a:pathLst>
              </a:custGeom>
              <a:solidFill>
                <a:srgbClr val="00712D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124" name="Group 124"/>
            <p:cNvGrpSpPr/>
            <p:nvPr/>
          </p:nvGrpSpPr>
          <p:grpSpPr>
            <a:xfrm>
              <a:off x="3494198" y="731161"/>
              <a:ext cx="317895" cy="537383"/>
              <a:chOff x="0" y="0"/>
              <a:chExt cx="890270" cy="1504950"/>
            </a:xfrm>
          </p:grpSpPr>
          <p:sp>
            <p:nvSpPr>
              <p:cNvPr id="125" name="Freeform 125"/>
              <p:cNvSpPr/>
              <p:nvPr/>
            </p:nvSpPr>
            <p:spPr>
              <a:xfrm>
                <a:off x="38100" y="38100"/>
                <a:ext cx="802640" cy="1417320"/>
              </a:xfrm>
              <a:custGeom>
                <a:avLst/>
                <a:gdLst/>
                <a:ahLst/>
                <a:cxnLst/>
                <a:rect l="l" t="t" r="r" b="b"/>
                <a:pathLst>
                  <a:path w="802640" h="1417320">
                    <a:moveTo>
                      <a:pt x="290830" y="982980"/>
                    </a:moveTo>
                    <a:cubicBezTo>
                      <a:pt x="256540" y="1272540"/>
                      <a:pt x="243840" y="1282700"/>
                      <a:pt x="227330" y="1289050"/>
                    </a:cubicBezTo>
                    <a:cubicBezTo>
                      <a:pt x="207010" y="1296670"/>
                      <a:pt x="171450" y="1295400"/>
                      <a:pt x="153670" y="1283970"/>
                    </a:cubicBezTo>
                    <a:cubicBezTo>
                      <a:pt x="134620" y="1272540"/>
                      <a:pt x="124460" y="1249680"/>
                      <a:pt x="115570" y="1219200"/>
                    </a:cubicBezTo>
                    <a:cubicBezTo>
                      <a:pt x="101600" y="1165860"/>
                      <a:pt x="118110" y="1052830"/>
                      <a:pt x="111760" y="979170"/>
                    </a:cubicBezTo>
                    <a:cubicBezTo>
                      <a:pt x="105410" y="915670"/>
                      <a:pt x="73660" y="843280"/>
                      <a:pt x="81280" y="803910"/>
                    </a:cubicBezTo>
                    <a:cubicBezTo>
                      <a:pt x="85090" y="781050"/>
                      <a:pt x="99060" y="765810"/>
                      <a:pt x="110490" y="754380"/>
                    </a:cubicBezTo>
                    <a:cubicBezTo>
                      <a:pt x="120650" y="745490"/>
                      <a:pt x="133350" y="740410"/>
                      <a:pt x="146050" y="739140"/>
                    </a:cubicBezTo>
                    <a:cubicBezTo>
                      <a:pt x="162560" y="736600"/>
                      <a:pt x="186690" y="740410"/>
                      <a:pt x="201930" y="749300"/>
                    </a:cubicBezTo>
                    <a:cubicBezTo>
                      <a:pt x="217170" y="759460"/>
                      <a:pt x="231140" y="770890"/>
                      <a:pt x="237490" y="795020"/>
                    </a:cubicBezTo>
                    <a:cubicBezTo>
                      <a:pt x="252730" y="852170"/>
                      <a:pt x="228600" y="1055370"/>
                      <a:pt x="200660" y="1116330"/>
                    </a:cubicBezTo>
                    <a:cubicBezTo>
                      <a:pt x="186690" y="1145540"/>
                      <a:pt x="170180" y="1164590"/>
                      <a:pt x="148590" y="1172210"/>
                    </a:cubicBezTo>
                    <a:cubicBezTo>
                      <a:pt x="128270" y="1179830"/>
                      <a:pt x="91440" y="1173480"/>
                      <a:pt x="73660" y="1162050"/>
                    </a:cubicBezTo>
                    <a:cubicBezTo>
                      <a:pt x="57150" y="1151890"/>
                      <a:pt x="48260" y="1137920"/>
                      <a:pt x="40640" y="1113790"/>
                    </a:cubicBezTo>
                    <a:cubicBezTo>
                      <a:pt x="25400" y="1060450"/>
                      <a:pt x="25400" y="887730"/>
                      <a:pt x="46990" y="839470"/>
                    </a:cubicBezTo>
                    <a:cubicBezTo>
                      <a:pt x="58420" y="816610"/>
                      <a:pt x="76200" y="806450"/>
                      <a:pt x="91440" y="800100"/>
                    </a:cubicBezTo>
                    <a:cubicBezTo>
                      <a:pt x="104140" y="793750"/>
                      <a:pt x="116840" y="792480"/>
                      <a:pt x="130810" y="795020"/>
                    </a:cubicBezTo>
                    <a:cubicBezTo>
                      <a:pt x="147320" y="798830"/>
                      <a:pt x="171450" y="810260"/>
                      <a:pt x="182880" y="822960"/>
                    </a:cubicBezTo>
                    <a:cubicBezTo>
                      <a:pt x="193040" y="831850"/>
                      <a:pt x="196850" y="838200"/>
                      <a:pt x="201930" y="857250"/>
                    </a:cubicBezTo>
                    <a:cubicBezTo>
                      <a:pt x="219710" y="924560"/>
                      <a:pt x="223520" y="1267460"/>
                      <a:pt x="213360" y="1337310"/>
                    </a:cubicBezTo>
                    <a:cubicBezTo>
                      <a:pt x="210820" y="1357630"/>
                      <a:pt x="209550" y="1365250"/>
                      <a:pt x="200660" y="1376680"/>
                    </a:cubicBezTo>
                    <a:cubicBezTo>
                      <a:pt x="190500" y="1390650"/>
                      <a:pt x="171450" y="1407160"/>
                      <a:pt x="153670" y="1412240"/>
                    </a:cubicBezTo>
                    <a:cubicBezTo>
                      <a:pt x="135890" y="1417320"/>
                      <a:pt x="110490" y="1416050"/>
                      <a:pt x="93980" y="1408430"/>
                    </a:cubicBezTo>
                    <a:cubicBezTo>
                      <a:pt x="77470" y="1399540"/>
                      <a:pt x="60960" y="1389380"/>
                      <a:pt x="52070" y="1365250"/>
                    </a:cubicBezTo>
                    <a:cubicBezTo>
                      <a:pt x="29210" y="1297940"/>
                      <a:pt x="92710" y="1076960"/>
                      <a:pt x="100330" y="935990"/>
                    </a:cubicBezTo>
                    <a:cubicBezTo>
                      <a:pt x="107950" y="800100"/>
                      <a:pt x="78740" y="604520"/>
                      <a:pt x="100330" y="535940"/>
                    </a:cubicBezTo>
                    <a:cubicBezTo>
                      <a:pt x="107950" y="509270"/>
                      <a:pt x="119380" y="496570"/>
                      <a:pt x="134620" y="486410"/>
                    </a:cubicBezTo>
                    <a:cubicBezTo>
                      <a:pt x="149860" y="474980"/>
                      <a:pt x="175260" y="468630"/>
                      <a:pt x="194310" y="471170"/>
                    </a:cubicBezTo>
                    <a:cubicBezTo>
                      <a:pt x="213360" y="473710"/>
                      <a:pt x="236220" y="485140"/>
                      <a:pt x="247650" y="499110"/>
                    </a:cubicBezTo>
                    <a:cubicBezTo>
                      <a:pt x="260350" y="514350"/>
                      <a:pt x="265430" y="530860"/>
                      <a:pt x="270510" y="556260"/>
                    </a:cubicBezTo>
                    <a:cubicBezTo>
                      <a:pt x="278130" y="608330"/>
                      <a:pt x="278130" y="749300"/>
                      <a:pt x="261620" y="797560"/>
                    </a:cubicBezTo>
                    <a:cubicBezTo>
                      <a:pt x="254000" y="822960"/>
                      <a:pt x="242570" y="836930"/>
                      <a:pt x="227330" y="848360"/>
                    </a:cubicBezTo>
                    <a:cubicBezTo>
                      <a:pt x="212090" y="858520"/>
                      <a:pt x="186690" y="864870"/>
                      <a:pt x="168910" y="862330"/>
                    </a:cubicBezTo>
                    <a:cubicBezTo>
                      <a:pt x="149860" y="859790"/>
                      <a:pt x="127000" y="847090"/>
                      <a:pt x="114300" y="834390"/>
                    </a:cubicBezTo>
                    <a:cubicBezTo>
                      <a:pt x="104140" y="824230"/>
                      <a:pt x="101600" y="816610"/>
                      <a:pt x="95250" y="797560"/>
                    </a:cubicBezTo>
                    <a:cubicBezTo>
                      <a:pt x="81280" y="753110"/>
                      <a:pt x="27940" y="595630"/>
                      <a:pt x="57150" y="549910"/>
                    </a:cubicBezTo>
                    <a:cubicBezTo>
                      <a:pt x="78740" y="516890"/>
                      <a:pt x="170180" y="497840"/>
                      <a:pt x="191770" y="513080"/>
                    </a:cubicBezTo>
                    <a:cubicBezTo>
                      <a:pt x="209550" y="525780"/>
                      <a:pt x="199390" y="572770"/>
                      <a:pt x="198120" y="608330"/>
                    </a:cubicBezTo>
                    <a:cubicBezTo>
                      <a:pt x="196850" y="655320"/>
                      <a:pt x="162560" y="734060"/>
                      <a:pt x="177800" y="769620"/>
                    </a:cubicBezTo>
                    <a:cubicBezTo>
                      <a:pt x="187960" y="796290"/>
                      <a:pt x="226060" y="824230"/>
                      <a:pt x="245110" y="820420"/>
                    </a:cubicBezTo>
                    <a:cubicBezTo>
                      <a:pt x="267970" y="816610"/>
                      <a:pt x="274320" y="741680"/>
                      <a:pt x="302260" y="727710"/>
                    </a:cubicBezTo>
                    <a:cubicBezTo>
                      <a:pt x="327660" y="713740"/>
                      <a:pt x="377190" y="717550"/>
                      <a:pt x="403860" y="731520"/>
                    </a:cubicBezTo>
                    <a:cubicBezTo>
                      <a:pt x="431800" y="748030"/>
                      <a:pt x="449580" y="783590"/>
                      <a:pt x="464820" y="821690"/>
                    </a:cubicBezTo>
                    <a:cubicBezTo>
                      <a:pt x="486410" y="875030"/>
                      <a:pt x="501650" y="985520"/>
                      <a:pt x="499110" y="1033780"/>
                    </a:cubicBezTo>
                    <a:cubicBezTo>
                      <a:pt x="497840" y="1059180"/>
                      <a:pt x="492760" y="1076960"/>
                      <a:pt x="482600" y="1092200"/>
                    </a:cubicBezTo>
                    <a:cubicBezTo>
                      <a:pt x="474980" y="1103630"/>
                      <a:pt x="463550" y="1112520"/>
                      <a:pt x="452120" y="1117600"/>
                    </a:cubicBezTo>
                    <a:cubicBezTo>
                      <a:pt x="439420" y="1123950"/>
                      <a:pt x="425450" y="1126490"/>
                      <a:pt x="411480" y="1126490"/>
                    </a:cubicBezTo>
                    <a:cubicBezTo>
                      <a:pt x="398780" y="1126490"/>
                      <a:pt x="383540" y="1121410"/>
                      <a:pt x="372110" y="1115060"/>
                    </a:cubicBezTo>
                    <a:cubicBezTo>
                      <a:pt x="360680" y="1108710"/>
                      <a:pt x="350520" y="1098550"/>
                      <a:pt x="342900" y="1087120"/>
                    </a:cubicBezTo>
                    <a:cubicBezTo>
                      <a:pt x="335280" y="1075690"/>
                      <a:pt x="332740" y="1069340"/>
                      <a:pt x="330200" y="1049020"/>
                    </a:cubicBezTo>
                    <a:cubicBezTo>
                      <a:pt x="320040" y="985520"/>
                      <a:pt x="316230" y="745490"/>
                      <a:pt x="341630" y="643890"/>
                    </a:cubicBezTo>
                    <a:cubicBezTo>
                      <a:pt x="356870" y="579120"/>
                      <a:pt x="427990" y="520700"/>
                      <a:pt x="415290" y="491490"/>
                    </a:cubicBezTo>
                    <a:cubicBezTo>
                      <a:pt x="405130" y="468630"/>
                      <a:pt x="336550" y="486410"/>
                      <a:pt x="317500" y="463550"/>
                    </a:cubicBezTo>
                    <a:cubicBezTo>
                      <a:pt x="293370" y="433070"/>
                      <a:pt x="302260" y="351790"/>
                      <a:pt x="307340" y="308610"/>
                    </a:cubicBezTo>
                    <a:cubicBezTo>
                      <a:pt x="309880" y="275590"/>
                      <a:pt x="318770" y="250190"/>
                      <a:pt x="331470" y="224790"/>
                    </a:cubicBezTo>
                    <a:cubicBezTo>
                      <a:pt x="344170" y="196850"/>
                      <a:pt x="360680" y="167640"/>
                      <a:pt x="381000" y="147320"/>
                    </a:cubicBezTo>
                    <a:cubicBezTo>
                      <a:pt x="401320" y="127000"/>
                      <a:pt x="430530" y="121920"/>
                      <a:pt x="452120" y="101600"/>
                    </a:cubicBezTo>
                    <a:cubicBezTo>
                      <a:pt x="476250" y="78740"/>
                      <a:pt x="486410" y="24130"/>
                      <a:pt x="516890" y="12700"/>
                    </a:cubicBezTo>
                    <a:cubicBezTo>
                      <a:pt x="548640" y="0"/>
                      <a:pt x="598170" y="21590"/>
                      <a:pt x="638810" y="38100"/>
                    </a:cubicBezTo>
                    <a:cubicBezTo>
                      <a:pt x="687070" y="57150"/>
                      <a:pt x="762000" y="99060"/>
                      <a:pt x="784860" y="127000"/>
                    </a:cubicBezTo>
                    <a:cubicBezTo>
                      <a:pt x="796290" y="140970"/>
                      <a:pt x="798830" y="152400"/>
                      <a:pt x="800100" y="167640"/>
                    </a:cubicBezTo>
                    <a:cubicBezTo>
                      <a:pt x="801370" y="186690"/>
                      <a:pt x="796290" y="214630"/>
                      <a:pt x="784860" y="231140"/>
                    </a:cubicBezTo>
                    <a:cubicBezTo>
                      <a:pt x="773430" y="247650"/>
                      <a:pt x="749300" y="261620"/>
                      <a:pt x="731520" y="267970"/>
                    </a:cubicBezTo>
                    <a:cubicBezTo>
                      <a:pt x="715010" y="271780"/>
                      <a:pt x="697230" y="273050"/>
                      <a:pt x="681990" y="265430"/>
                    </a:cubicBezTo>
                    <a:cubicBezTo>
                      <a:pt x="660400" y="256540"/>
                      <a:pt x="628650" y="228600"/>
                      <a:pt x="622300" y="204470"/>
                    </a:cubicBezTo>
                    <a:cubicBezTo>
                      <a:pt x="614680" y="180340"/>
                      <a:pt x="623570" y="140970"/>
                      <a:pt x="638810" y="120650"/>
                    </a:cubicBezTo>
                    <a:cubicBezTo>
                      <a:pt x="655320" y="101600"/>
                      <a:pt x="693420" y="86360"/>
                      <a:pt x="717550" y="87630"/>
                    </a:cubicBezTo>
                    <a:cubicBezTo>
                      <a:pt x="742950" y="90170"/>
                      <a:pt x="775970" y="115570"/>
                      <a:pt x="789940" y="134620"/>
                    </a:cubicBezTo>
                    <a:cubicBezTo>
                      <a:pt x="800100" y="151130"/>
                      <a:pt x="802640" y="173990"/>
                      <a:pt x="800100" y="191770"/>
                    </a:cubicBezTo>
                    <a:cubicBezTo>
                      <a:pt x="797560" y="210820"/>
                      <a:pt x="786130" y="231140"/>
                      <a:pt x="773430" y="243840"/>
                    </a:cubicBezTo>
                    <a:cubicBezTo>
                      <a:pt x="759460" y="256540"/>
                      <a:pt x="739140" y="266700"/>
                      <a:pt x="720090" y="269240"/>
                    </a:cubicBezTo>
                    <a:cubicBezTo>
                      <a:pt x="702310" y="271780"/>
                      <a:pt x="679450" y="269240"/>
                      <a:pt x="664210" y="257810"/>
                    </a:cubicBezTo>
                    <a:cubicBezTo>
                      <a:pt x="643890" y="243840"/>
                      <a:pt x="622300" y="208280"/>
                      <a:pt x="618490" y="185420"/>
                    </a:cubicBezTo>
                    <a:cubicBezTo>
                      <a:pt x="615950" y="166370"/>
                      <a:pt x="623570" y="144780"/>
                      <a:pt x="633730" y="128270"/>
                    </a:cubicBezTo>
                    <a:cubicBezTo>
                      <a:pt x="643890" y="113030"/>
                      <a:pt x="661670" y="99060"/>
                      <a:pt x="679450" y="92710"/>
                    </a:cubicBezTo>
                    <a:cubicBezTo>
                      <a:pt x="694690" y="86360"/>
                      <a:pt x="716280" y="86360"/>
                      <a:pt x="731520" y="90170"/>
                    </a:cubicBezTo>
                    <a:cubicBezTo>
                      <a:pt x="745490" y="93980"/>
                      <a:pt x="759460" y="101600"/>
                      <a:pt x="769620" y="110490"/>
                    </a:cubicBezTo>
                    <a:cubicBezTo>
                      <a:pt x="781050" y="120650"/>
                      <a:pt x="789940" y="133350"/>
                      <a:pt x="795020" y="146050"/>
                    </a:cubicBezTo>
                    <a:cubicBezTo>
                      <a:pt x="800100" y="160020"/>
                      <a:pt x="802640" y="175260"/>
                      <a:pt x="800100" y="190500"/>
                    </a:cubicBezTo>
                    <a:cubicBezTo>
                      <a:pt x="796290" y="208280"/>
                      <a:pt x="784860" y="233680"/>
                      <a:pt x="769620" y="247650"/>
                    </a:cubicBezTo>
                    <a:cubicBezTo>
                      <a:pt x="754380" y="260350"/>
                      <a:pt x="709930" y="271780"/>
                      <a:pt x="709930" y="270510"/>
                    </a:cubicBezTo>
                    <a:cubicBezTo>
                      <a:pt x="708660" y="269240"/>
                      <a:pt x="725170" y="261620"/>
                      <a:pt x="723900" y="259080"/>
                    </a:cubicBezTo>
                    <a:cubicBezTo>
                      <a:pt x="722630" y="254000"/>
                      <a:pt x="673100" y="264160"/>
                      <a:pt x="646430" y="259080"/>
                    </a:cubicBezTo>
                    <a:cubicBezTo>
                      <a:pt x="619760" y="254000"/>
                      <a:pt x="588010" y="242570"/>
                      <a:pt x="565150" y="224790"/>
                    </a:cubicBezTo>
                    <a:cubicBezTo>
                      <a:pt x="541020" y="208280"/>
                      <a:pt x="499110" y="163830"/>
                      <a:pt x="502920" y="157480"/>
                    </a:cubicBezTo>
                    <a:cubicBezTo>
                      <a:pt x="506730" y="152400"/>
                      <a:pt x="556260" y="187960"/>
                      <a:pt x="579120" y="181610"/>
                    </a:cubicBezTo>
                    <a:cubicBezTo>
                      <a:pt x="603250" y="175260"/>
                      <a:pt x="636270" y="110490"/>
                      <a:pt x="640080" y="113030"/>
                    </a:cubicBezTo>
                    <a:cubicBezTo>
                      <a:pt x="643890" y="115570"/>
                      <a:pt x="623570" y="165100"/>
                      <a:pt x="604520" y="193040"/>
                    </a:cubicBezTo>
                    <a:cubicBezTo>
                      <a:pt x="579120" y="232410"/>
                      <a:pt x="508000" y="279400"/>
                      <a:pt x="485140" y="318770"/>
                    </a:cubicBezTo>
                    <a:cubicBezTo>
                      <a:pt x="469900" y="344170"/>
                      <a:pt x="478790" y="383540"/>
                      <a:pt x="463550" y="392430"/>
                    </a:cubicBezTo>
                    <a:cubicBezTo>
                      <a:pt x="447040" y="401320"/>
                      <a:pt x="384810" y="374650"/>
                      <a:pt x="386080" y="369570"/>
                    </a:cubicBezTo>
                    <a:cubicBezTo>
                      <a:pt x="386080" y="363220"/>
                      <a:pt x="453390" y="353060"/>
                      <a:pt x="480060" y="360680"/>
                    </a:cubicBezTo>
                    <a:cubicBezTo>
                      <a:pt x="504190" y="367030"/>
                      <a:pt x="525780" y="387350"/>
                      <a:pt x="541020" y="407670"/>
                    </a:cubicBezTo>
                    <a:cubicBezTo>
                      <a:pt x="556260" y="427990"/>
                      <a:pt x="566420" y="455930"/>
                      <a:pt x="570230" y="483870"/>
                    </a:cubicBezTo>
                    <a:cubicBezTo>
                      <a:pt x="574040" y="513080"/>
                      <a:pt x="568960" y="552450"/>
                      <a:pt x="558800" y="581660"/>
                    </a:cubicBezTo>
                    <a:cubicBezTo>
                      <a:pt x="551180" y="605790"/>
                      <a:pt x="528320" y="622300"/>
                      <a:pt x="518160" y="646430"/>
                    </a:cubicBezTo>
                    <a:cubicBezTo>
                      <a:pt x="508000" y="671830"/>
                      <a:pt x="504190" y="693420"/>
                      <a:pt x="499110" y="731520"/>
                    </a:cubicBezTo>
                    <a:cubicBezTo>
                      <a:pt x="491490" y="805180"/>
                      <a:pt x="509270" y="999490"/>
                      <a:pt x="499110" y="1054100"/>
                    </a:cubicBezTo>
                    <a:cubicBezTo>
                      <a:pt x="494030" y="1073150"/>
                      <a:pt x="490220" y="1080770"/>
                      <a:pt x="482600" y="1092200"/>
                    </a:cubicBezTo>
                    <a:cubicBezTo>
                      <a:pt x="474980" y="1102360"/>
                      <a:pt x="464820" y="1112520"/>
                      <a:pt x="452120" y="1117600"/>
                    </a:cubicBezTo>
                    <a:cubicBezTo>
                      <a:pt x="435610" y="1123950"/>
                      <a:pt x="408940" y="1127760"/>
                      <a:pt x="391160" y="1122680"/>
                    </a:cubicBezTo>
                    <a:cubicBezTo>
                      <a:pt x="373380" y="1117600"/>
                      <a:pt x="355600" y="1108710"/>
                      <a:pt x="342900" y="1087120"/>
                    </a:cubicBezTo>
                    <a:cubicBezTo>
                      <a:pt x="317500" y="1043940"/>
                      <a:pt x="287020" y="857250"/>
                      <a:pt x="311150" y="842010"/>
                    </a:cubicBezTo>
                    <a:cubicBezTo>
                      <a:pt x="326390" y="833120"/>
                      <a:pt x="392430" y="873760"/>
                      <a:pt x="398780" y="897890"/>
                    </a:cubicBezTo>
                    <a:cubicBezTo>
                      <a:pt x="405130" y="922020"/>
                      <a:pt x="375920" y="967740"/>
                      <a:pt x="349250" y="986790"/>
                    </a:cubicBezTo>
                    <a:cubicBezTo>
                      <a:pt x="320040" y="1008380"/>
                      <a:pt x="264160" y="1019810"/>
                      <a:pt x="220980" y="1009650"/>
                    </a:cubicBezTo>
                    <a:cubicBezTo>
                      <a:pt x="163830" y="994410"/>
                      <a:pt x="83820" y="915670"/>
                      <a:pt x="49530" y="875030"/>
                    </a:cubicBezTo>
                    <a:cubicBezTo>
                      <a:pt x="29210" y="850900"/>
                      <a:pt x="19050" y="840740"/>
                      <a:pt x="12700" y="807720"/>
                    </a:cubicBezTo>
                    <a:cubicBezTo>
                      <a:pt x="0" y="739140"/>
                      <a:pt x="19050" y="532130"/>
                      <a:pt x="54610" y="471170"/>
                    </a:cubicBezTo>
                    <a:cubicBezTo>
                      <a:pt x="72390" y="439420"/>
                      <a:pt x="101600" y="415290"/>
                      <a:pt x="125730" y="417830"/>
                    </a:cubicBezTo>
                    <a:cubicBezTo>
                      <a:pt x="157480" y="421640"/>
                      <a:pt x="199390" y="481330"/>
                      <a:pt x="222250" y="530860"/>
                    </a:cubicBezTo>
                    <a:cubicBezTo>
                      <a:pt x="252730" y="598170"/>
                      <a:pt x="274320" y="745490"/>
                      <a:pt x="261620" y="797560"/>
                    </a:cubicBezTo>
                    <a:cubicBezTo>
                      <a:pt x="256540" y="822960"/>
                      <a:pt x="241300" y="836930"/>
                      <a:pt x="227330" y="848360"/>
                    </a:cubicBezTo>
                    <a:cubicBezTo>
                      <a:pt x="215900" y="857250"/>
                      <a:pt x="201930" y="861060"/>
                      <a:pt x="189230" y="862330"/>
                    </a:cubicBezTo>
                    <a:cubicBezTo>
                      <a:pt x="176530" y="863600"/>
                      <a:pt x="161290" y="862330"/>
                      <a:pt x="148590" y="857250"/>
                    </a:cubicBezTo>
                    <a:cubicBezTo>
                      <a:pt x="135890" y="853440"/>
                      <a:pt x="123190" y="844550"/>
                      <a:pt x="114300" y="834390"/>
                    </a:cubicBezTo>
                    <a:cubicBezTo>
                      <a:pt x="105410" y="824230"/>
                      <a:pt x="100330" y="816610"/>
                      <a:pt x="95250" y="797560"/>
                    </a:cubicBezTo>
                    <a:cubicBezTo>
                      <a:pt x="85090" y="749300"/>
                      <a:pt x="83820" y="566420"/>
                      <a:pt x="107950" y="516890"/>
                    </a:cubicBezTo>
                    <a:cubicBezTo>
                      <a:pt x="118110" y="494030"/>
                      <a:pt x="135890" y="482600"/>
                      <a:pt x="153670" y="476250"/>
                    </a:cubicBezTo>
                    <a:cubicBezTo>
                      <a:pt x="171450" y="469900"/>
                      <a:pt x="196850" y="469900"/>
                      <a:pt x="214630" y="476250"/>
                    </a:cubicBezTo>
                    <a:cubicBezTo>
                      <a:pt x="232410" y="482600"/>
                      <a:pt x="251460" y="501650"/>
                      <a:pt x="260350" y="516890"/>
                    </a:cubicBezTo>
                    <a:cubicBezTo>
                      <a:pt x="267970" y="529590"/>
                      <a:pt x="267970" y="535940"/>
                      <a:pt x="270510" y="556260"/>
                    </a:cubicBezTo>
                    <a:cubicBezTo>
                      <a:pt x="276860" y="621030"/>
                      <a:pt x="274320" y="839470"/>
                      <a:pt x="265430" y="957580"/>
                    </a:cubicBezTo>
                    <a:cubicBezTo>
                      <a:pt x="259080" y="1052830"/>
                      <a:pt x="246380" y="1153160"/>
                      <a:pt x="232410" y="1215390"/>
                    </a:cubicBezTo>
                    <a:cubicBezTo>
                      <a:pt x="224790" y="1250950"/>
                      <a:pt x="209550" y="1272540"/>
                      <a:pt x="207010" y="1297940"/>
                    </a:cubicBezTo>
                    <a:cubicBezTo>
                      <a:pt x="204470" y="1319530"/>
                      <a:pt x="213360" y="1341120"/>
                      <a:pt x="209550" y="1357630"/>
                    </a:cubicBezTo>
                    <a:cubicBezTo>
                      <a:pt x="205740" y="1371600"/>
                      <a:pt x="199390" y="1383030"/>
                      <a:pt x="187960" y="1391920"/>
                    </a:cubicBezTo>
                    <a:cubicBezTo>
                      <a:pt x="175260" y="1403350"/>
                      <a:pt x="149860" y="1413510"/>
                      <a:pt x="133350" y="1416050"/>
                    </a:cubicBezTo>
                    <a:cubicBezTo>
                      <a:pt x="119380" y="1417320"/>
                      <a:pt x="106680" y="1414780"/>
                      <a:pt x="93980" y="1408430"/>
                    </a:cubicBezTo>
                    <a:cubicBezTo>
                      <a:pt x="78740" y="1399540"/>
                      <a:pt x="62230" y="1383030"/>
                      <a:pt x="52070" y="1365250"/>
                    </a:cubicBezTo>
                    <a:cubicBezTo>
                      <a:pt x="40640" y="1343660"/>
                      <a:pt x="40640" y="1322070"/>
                      <a:pt x="38100" y="1282700"/>
                    </a:cubicBezTo>
                    <a:cubicBezTo>
                      <a:pt x="30480" y="1193800"/>
                      <a:pt x="24130" y="899160"/>
                      <a:pt x="46990" y="839470"/>
                    </a:cubicBezTo>
                    <a:cubicBezTo>
                      <a:pt x="54610" y="821690"/>
                      <a:pt x="62230" y="816610"/>
                      <a:pt x="73660" y="808990"/>
                    </a:cubicBezTo>
                    <a:cubicBezTo>
                      <a:pt x="88900" y="800100"/>
                      <a:pt x="114300" y="793750"/>
                      <a:pt x="130810" y="795020"/>
                    </a:cubicBezTo>
                    <a:cubicBezTo>
                      <a:pt x="144780" y="796290"/>
                      <a:pt x="157480" y="800100"/>
                      <a:pt x="167640" y="808990"/>
                    </a:cubicBezTo>
                    <a:cubicBezTo>
                      <a:pt x="181610" y="819150"/>
                      <a:pt x="194310" y="833120"/>
                      <a:pt x="201930" y="857250"/>
                    </a:cubicBezTo>
                    <a:cubicBezTo>
                      <a:pt x="217170" y="908050"/>
                      <a:pt x="217170" y="1065530"/>
                      <a:pt x="200660" y="1116330"/>
                    </a:cubicBezTo>
                    <a:cubicBezTo>
                      <a:pt x="193040" y="1140460"/>
                      <a:pt x="181610" y="1153160"/>
                      <a:pt x="166370" y="1163320"/>
                    </a:cubicBezTo>
                    <a:cubicBezTo>
                      <a:pt x="151130" y="1173480"/>
                      <a:pt x="128270" y="1179830"/>
                      <a:pt x="109220" y="1177290"/>
                    </a:cubicBezTo>
                    <a:cubicBezTo>
                      <a:pt x="91440" y="1174750"/>
                      <a:pt x="69850" y="1162050"/>
                      <a:pt x="58420" y="1148080"/>
                    </a:cubicBezTo>
                    <a:cubicBezTo>
                      <a:pt x="46990" y="1135380"/>
                      <a:pt x="41910" y="1117600"/>
                      <a:pt x="39370" y="1093470"/>
                    </a:cubicBezTo>
                    <a:cubicBezTo>
                      <a:pt x="33020" y="1051560"/>
                      <a:pt x="41910" y="961390"/>
                      <a:pt x="53340" y="915670"/>
                    </a:cubicBezTo>
                    <a:cubicBezTo>
                      <a:pt x="59690" y="885190"/>
                      <a:pt x="77470" y="864870"/>
                      <a:pt x="83820" y="842010"/>
                    </a:cubicBezTo>
                    <a:cubicBezTo>
                      <a:pt x="87630" y="821690"/>
                      <a:pt x="80010" y="801370"/>
                      <a:pt x="87630" y="784860"/>
                    </a:cubicBezTo>
                    <a:cubicBezTo>
                      <a:pt x="93980" y="768350"/>
                      <a:pt x="111760" y="751840"/>
                      <a:pt x="128270" y="744220"/>
                    </a:cubicBezTo>
                    <a:cubicBezTo>
                      <a:pt x="143510" y="737870"/>
                      <a:pt x="167640" y="736600"/>
                      <a:pt x="184150" y="741680"/>
                    </a:cubicBezTo>
                    <a:cubicBezTo>
                      <a:pt x="201930" y="746760"/>
                      <a:pt x="218440" y="760730"/>
                      <a:pt x="229870" y="777240"/>
                    </a:cubicBezTo>
                    <a:cubicBezTo>
                      <a:pt x="242570" y="796290"/>
                      <a:pt x="247650" y="816610"/>
                      <a:pt x="255270" y="850900"/>
                    </a:cubicBezTo>
                    <a:cubicBezTo>
                      <a:pt x="269240" y="928370"/>
                      <a:pt x="295910" y="1163320"/>
                      <a:pt x="273050" y="1231900"/>
                    </a:cubicBezTo>
                    <a:cubicBezTo>
                      <a:pt x="262890" y="1262380"/>
                      <a:pt x="246380" y="1281430"/>
                      <a:pt x="227330" y="1289050"/>
                    </a:cubicBezTo>
                    <a:cubicBezTo>
                      <a:pt x="207010" y="1297940"/>
                      <a:pt x="171450" y="1295400"/>
                      <a:pt x="153670" y="1283970"/>
                    </a:cubicBezTo>
                    <a:cubicBezTo>
                      <a:pt x="134620" y="1272540"/>
                      <a:pt x="123190" y="1249680"/>
                      <a:pt x="115570" y="1219200"/>
                    </a:cubicBezTo>
                    <a:cubicBezTo>
                      <a:pt x="104140" y="1160780"/>
                      <a:pt x="125730" y="984250"/>
                      <a:pt x="144780" y="941070"/>
                    </a:cubicBezTo>
                    <a:cubicBezTo>
                      <a:pt x="152400" y="925830"/>
                      <a:pt x="160020" y="920750"/>
                      <a:pt x="171450" y="914400"/>
                    </a:cubicBezTo>
                    <a:cubicBezTo>
                      <a:pt x="184150" y="906780"/>
                      <a:pt x="208280" y="900430"/>
                      <a:pt x="224790" y="902970"/>
                    </a:cubicBezTo>
                    <a:cubicBezTo>
                      <a:pt x="241300" y="905510"/>
                      <a:pt x="261620" y="916940"/>
                      <a:pt x="273050" y="929640"/>
                    </a:cubicBezTo>
                    <a:cubicBezTo>
                      <a:pt x="283210" y="943610"/>
                      <a:pt x="290830" y="982980"/>
                      <a:pt x="290830" y="982980"/>
                    </a:cubicBezTo>
                  </a:path>
                </a:pathLst>
              </a:custGeom>
              <a:solidFill>
                <a:srgbClr val="00712D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126" name="Group 126"/>
            <p:cNvGrpSpPr/>
            <p:nvPr/>
          </p:nvGrpSpPr>
          <p:grpSpPr>
            <a:xfrm>
              <a:off x="3691466" y="762452"/>
              <a:ext cx="97046" cy="91605"/>
              <a:chOff x="0" y="0"/>
              <a:chExt cx="271780" cy="256540"/>
            </a:xfrm>
          </p:grpSpPr>
          <p:sp>
            <p:nvSpPr>
              <p:cNvPr id="127" name="Freeform 127"/>
              <p:cNvSpPr/>
              <p:nvPr/>
            </p:nvSpPr>
            <p:spPr>
              <a:xfrm>
                <a:off x="48260" y="49530"/>
                <a:ext cx="172720" cy="160020"/>
              </a:xfrm>
              <a:custGeom>
                <a:avLst/>
                <a:gdLst/>
                <a:ahLst/>
                <a:cxnLst/>
                <a:rect l="l" t="t" r="r" b="b"/>
                <a:pathLst>
                  <a:path w="172720" h="160020">
                    <a:moveTo>
                      <a:pt x="78740" y="156210"/>
                    </a:moveTo>
                    <a:cubicBezTo>
                      <a:pt x="5080" y="110490"/>
                      <a:pt x="0" y="91440"/>
                      <a:pt x="2540" y="76200"/>
                    </a:cubicBezTo>
                    <a:cubicBezTo>
                      <a:pt x="5080" y="55880"/>
                      <a:pt x="21590" y="25400"/>
                      <a:pt x="39370" y="13970"/>
                    </a:cubicBezTo>
                    <a:cubicBezTo>
                      <a:pt x="58420" y="2540"/>
                      <a:pt x="92710" y="1270"/>
                      <a:pt x="111760" y="10160"/>
                    </a:cubicBezTo>
                    <a:cubicBezTo>
                      <a:pt x="130810" y="19050"/>
                      <a:pt x="151130" y="46990"/>
                      <a:pt x="154940" y="67310"/>
                    </a:cubicBezTo>
                    <a:cubicBezTo>
                      <a:pt x="158750" y="88900"/>
                      <a:pt x="147320" y="120650"/>
                      <a:pt x="132080" y="135890"/>
                    </a:cubicBezTo>
                    <a:cubicBezTo>
                      <a:pt x="116840" y="149860"/>
                      <a:pt x="83820" y="160020"/>
                      <a:pt x="62230" y="154940"/>
                    </a:cubicBezTo>
                    <a:cubicBezTo>
                      <a:pt x="41910" y="149860"/>
                      <a:pt x="15240" y="128270"/>
                      <a:pt x="7620" y="107950"/>
                    </a:cubicBezTo>
                    <a:cubicBezTo>
                      <a:pt x="0" y="88900"/>
                      <a:pt x="6350" y="54610"/>
                      <a:pt x="15240" y="36830"/>
                    </a:cubicBezTo>
                    <a:cubicBezTo>
                      <a:pt x="24130" y="22860"/>
                      <a:pt x="40640" y="12700"/>
                      <a:pt x="54610" y="7620"/>
                    </a:cubicBezTo>
                    <a:cubicBezTo>
                      <a:pt x="68580" y="1270"/>
                      <a:pt x="83820" y="0"/>
                      <a:pt x="97790" y="1270"/>
                    </a:cubicBezTo>
                    <a:cubicBezTo>
                      <a:pt x="114300" y="3810"/>
                      <a:pt x="135890" y="12700"/>
                      <a:pt x="148590" y="24130"/>
                    </a:cubicBezTo>
                    <a:cubicBezTo>
                      <a:pt x="161290" y="36830"/>
                      <a:pt x="170180" y="57150"/>
                      <a:pt x="171450" y="74930"/>
                    </a:cubicBezTo>
                    <a:cubicBezTo>
                      <a:pt x="172720" y="91440"/>
                      <a:pt x="166370" y="114300"/>
                      <a:pt x="154940" y="128270"/>
                    </a:cubicBezTo>
                    <a:cubicBezTo>
                      <a:pt x="144780" y="140970"/>
                      <a:pt x="107950" y="156210"/>
                      <a:pt x="107950" y="156210"/>
                    </a:cubicBezTo>
                  </a:path>
                </a:pathLst>
              </a:custGeom>
              <a:solidFill>
                <a:srgbClr val="00712D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128" name="Group 128"/>
            <p:cNvGrpSpPr/>
            <p:nvPr/>
          </p:nvGrpSpPr>
          <p:grpSpPr>
            <a:xfrm>
              <a:off x="3657908" y="729348"/>
              <a:ext cx="87977" cy="90244"/>
              <a:chOff x="0" y="0"/>
              <a:chExt cx="246380" cy="252730"/>
            </a:xfrm>
          </p:grpSpPr>
          <p:sp>
            <p:nvSpPr>
              <p:cNvPr id="129" name="Freeform 129"/>
              <p:cNvSpPr/>
              <p:nvPr/>
            </p:nvSpPr>
            <p:spPr>
              <a:xfrm>
                <a:off x="44450" y="49530"/>
                <a:ext cx="148590" cy="154940"/>
              </a:xfrm>
              <a:custGeom>
                <a:avLst/>
                <a:gdLst/>
                <a:ahLst/>
                <a:cxnLst/>
                <a:rect l="l" t="t" r="r" b="b"/>
                <a:pathLst>
                  <a:path w="148590" h="154940">
                    <a:moveTo>
                      <a:pt x="148590" y="53340"/>
                    </a:moveTo>
                    <a:cubicBezTo>
                      <a:pt x="144780" y="107950"/>
                      <a:pt x="123190" y="135890"/>
                      <a:pt x="106680" y="146050"/>
                    </a:cubicBezTo>
                    <a:cubicBezTo>
                      <a:pt x="95250" y="152400"/>
                      <a:pt x="83820" y="154940"/>
                      <a:pt x="71120" y="152400"/>
                    </a:cubicBezTo>
                    <a:cubicBezTo>
                      <a:pt x="53340" y="148590"/>
                      <a:pt x="21590" y="133350"/>
                      <a:pt x="10160" y="115570"/>
                    </a:cubicBezTo>
                    <a:cubicBezTo>
                      <a:pt x="0" y="97790"/>
                      <a:pt x="1270" y="62230"/>
                      <a:pt x="6350" y="44450"/>
                    </a:cubicBezTo>
                    <a:cubicBezTo>
                      <a:pt x="10160" y="31750"/>
                      <a:pt x="19050" y="22860"/>
                      <a:pt x="29210" y="16510"/>
                    </a:cubicBezTo>
                    <a:cubicBezTo>
                      <a:pt x="38100" y="8890"/>
                      <a:pt x="49530" y="2540"/>
                      <a:pt x="62230" y="1270"/>
                    </a:cubicBezTo>
                    <a:cubicBezTo>
                      <a:pt x="80010" y="0"/>
                      <a:pt x="129540" y="22860"/>
                      <a:pt x="129540" y="22860"/>
                    </a:cubicBezTo>
                  </a:path>
                </a:pathLst>
              </a:custGeom>
              <a:solidFill>
                <a:srgbClr val="00712D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130" name="Group 130"/>
            <p:cNvGrpSpPr/>
            <p:nvPr/>
          </p:nvGrpSpPr>
          <p:grpSpPr>
            <a:xfrm>
              <a:off x="3783977" y="1107103"/>
              <a:ext cx="188651" cy="353267"/>
              <a:chOff x="0" y="0"/>
              <a:chExt cx="528320" cy="989330"/>
            </a:xfrm>
          </p:grpSpPr>
          <p:sp>
            <p:nvSpPr>
              <p:cNvPr id="131" name="Freeform 131"/>
              <p:cNvSpPr/>
              <p:nvPr/>
            </p:nvSpPr>
            <p:spPr>
              <a:xfrm>
                <a:off x="46990" y="43180"/>
                <a:ext cx="447040" cy="896620"/>
              </a:xfrm>
              <a:custGeom>
                <a:avLst/>
                <a:gdLst/>
                <a:ahLst/>
                <a:cxnLst/>
                <a:rect l="l" t="t" r="r" b="b"/>
                <a:pathLst>
                  <a:path w="447040" h="896620">
                    <a:moveTo>
                      <a:pt x="162560" y="147320"/>
                    </a:moveTo>
                    <a:cubicBezTo>
                      <a:pt x="85090" y="181610"/>
                      <a:pt x="314960" y="722630"/>
                      <a:pt x="309880" y="725170"/>
                    </a:cubicBezTo>
                    <a:cubicBezTo>
                      <a:pt x="307340" y="726440"/>
                      <a:pt x="283210" y="687070"/>
                      <a:pt x="275590" y="652780"/>
                    </a:cubicBezTo>
                    <a:cubicBezTo>
                      <a:pt x="259080" y="579120"/>
                      <a:pt x="259080" y="344170"/>
                      <a:pt x="279400" y="284480"/>
                    </a:cubicBezTo>
                    <a:cubicBezTo>
                      <a:pt x="287020" y="262890"/>
                      <a:pt x="297180" y="254000"/>
                      <a:pt x="309880" y="245110"/>
                    </a:cubicBezTo>
                    <a:cubicBezTo>
                      <a:pt x="322580" y="237490"/>
                      <a:pt x="341630" y="231140"/>
                      <a:pt x="356870" y="232410"/>
                    </a:cubicBezTo>
                    <a:cubicBezTo>
                      <a:pt x="372110" y="233680"/>
                      <a:pt x="391160" y="241300"/>
                      <a:pt x="402590" y="250190"/>
                    </a:cubicBezTo>
                    <a:cubicBezTo>
                      <a:pt x="415290" y="260350"/>
                      <a:pt x="425450" y="276860"/>
                      <a:pt x="427990" y="293370"/>
                    </a:cubicBezTo>
                    <a:cubicBezTo>
                      <a:pt x="430530" y="312420"/>
                      <a:pt x="421640" y="346710"/>
                      <a:pt x="408940" y="363220"/>
                    </a:cubicBezTo>
                    <a:cubicBezTo>
                      <a:pt x="398780" y="375920"/>
                      <a:pt x="382270" y="384810"/>
                      <a:pt x="365760" y="386080"/>
                    </a:cubicBezTo>
                    <a:cubicBezTo>
                      <a:pt x="345440" y="387350"/>
                      <a:pt x="311150" y="378460"/>
                      <a:pt x="297180" y="361950"/>
                    </a:cubicBezTo>
                    <a:cubicBezTo>
                      <a:pt x="281940" y="346710"/>
                      <a:pt x="274320" y="312420"/>
                      <a:pt x="278130" y="293370"/>
                    </a:cubicBezTo>
                    <a:cubicBezTo>
                      <a:pt x="279400" y="276860"/>
                      <a:pt x="290830" y="260350"/>
                      <a:pt x="303530" y="250190"/>
                    </a:cubicBezTo>
                    <a:cubicBezTo>
                      <a:pt x="314960" y="240030"/>
                      <a:pt x="332740" y="233680"/>
                      <a:pt x="349250" y="232410"/>
                    </a:cubicBezTo>
                    <a:cubicBezTo>
                      <a:pt x="364490" y="231140"/>
                      <a:pt x="383540" y="234950"/>
                      <a:pt x="396240" y="246380"/>
                    </a:cubicBezTo>
                    <a:cubicBezTo>
                      <a:pt x="411480" y="257810"/>
                      <a:pt x="422910" y="278130"/>
                      <a:pt x="430530" y="309880"/>
                    </a:cubicBezTo>
                    <a:cubicBezTo>
                      <a:pt x="447040" y="379730"/>
                      <a:pt x="431800" y="588010"/>
                      <a:pt x="419100" y="674370"/>
                    </a:cubicBezTo>
                    <a:cubicBezTo>
                      <a:pt x="412750" y="723900"/>
                      <a:pt x="410210" y="755650"/>
                      <a:pt x="389890" y="789940"/>
                    </a:cubicBezTo>
                    <a:cubicBezTo>
                      <a:pt x="367030" y="829310"/>
                      <a:pt x="314960" y="896620"/>
                      <a:pt x="281940" y="894080"/>
                    </a:cubicBezTo>
                    <a:cubicBezTo>
                      <a:pt x="246380" y="890270"/>
                      <a:pt x="215900" y="821690"/>
                      <a:pt x="184150" y="762000"/>
                    </a:cubicBezTo>
                    <a:cubicBezTo>
                      <a:pt x="130810" y="662940"/>
                      <a:pt x="60960" y="439420"/>
                      <a:pt x="31750" y="336550"/>
                    </a:cubicBezTo>
                    <a:cubicBezTo>
                      <a:pt x="16510" y="278130"/>
                      <a:pt x="6350" y="243840"/>
                      <a:pt x="3810" y="198120"/>
                    </a:cubicBezTo>
                    <a:cubicBezTo>
                      <a:pt x="1270" y="153670"/>
                      <a:pt x="0" y="97790"/>
                      <a:pt x="17780" y="64770"/>
                    </a:cubicBezTo>
                    <a:cubicBezTo>
                      <a:pt x="31750" y="38100"/>
                      <a:pt x="60960" y="19050"/>
                      <a:pt x="87630" y="8890"/>
                    </a:cubicBezTo>
                    <a:cubicBezTo>
                      <a:pt x="114300" y="0"/>
                      <a:pt x="154940" y="0"/>
                      <a:pt x="179070" y="7620"/>
                    </a:cubicBezTo>
                    <a:cubicBezTo>
                      <a:pt x="196850" y="12700"/>
                      <a:pt x="212090" y="21590"/>
                      <a:pt x="220980" y="35560"/>
                    </a:cubicBezTo>
                    <a:cubicBezTo>
                      <a:pt x="231140" y="52070"/>
                      <a:pt x="234950" y="83820"/>
                      <a:pt x="228600" y="101600"/>
                    </a:cubicBezTo>
                    <a:cubicBezTo>
                      <a:pt x="223520" y="118110"/>
                      <a:pt x="208280" y="132080"/>
                      <a:pt x="195580" y="139700"/>
                    </a:cubicBezTo>
                    <a:cubicBezTo>
                      <a:pt x="185420" y="146050"/>
                      <a:pt x="162560" y="147320"/>
                      <a:pt x="162560" y="147320"/>
                    </a:cubicBezTo>
                  </a:path>
                </a:pathLst>
              </a:custGeom>
              <a:solidFill>
                <a:srgbClr val="00712D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132" name="Group 132"/>
            <p:cNvGrpSpPr/>
            <p:nvPr/>
          </p:nvGrpSpPr>
          <p:grpSpPr>
            <a:xfrm>
              <a:off x="3800756" y="1083522"/>
              <a:ext cx="189558" cy="331953"/>
              <a:chOff x="0" y="0"/>
              <a:chExt cx="530860" cy="929640"/>
            </a:xfrm>
          </p:grpSpPr>
          <p:sp>
            <p:nvSpPr>
              <p:cNvPr id="133" name="Freeform 133"/>
              <p:cNvSpPr/>
              <p:nvPr/>
            </p:nvSpPr>
            <p:spPr>
              <a:xfrm>
                <a:off x="27940" y="48260"/>
                <a:ext cx="459740" cy="833120"/>
              </a:xfrm>
              <a:custGeom>
                <a:avLst/>
                <a:gdLst/>
                <a:ahLst/>
                <a:cxnLst/>
                <a:rect l="l" t="t" r="r" b="b"/>
                <a:pathLst>
                  <a:path w="459740" h="833120">
                    <a:moveTo>
                      <a:pt x="350520" y="125730"/>
                    </a:moveTo>
                    <a:cubicBezTo>
                      <a:pt x="421640" y="643890"/>
                      <a:pt x="449580" y="711200"/>
                      <a:pt x="450850" y="751840"/>
                    </a:cubicBezTo>
                    <a:cubicBezTo>
                      <a:pt x="450850" y="772160"/>
                      <a:pt x="450850" y="786130"/>
                      <a:pt x="441960" y="798830"/>
                    </a:cubicBezTo>
                    <a:cubicBezTo>
                      <a:pt x="431800" y="812800"/>
                      <a:pt x="405130" y="826770"/>
                      <a:pt x="388620" y="829310"/>
                    </a:cubicBezTo>
                    <a:cubicBezTo>
                      <a:pt x="377190" y="831850"/>
                      <a:pt x="367030" y="829310"/>
                      <a:pt x="356870" y="824230"/>
                    </a:cubicBezTo>
                    <a:cubicBezTo>
                      <a:pt x="345440" y="817880"/>
                      <a:pt x="332740" y="807720"/>
                      <a:pt x="323850" y="789940"/>
                    </a:cubicBezTo>
                    <a:cubicBezTo>
                      <a:pt x="308610" y="754380"/>
                      <a:pt x="330200" y="668020"/>
                      <a:pt x="309880" y="600710"/>
                    </a:cubicBezTo>
                    <a:cubicBezTo>
                      <a:pt x="284480" y="511810"/>
                      <a:pt x="190500" y="391160"/>
                      <a:pt x="156210" y="313690"/>
                    </a:cubicBezTo>
                    <a:cubicBezTo>
                      <a:pt x="133350" y="264160"/>
                      <a:pt x="105410" y="223520"/>
                      <a:pt x="107950" y="185420"/>
                    </a:cubicBezTo>
                    <a:cubicBezTo>
                      <a:pt x="110490" y="152400"/>
                      <a:pt x="143510" y="96520"/>
                      <a:pt x="154940" y="99060"/>
                    </a:cubicBezTo>
                    <a:cubicBezTo>
                      <a:pt x="180340" y="105410"/>
                      <a:pt x="180340" y="570230"/>
                      <a:pt x="157480" y="645160"/>
                    </a:cubicBezTo>
                    <a:cubicBezTo>
                      <a:pt x="149860" y="668020"/>
                      <a:pt x="142240" y="675640"/>
                      <a:pt x="129540" y="684530"/>
                    </a:cubicBezTo>
                    <a:cubicBezTo>
                      <a:pt x="118110" y="693420"/>
                      <a:pt x="97790" y="697230"/>
                      <a:pt x="83820" y="695960"/>
                    </a:cubicBezTo>
                    <a:cubicBezTo>
                      <a:pt x="68580" y="693420"/>
                      <a:pt x="50800" y="683260"/>
                      <a:pt x="41910" y="673100"/>
                    </a:cubicBezTo>
                    <a:cubicBezTo>
                      <a:pt x="34290" y="665480"/>
                      <a:pt x="30480" y="660400"/>
                      <a:pt x="26670" y="645160"/>
                    </a:cubicBezTo>
                    <a:cubicBezTo>
                      <a:pt x="13970" y="594360"/>
                      <a:pt x="7620" y="365760"/>
                      <a:pt x="22860" y="300990"/>
                    </a:cubicBezTo>
                    <a:cubicBezTo>
                      <a:pt x="29210" y="273050"/>
                      <a:pt x="38100" y="255270"/>
                      <a:pt x="52070" y="243840"/>
                    </a:cubicBezTo>
                    <a:cubicBezTo>
                      <a:pt x="64770" y="233680"/>
                      <a:pt x="85090" y="228600"/>
                      <a:pt x="100330" y="232410"/>
                    </a:cubicBezTo>
                    <a:cubicBezTo>
                      <a:pt x="118110" y="234950"/>
                      <a:pt x="139700" y="247650"/>
                      <a:pt x="153670" y="267970"/>
                    </a:cubicBezTo>
                    <a:cubicBezTo>
                      <a:pt x="179070" y="308610"/>
                      <a:pt x="195580" y="443230"/>
                      <a:pt x="193040" y="483870"/>
                    </a:cubicBezTo>
                    <a:cubicBezTo>
                      <a:pt x="191770" y="499110"/>
                      <a:pt x="189230" y="506730"/>
                      <a:pt x="182880" y="516890"/>
                    </a:cubicBezTo>
                    <a:cubicBezTo>
                      <a:pt x="173990" y="528320"/>
                      <a:pt x="157480" y="542290"/>
                      <a:pt x="142240" y="547370"/>
                    </a:cubicBezTo>
                    <a:cubicBezTo>
                      <a:pt x="127000" y="551180"/>
                      <a:pt x="105410" y="548640"/>
                      <a:pt x="91440" y="543560"/>
                    </a:cubicBezTo>
                    <a:cubicBezTo>
                      <a:pt x="80010" y="539750"/>
                      <a:pt x="71120" y="530860"/>
                      <a:pt x="64770" y="521970"/>
                    </a:cubicBezTo>
                    <a:cubicBezTo>
                      <a:pt x="57150" y="513080"/>
                      <a:pt x="52070" y="504190"/>
                      <a:pt x="50800" y="490220"/>
                    </a:cubicBezTo>
                    <a:cubicBezTo>
                      <a:pt x="48260" y="468630"/>
                      <a:pt x="48260" y="426720"/>
                      <a:pt x="63500" y="402590"/>
                    </a:cubicBezTo>
                    <a:cubicBezTo>
                      <a:pt x="82550" y="372110"/>
                      <a:pt x="137160" y="326390"/>
                      <a:pt x="171450" y="330200"/>
                    </a:cubicBezTo>
                    <a:cubicBezTo>
                      <a:pt x="207010" y="332740"/>
                      <a:pt x="243840" y="391160"/>
                      <a:pt x="271780" y="429260"/>
                    </a:cubicBezTo>
                    <a:cubicBezTo>
                      <a:pt x="300990" y="468630"/>
                      <a:pt x="331470" y="527050"/>
                      <a:pt x="344170" y="561340"/>
                    </a:cubicBezTo>
                    <a:cubicBezTo>
                      <a:pt x="350520" y="582930"/>
                      <a:pt x="354330" y="600710"/>
                      <a:pt x="353060" y="615950"/>
                    </a:cubicBezTo>
                    <a:cubicBezTo>
                      <a:pt x="350520" y="628650"/>
                      <a:pt x="345440" y="640080"/>
                      <a:pt x="336550" y="648970"/>
                    </a:cubicBezTo>
                    <a:cubicBezTo>
                      <a:pt x="326390" y="661670"/>
                      <a:pt x="306070" y="674370"/>
                      <a:pt x="289560" y="676910"/>
                    </a:cubicBezTo>
                    <a:cubicBezTo>
                      <a:pt x="273050" y="679450"/>
                      <a:pt x="247650" y="671830"/>
                      <a:pt x="236220" y="666750"/>
                    </a:cubicBezTo>
                    <a:cubicBezTo>
                      <a:pt x="228600" y="662940"/>
                      <a:pt x="224790" y="661670"/>
                      <a:pt x="220980" y="654050"/>
                    </a:cubicBezTo>
                    <a:cubicBezTo>
                      <a:pt x="212090" y="635000"/>
                      <a:pt x="217170" y="576580"/>
                      <a:pt x="217170" y="521970"/>
                    </a:cubicBezTo>
                    <a:cubicBezTo>
                      <a:pt x="218440" y="434340"/>
                      <a:pt x="210820" y="232410"/>
                      <a:pt x="237490" y="179070"/>
                    </a:cubicBezTo>
                    <a:cubicBezTo>
                      <a:pt x="247650" y="157480"/>
                      <a:pt x="261620" y="149860"/>
                      <a:pt x="278130" y="143510"/>
                    </a:cubicBezTo>
                    <a:cubicBezTo>
                      <a:pt x="293370" y="138430"/>
                      <a:pt x="316230" y="138430"/>
                      <a:pt x="331470" y="144780"/>
                    </a:cubicBezTo>
                    <a:cubicBezTo>
                      <a:pt x="346710" y="151130"/>
                      <a:pt x="363220" y="167640"/>
                      <a:pt x="370840" y="180340"/>
                    </a:cubicBezTo>
                    <a:cubicBezTo>
                      <a:pt x="377190" y="191770"/>
                      <a:pt x="381000" y="201930"/>
                      <a:pt x="378460" y="215900"/>
                    </a:cubicBezTo>
                    <a:cubicBezTo>
                      <a:pt x="375920" y="237490"/>
                      <a:pt x="345440" y="266700"/>
                      <a:pt x="337820" y="290830"/>
                    </a:cubicBezTo>
                    <a:cubicBezTo>
                      <a:pt x="330200" y="313690"/>
                      <a:pt x="339090" y="340360"/>
                      <a:pt x="331470" y="358140"/>
                    </a:cubicBezTo>
                    <a:cubicBezTo>
                      <a:pt x="325120" y="373380"/>
                      <a:pt x="312420" y="387350"/>
                      <a:pt x="298450" y="394970"/>
                    </a:cubicBezTo>
                    <a:cubicBezTo>
                      <a:pt x="285750" y="402590"/>
                      <a:pt x="266700" y="407670"/>
                      <a:pt x="250190" y="403860"/>
                    </a:cubicBezTo>
                    <a:cubicBezTo>
                      <a:pt x="231140" y="400050"/>
                      <a:pt x="201930" y="381000"/>
                      <a:pt x="193040" y="361950"/>
                    </a:cubicBezTo>
                    <a:cubicBezTo>
                      <a:pt x="182880" y="342900"/>
                      <a:pt x="184150" y="308610"/>
                      <a:pt x="194310" y="289560"/>
                    </a:cubicBezTo>
                    <a:cubicBezTo>
                      <a:pt x="205740" y="271780"/>
                      <a:pt x="236220" y="255270"/>
                      <a:pt x="255270" y="251460"/>
                    </a:cubicBezTo>
                    <a:cubicBezTo>
                      <a:pt x="271780" y="248920"/>
                      <a:pt x="289560" y="255270"/>
                      <a:pt x="302260" y="264160"/>
                    </a:cubicBezTo>
                    <a:cubicBezTo>
                      <a:pt x="316230" y="271780"/>
                      <a:pt x="328930" y="285750"/>
                      <a:pt x="332740" y="302260"/>
                    </a:cubicBezTo>
                    <a:cubicBezTo>
                      <a:pt x="339090" y="321310"/>
                      <a:pt x="334010" y="355600"/>
                      <a:pt x="323850" y="373380"/>
                    </a:cubicBezTo>
                    <a:cubicBezTo>
                      <a:pt x="314960" y="387350"/>
                      <a:pt x="298450" y="397510"/>
                      <a:pt x="283210" y="401320"/>
                    </a:cubicBezTo>
                    <a:cubicBezTo>
                      <a:pt x="269240" y="406400"/>
                      <a:pt x="248920" y="405130"/>
                      <a:pt x="234950" y="400050"/>
                    </a:cubicBezTo>
                    <a:cubicBezTo>
                      <a:pt x="219710" y="394970"/>
                      <a:pt x="204470" y="382270"/>
                      <a:pt x="196850" y="369570"/>
                    </a:cubicBezTo>
                    <a:cubicBezTo>
                      <a:pt x="187960" y="355600"/>
                      <a:pt x="184150" y="341630"/>
                      <a:pt x="185420" y="321310"/>
                    </a:cubicBezTo>
                    <a:cubicBezTo>
                      <a:pt x="187960" y="284480"/>
                      <a:pt x="222250" y="191770"/>
                      <a:pt x="247650" y="163830"/>
                    </a:cubicBezTo>
                    <a:cubicBezTo>
                      <a:pt x="261620" y="148590"/>
                      <a:pt x="278130" y="142240"/>
                      <a:pt x="295910" y="139700"/>
                    </a:cubicBezTo>
                    <a:cubicBezTo>
                      <a:pt x="312420" y="138430"/>
                      <a:pt x="334010" y="142240"/>
                      <a:pt x="346710" y="153670"/>
                    </a:cubicBezTo>
                    <a:cubicBezTo>
                      <a:pt x="363220" y="166370"/>
                      <a:pt x="372110" y="186690"/>
                      <a:pt x="378460" y="215900"/>
                    </a:cubicBezTo>
                    <a:cubicBezTo>
                      <a:pt x="391160" y="270510"/>
                      <a:pt x="389890" y="401320"/>
                      <a:pt x="374650" y="461010"/>
                    </a:cubicBezTo>
                    <a:cubicBezTo>
                      <a:pt x="365760" y="499110"/>
                      <a:pt x="332740" y="521970"/>
                      <a:pt x="332740" y="547370"/>
                    </a:cubicBezTo>
                    <a:cubicBezTo>
                      <a:pt x="331470" y="566420"/>
                      <a:pt x="353060" y="580390"/>
                      <a:pt x="354330" y="596900"/>
                    </a:cubicBezTo>
                    <a:cubicBezTo>
                      <a:pt x="354330" y="614680"/>
                      <a:pt x="347980" y="636270"/>
                      <a:pt x="336550" y="648970"/>
                    </a:cubicBezTo>
                    <a:cubicBezTo>
                      <a:pt x="326390" y="662940"/>
                      <a:pt x="306070" y="674370"/>
                      <a:pt x="289560" y="676910"/>
                    </a:cubicBezTo>
                    <a:cubicBezTo>
                      <a:pt x="273050" y="679450"/>
                      <a:pt x="251460" y="678180"/>
                      <a:pt x="236220" y="666750"/>
                    </a:cubicBezTo>
                    <a:cubicBezTo>
                      <a:pt x="210820" y="647700"/>
                      <a:pt x="179070" y="584200"/>
                      <a:pt x="173990" y="547370"/>
                    </a:cubicBezTo>
                    <a:cubicBezTo>
                      <a:pt x="170180" y="519430"/>
                      <a:pt x="191770" y="466090"/>
                      <a:pt x="191770" y="466090"/>
                    </a:cubicBezTo>
                    <a:cubicBezTo>
                      <a:pt x="191770" y="466090"/>
                      <a:pt x="190500" y="502920"/>
                      <a:pt x="182880" y="516890"/>
                    </a:cubicBezTo>
                    <a:cubicBezTo>
                      <a:pt x="173990" y="529590"/>
                      <a:pt x="157480" y="542290"/>
                      <a:pt x="142240" y="547370"/>
                    </a:cubicBezTo>
                    <a:cubicBezTo>
                      <a:pt x="127000" y="551180"/>
                      <a:pt x="105410" y="549910"/>
                      <a:pt x="91440" y="543560"/>
                    </a:cubicBezTo>
                    <a:cubicBezTo>
                      <a:pt x="77470" y="537210"/>
                      <a:pt x="64770" y="523240"/>
                      <a:pt x="55880" y="506730"/>
                    </a:cubicBezTo>
                    <a:cubicBezTo>
                      <a:pt x="44450" y="488950"/>
                      <a:pt x="39370" y="463550"/>
                      <a:pt x="34290" y="435610"/>
                    </a:cubicBezTo>
                    <a:cubicBezTo>
                      <a:pt x="26670" y="398780"/>
                      <a:pt x="15240" y="335280"/>
                      <a:pt x="22860" y="300990"/>
                    </a:cubicBezTo>
                    <a:cubicBezTo>
                      <a:pt x="27940" y="276860"/>
                      <a:pt x="36830" y="254000"/>
                      <a:pt x="52070" y="243840"/>
                    </a:cubicBezTo>
                    <a:cubicBezTo>
                      <a:pt x="68580" y="232410"/>
                      <a:pt x="99060" y="229870"/>
                      <a:pt x="116840" y="236220"/>
                    </a:cubicBezTo>
                    <a:cubicBezTo>
                      <a:pt x="134620" y="242570"/>
                      <a:pt x="148590" y="257810"/>
                      <a:pt x="158750" y="284480"/>
                    </a:cubicBezTo>
                    <a:cubicBezTo>
                      <a:pt x="181610" y="345440"/>
                      <a:pt x="170180" y="568960"/>
                      <a:pt x="158750" y="629920"/>
                    </a:cubicBezTo>
                    <a:cubicBezTo>
                      <a:pt x="154940" y="651510"/>
                      <a:pt x="152400" y="662940"/>
                      <a:pt x="142240" y="674370"/>
                    </a:cubicBezTo>
                    <a:cubicBezTo>
                      <a:pt x="132080" y="684530"/>
                      <a:pt x="113030" y="693420"/>
                      <a:pt x="99060" y="695960"/>
                    </a:cubicBezTo>
                    <a:cubicBezTo>
                      <a:pt x="88900" y="697230"/>
                      <a:pt x="77470" y="695960"/>
                      <a:pt x="67310" y="692150"/>
                    </a:cubicBezTo>
                    <a:cubicBezTo>
                      <a:pt x="55880" y="685800"/>
                      <a:pt x="41910" y="679450"/>
                      <a:pt x="33020" y="660400"/>
                    </a:cubicBezTo>
                    <a:cubicBezTo>
                      <a:pt x="2540" y="593090"/>
                      <a:pt x="0" y="266700"/>
                      <a:pt x="30480" y="149860"/>
                    </a:cubicBezTo>
                    <a:cubicBezTo>
                      <a:pt x="48260" y="82550"/>
                      <a:pt x="82550" y="5080"/>
                      <a:pt x="114300" y="2540"/>
                    </a:cubicBezTo>
                    <a:cubicBezTo>
                      <a:pt x="147320" y="0"/>
                      <a:pt x="199390" y="96520"/>
                      <a:pt x="224790" y="142240"/>
                    </a:cubicBezTo>
                    <a:cubicBezTo>
                      <a:pt x="246380" y="180340"/>
                      <a:pt x="245110" y="209550"/>
                      <a:pt x="265430" y="256540"/>
                    </a:cubicBezTo>
                    <a:cubicBezTo>
                      <a:pt x="302260" y="339090"/>
                      <a:pt x="414020" y="487680"/>
                      <a:pt x="440690" y="584200"/>
                    </a:cubicBezTo>
                    <a:cubicBezTo>
                      <a:pt x="459740" y="651510"/>
                      <a:pt x="455930" y="732790"/>
                      <a:pt x="452120" y="768350"/>
                    </a:cubicBezTo>
                    <a:cubicBezTo>
                      <a:pt x="449580" y="782320"/>
                      <a:pt x="447040" y="789940"/>
                      <a:pt x="441960" y="798830"/>
                    </a:cubicBezTo>
                    <a:cubicBezTo>
                      <a:pt x="436880" y="806450"/>
                      <a:pt x="429260" y="815340"/>
                      <a:pt x="419100" y="820420"/>
                    </a:cubicBezTo>
                    <a:cubicBezTo>
                      <a:pt x="407670" y="826770"/>
                      <a:pt x="387350" y="833120"/>
                      <a:pt x="372110" y="829310"/>
                    </a:cubicBezTo>
                    <a:cubicBezTo>
                      <a:pt x="355600" y="824230"/>
                      <a:pt x="339090" y="815340"/>
                      <a:pt x="323850" y="789940"/>
                    </a:cubicBezTo>
                    <a:cubicBezTo>
                      <a:pt x="275590" y="707390"/>
                      <a:pt x="214630" y="241300"/>
                      <a:pt x="214630" y="149860"/>
                    </a:cubicBezTo>
                    <a:cubicBezTo>
                      <a:pt x="214630" y="124460"/>
                      <a:pt x="215900" y="114300"/>
                      <a:pt x="223520" y="101600"/>
                    </a:cubicBezTo>
                    <a:cubicBezTo>
                      <a:pt x="231140" y="88900"/>
                      <a:pt x="247650" y="76200"/>
                      <a:pt x="261620" y="71120"/>
                    </a:cubicBezTo>
                    <a:cubicBezTo>
                      <a:pt x="276860" y="67310"/>
                      <a:pt x="297180" y="67310"/>
                      <a:pt x="311150" y="74930"/>
                    </a:cubicBezTo>
                    <a:cubicBezTo>
                      <a:pt x="326390" y="82550"/>
                      <a:pt x="350520" y="125730"/>
                      <a:pt x="350520" y="125730"/>
                    </a:cubicBezTo>
                  </a:path>
                </a:pathLst>
              </a:custGeom>
              <a:solidFill>
                <a:srgbClr val="00712D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134" name="Group 134"/>
            <p:cNvGrpSpPr/>
            <p:nvPr/>
          </p:nvGrpSpPr>
          <p:grpSpPr>
            <a:xfrm>
              <a:off x="3479233" y="699871"/>
              <a:ext cx="491128" cy="860267"/>
              <a:chOff x="0" y="0"/>
              <a:chExt cx="1375410" cy="2409190"/>
            </a:xfrm>
          </p:grpSpPr>
          <p:sp>
            <p:nvSpPr>
              <p:cNvPr id="135" name="Freeform 135"/>
              <p:cNvSpPr/>
              <p:nvPr/>
            </p:nvSpPr>
            <p:spPr>
              <a:xfrm>
                <a:off x="50800" y="44450"/>
                <a:ext cx="1276350" cy="2313940"/>
              </a:xfrm>
              <a:custGeom>
                <a:avLst/>
                <a:gdLst/>
                <a:ahLst/>
                <a:cxnLst/>
                <a:rect l="l" t="t" r="r" b="b"/>
                <a:pathLst>
                  <a:path w="1276350" h="2313940">
                    <a:moveTo>
                      <a:pt x="0" y="1569720"/>
                    </a:moveTo>
                    <a:cubicBezTo>
                      <a:pt x="3810" y="1555750"/>
                      <a:pt x="2540" y="1553210"/>
                      <a:pt x="2540" y="1553210"/>
                    </a:cubicBezTo>
                    <a:cubicBezTo>
                      <a:pt x="2540" y="1551940"/>
                      <a:pt x="3810" y="1545590"/>
                      <a:pt x="3810" y="1541780"/>
                    </a:cubicBezTo>
                    <a:cubicBezTo>
                      <a:pt x="3810" y="1537970"/>
                      <a:pt x="3810" y="1530350"/>
                      <a:pt x="3810" y="1530350"/>
                    </a:cubicBezTo>
                    <a:cubicBezTo>
                      <a:pt x="3810" y="1530350"/>
                      <a:pt x="6350" y="1524000"/>
                      <a:pt x="7620" y="1520190"/>
                    </a:cubicBezTo>
                    <a:cubicBezTo>
                      <a:pt x="7620" y="1516380"/>
                      <a:pt x="8890" y="1515110"/>
                      <a:pt x="10160" y="1510030"/>
                    </a:cubicBezTo>
                    <a:cubicBezTo>
                      <a:pt x="12700" y="1497330"/>
                      <a:pt x="7620" y="1456690"/>
                      <a:pt x="15240" y="1436370"/>
                    </a:cubicBezTo>
                    <a:cubicBezTo>
                      <a:pt x="22860" y="1418590"/>
                      <a:pt x="44450" y="1405890"/>
                      <a:pt x="48260" y="1391920"/>
                    </a:cubicBezTo>
                    <a:cubicBezTo>
                      <a:pt x="52070" y="1381760"/>
                      <a:pt x="48260" y="1375410"/>
                      <a:pt x="49530" y="1362710"/>
                    </a:cubicBezTo>
                    <a:cubicBezTo>
                      <a:pt x="49530" y="1341120"/>
                      <a:pt x="49530" y="1301750"/>
                      <a:pt x="50800" y="1270000"/>
                    </a:cubicBezTo>
                    <a:cubicBezTo>
                      <a:pt x="50800" y="1235710"/>
                      <a:pt x="50800" y="1200150"/>
                      <a:pt x="52070" y="1165860"/>
                    </a:cubicBezTo>
                    <a:cubicBezTo>
                      <a:pt x="54610" y="1134110"/>
                      <a:pt x="57150" y="1104900"/>
                      <a:pt x="63500" y="1069340"/>
                    </a:cubicBezTo>
                    <a:cubicBezTo>
                      <a:pt x="69850" y="1026160"/>
                      <a:pt x="77470" y="963930"/>
                      <a:pt x="91440" y="924560"/>
                    </a:cubicBezTo>
                    <a:cubicBezTo>
                      <a:pt x="101600" y="897890"/>
                      <a:pt x="127000" y="858520"/>
                      <a:pt x="127000" y="857250"/>
                    </a:cubicBezTo>
                    <a:cubicBezTo>
                      <a:pt x="128270" y="857250"/>
                      <a:pt x="132080" y="852170"/>
                      <a:pt x="133350" y="850900"/>
                    </a:cubicBezTo>
                    <a:cubicBezTo>
                      <a:pt x="135890" y="848360"/>
                      <a:pt x="139700" y="843280"/>
                      <a:pt x="139700" y="843280"/>
                    </a:cubicBezTo>
                    <a:cubicBezTo>
                      <a:pt x="139700" y="842010"/>
                      <a:pt x="143510" y="838200"/>
                      <a:pt x="146050" y="836930"/>
                    </a:cubicBezTo>
                    <a:cubicBezTo>
                      <a:pt x="148590" y="834390"/>
                      <a:pt x="153670" y="830580"/>
                      <a:pt x="153670" y="830580"/>
                    </a:cubicBezTo>
                    <a:cubicBezTo>
                      <a:pt x="153670" y="830580"/>
                      <a:pt x="160020" y="828040"/>
                      <a:pt x="162560" y="826770"/>
                    </a:cubicBezTo>
                    <a:cubicBezTo>
                      <a:pt x="165100" y="825500"/>
                      <a:pt x="171450" y="822960"/>
                      <a:pt x="171450" y="822960"/>
                    </a:cubicBezTo>
                    <a:cubicBezTo>
                      <a:pt x="171450" y="822960"/>
                      <a:pt x="177800" y="821690"/>
                      <a:pt x="180340" y="820420"/>
                    </a:cubicBezTo>
                    <a:cubicBezTo>
                      <a:pt x="184150" y="820420"/>
                      <a:pt x="189230" y="819150"/>
                      <a:pt x="190500" y="819150"/>
                    </a:cubicBezTo>
                    <a:cubicBezTo>
                      <a:pt x="190500" y="819150"/>
                      <a:pt x="196850" y="819150"/>
                      <a:pt x="199390" y="819150"/>
                    </a:cubicBezTo>
                    <a:cubicBezTo>
                      <a:pt x="203200" y="819150"/>
                      <a:pt x="208280" y="820420"/>
                      <a:pt x="209550" y="820420"/>
                    </a:cubicBezTo>
                    <a:cubicBezTo>
                      <a:pt x="209550" y="820420"/>
                      <a:pt x="214630" y="821690"/>
                      <a:pt x="218440" y="822960"/>
                    </a:cubicBezTo>
                    <a:cubicBezTo>
                      <a:pt x="220980" y="824230"/>
                      <a:pt x="227330" y="825500"/>
                      <a:pt x="227330" y="825500"/>
                    </a:cubicBezTo>
                    <a:cubicBezTo>
                      <a:pt x="227330" y="825500"/>
                      <a:pt x="232410" y="829310"/>
                      <a:pt x="234950" y="830580"/>
                    </a:cubicBezTo>
                    <a:cubicBezTo>
                      <a:pt x="237490" y="831850"/>
                      <a:pt x="243840" y="835660"/>
                      <a:pt x="243840" y="835660"/>
                    </a:cubicBezTo>
                    <a:cubicBezTo>
                      <a:pt x="243840" y="835660"/>
                      <a:pt x="247650" y="839470"/>
                      <a:pt x="250190" y="842010"/>
                    </a:cubicBezTo>
                    <a:cubicBezTo>
                      <a:pt x="252730" y="844550"/>
                      <a:pt x="256540" y="848360"/>
                      <a:pt x="257810" y="848360"/>
                    </a:cubicBezTo>
                    <a:cubicBezTo>
                      <a:pt x="257810" y="848360"/>
                      <a:pt x="260350" y="853440"/>
                      <a:pt x="261620" y="855980"/>
                    </a:cubicBezTo>
                    <a:cubicBezTo>
                      <a:pt x="264160" y="859790"/>
                      <a:pt x="266700" y="864870"/>
                      <a:pt x="266700" y="864870"/>
                    </a:cubicBezTo>
                    <a:cubicBezTo>
                      <a:pt x="266700" y="864870"/>
                      <a:pt x="269240" y="871220"/>
                      <a:pt x="270510" y="873760"/>
                    </a:cubicBezTo>
                    <a:cubicBezTo>
                      <a:pt x="270510" y="876300"/>
                      <a:pt x="273050" y="882650"/>
                      <a:pt x="273050" y="882650"/>
                    </a:cubicBezTo>
                    <a:cubicBezTo>
                      <a:pt x="273050" y="882650"/>
                      <a:pt x="273050" y="883920"/>
                      <a:pt x="273050" y="883920"/>
                    </a:cubicBezTo>
                    <a:cubicBezTo>
                      <a:pt x="273050" y="883920"/>
                      <a:pt x="274320" y="877570"/>
                      <a:pt x="275590" y="873760"/>
                    </a:cubicBezTo>
                    <a:cubicBezTo>
                      <a:pt x="276860" y="869950"/>
                      <a:pt x="278130" y="866140"/>
                      <a:pt x="279400" y="862330"/>
                    </a:cubicBezTo>
                    <a:cubicBezTo>
                      <a:pt x="280670" y="858520"/>
                      <a:pt x="281940" y="855980"/>
                      <a:pt x="283210" y="853440"/>
                    </a:cubicBezTo>
                    <a:cubicBezTo>
                      <a:pt x="284480" y="849630"/>
                      <a:pt x="285750" y="844550"/>
                      <a:pt x="285750" y="844550"/>
                    </a:cubicBezTo>
                    <a:cubicBezTo>
                      <a:pt x="285750" y="844550"/>
                      <a:pt x="289560" y="838200"/>
                      <a:pt x="290830" y="835660"/>
                    </a:cubicBezTo>
                    <a:cubicBezTo>
                      <a:pt x="292100" y="833120"/>
                      <a:pt x="295910" y="828040"/>
                      <a:pt x="295910" y="828040"/>
                    </a:cubicBezTo>
                    <a:cubicBezTo>
                      <a:pt x="295910" y="828040"/>
                      <a:pt x="300990" y="824230"/>
                      <a:pt x="303530" y="821690"/>
                    </a:cubicBezTo>
                    <a:cubicBezTo>
                      <a:pt x="304800" y="819150"/>
                      <a:pt x="309880" y="815340"/>
                      <a:pt x="309880" y="815340"/>
                    </a:cubicBezTo>
                    <a:cubicBezTo>
                      <a:pt x="309880" y="815340"/>
                      <a:pt x="314960" y="811530"/>
                      <a:pt x="317500" y="810260"/>
                    </a:cubicBezTo>
                    <a:cubicBezTo>
                      <a:pt x="320040" y="808990"/>
                      <a:pt x="326390" y="805180"/>
                      <a:pt x="326390" y="805180"/>
                    </a:cubicBezTo>
                    <a:cubicBezTo>
                      <a:pt x="326390" y="805180"/>
                      <a:pt x="332740" y="803910"/>
                      <a:pt x="335280" y="802640"/>
                    </a:cubicBezTo>
                    <a:cubicBezTo>
                      <a:pt x="337820" y="802640"/>
                      <a:pt x="344170" y="800100"/>
                      <a:pt x="344170" y="800100"/>
                    </a:cubicBezTo>
                    <a:cubicBezTo>
                      <a:pt x="344170" y="800100"/>
                      <a:pt x="350520" y="800100"/>
                      <a:pt x="354330" y="800100"/>
                    </a:cubicBezTo>
                    <a:cubicBezTo>
                      <a:pt x="356870" y="800100"/>
                      <a:pt x="363220" y="800100"/>
                      <a:pt x="363220" y="800100"/>
                    </a:cubicBezTo>
                    <a:cubicBezTo>
                      <a:pt x="363220" y="800100"/>
                      <a:pt x="369570" y="801370"/>
                      <a:pt x="372110" y="801370"/>
                    </a:cubicBezTo>
                    <a:cubicBezTo>
                      <a:pt x="375920" y="802640"/>
                      <a:pt x="381000" y="803910"/>
                      <a:pt x="382270" y="803910"/>
                    </a:cubicBezTo>
                    <a:cubicBezTo>
                      <a:pt x="382270" y="803910"/>
                      <a:pt x="387350" y="806450"/>
                      <a:pt x="389890" y="807720"/>
                    </a:cubicBezTo>
                    <a:cubicBezTo>
                      <a:pt x="393700" y="808990"/>
                      <a:pt x="398780" y="811530"/>
                      <a:pt x="398780" y="811530"/>
                    </a:cubicBezTo>
                    <a:cubicBezTo>
                      <a:pt x="398780" y="811530"/>
                      <a:pt x="403860" y="815340"/>
                      <a:pt x="406400" y="817880"/>
                    </a:cubicBezTo>
                    <a:cubicBezTo>
                      <a:pt x="408940" y="819150"/>
                      <a:pt x="412750" y="822960"/>
                      <a:pt x="414020" y="822960"/>
                    </a:cubicBezTo>
                    <a:cubicBezTo>
                      <a:pt x="414020" y="824230"/>
                      <a:pt x="416560" y="828040"/>
                      <a:pt x="419100" y="830580"/>
                    </a:cubicBezTo>
                    <a:cubicBezTo>
                      <a:pt x="420370" y="833120"/>
                      <a:pt x="424180" y="838200"/>
                      <a:pt x="424180" y="838200"/>
                    </a:cubicBezTo>
                    <a:cubicBezTo>
                      <a:pt x="424180" y="838200"/>
                      <a:pt x="426720" y="844550"/>
                      <a:pt x="427990" y="847090"/>
                    </a:cubicBezTo>
                    <a:cubicBezTo>
                      <a:pt x="429260" y="849630"/>
                      <a:pt x="431800" y="855980"/>
                      <a:pt x="431800" y="855980"/>
                    </a:cubicBezTo>
                    <a:cubicBezTo>
                      <a:pt x="431800" y="855980"/>
                      <a:pt x="433070" y="862330"/>
                      <a:pt x="433070" y="864870"/>
                    </a:cubicBezTo>
                    <a:cubicBezTo>
                      <a:pt x="434340" y="868680"/>
                      <a:pt x="435610" y="875030"/>
                      <a:pt x="435610" y="875030"/>
                    </a:cubicBezTo>
                    <a:cubicBezTo>
                      <a:pt x="435610" y="875030"/>
                      <a:pt x="434340" y="881380"/>
                      <a:pt x="434340" y="883920"/>
                    </a:cubicBezTo>
                    <a:cubicBezTo>
                      <a:pt x="434340" y="887730"/>
                      <a:pt x="433070" y="894080"/>
                      <a:pt x="433070" y="894080"/>
                    </a:cubicBezTo>
                    <a:cubicBezTo>
                      <a:pt x="433070" y="894080"/>
                      <a:pt x="416560" y="949960"/>
                      <a:pt x="416560" y="960120"/>
                    </a:cubicBezTo>
                    <a:cubicBezTo>
                      <a:pt x="416560" y="962660"/>
                      <a:pt x="417830" y="962660"/>
                      <a:pt x="419100" y="963930"/>
                    </a:cubicBezTo>
                    <a:cubicBezTo>
                      <a:pt x="420370" y="966470"/>
                      <a:pt x="420370" y="969010"/>
                      <a:pt x="421640" y="972820"/>
                    </a:cubicBezTo>
                    <a:cubicBezTo>
                      <a:pt x="425450" y="981710"/>
                      <a:pt x="435610" y="1021080"/>
                      <a:pt x="438150" y="1021080"/>
                    </a:cubicBezTo>
                    <a:cubicBezTo>
                      <a:pt x="439420" y="1021080"/>
                      <a:pt x="438150" y="1007110"/>
                      <a:pt x="438150" y="996950"/>
                    </a:cubicBezTo>
                    <a:cubicBezTo>
                      <a:pt x="439420" y="977900"/>
                      <a:pt x="443230" y="918210"/>
                      <a:pt x="443230" y="916940"/>
                    </a:cubicBezTo>
                    <a:cubicBezTo>
                      <a:pt x="443230" y="916940"/>
                      <a:pt x="443230" y="910590"/>
                      <a:pt x="443230" y="908050"/>
                    </a:cubicBezTo>
                    <a:cubicBezTo>
                      <a:pt x="443230" y="904240"/>
                      <a:pt x="443230" y="897890"/>
                      <a:pt x="443230" y="897890"/>
                    </a:cubicBezTo>
                    <a:cubicBezTo>
                      <a:pt x="443230" y="897890"/>
                      <a:pt x="445770" y="891540"/>
                      <a:pt x="445770" y="889000"/>
                    </a:cubicBezTo>
                    <a:cubicBezTo>
                      <a:pt x="447040" y="886460"/>
                      <a:pt x="448310" y="880110"/>
                      <a:pt x="448310" y="880110"/>
                    </a:cubicBezTo>
                    <a:cubicBezTo>
                      <a:pt x="448310" y="880110"/>
                      <a:pt x="452120" y="873760"/>
                      <a:pt x="453390" y="871220"/>
                    </a:cubicBezTo>
                    <a:cubicBezTo>
                      <a:pt x="454660" y="868680"/>
                      <a:pt x="458470" y="863600"/>
                      <a:pt x="458470" y="862330"/>
                    </a:cubicBezTo>
                    <a:cubicBezTo>
                      <a:pt x="458470" y="862330"/>
                      <a:pt x="462280" y="859790"/>
                      <a:pt x="464820" y="855980"/>
                    </a:cubicBezTo>
                    <a:cubicBezTo>
                      <a:pt x="472440" y="840740"/>
                      <a:pt x="486410" y="774700"/>
                      <a:pt x="495300" y="736600"/>
                    </a:cubicBezTo>
                    <a:cubicBezTo>
                      <a:pt x="502920" y="702310"/>
                      <a:pt x="511810" y="671830"/>
                      <a:pt x="516890" y="637540"/>
                    </a:cubicBezTo>
                    <a:cubicBezTo>
                      <a:pt x="523240" y="601980"/>
                      <a:pt x="528320" y="527050"/>
                      <a:pt x="528320" y="527050"/>
                    </a:cubicBezTo>
                    <a:cubicBezTo>
                      <a:pt x="528320" y="527050"/>
                      <a:pt x="529590" y="520700"/>
                      <a:pt x="529590" y="518160"/>
                    </a:cubicBezTo>
                    <a:cubicBezTo>
                      <a:pt x="530860" y="515620"/>
                      <a:pt x="532130" y="509270"/>
                      <a:pt x="532130" y="509270"/>
                    </a:cubicBezTo>
                    <a:cubicBezTo>
                      <a:pt x="532130" y="509270"/>
                      <a:pt x="533400" y="508000"/>
                      <a:pt x="533400" y="508000"/>
                    </a:cubicBezTo>
                    <a:cubicBezTo>
                      <a:pt x="532130" y="505460"/>
                      <a:pt x="497840" y="499110"/>
                      <a:pt x="483870" y="504190"/>
                    </a:cubicBezTo>
                    <a:cubicBezTo>
                      <a:pt x="471170" y="509270"/>
                      <a:pt x="467360" y="528320"/>
                      <a:pt x="452120" y="537210"/>
                    </a:cubicBezTo>
                    <a:cubicBezTo>
                      <a:pt x="429260" y="551180"/>
                      <a:pt x="387350" y="563880"/>
                      <a:pt x="355600" y="562610"/>
                    </a:cubicBezTo>
                    <a:cubicBezTo>
                      <a:pt x="327660" y="561340"/>
                      <a:pt x="294640" y="549910"/>
                      <a:pt x="273050" y="532130"/>
                    </a:cubicBezTo>
                    <a:cubicBezTo>
                      <a:pt x="251460" y="515620"/>
                      <a:pt x="236220" y="488950"/>
                      <a:pt x="227330" y="463550"/>
                    </a:cubicBezTo>
                    <a:cubicBezTo>
                      <a:pt x="217170" y="439420"/>
                      <a:pt x="217170" y="411480"/>
                      <a:pt x="214630" y="383540"/>
                    </a:cubicBezTo>
                    <a:cubicBezTo>
                      <a:pt x="212090" y="356870"/>
                      <a:pt x="212090" y="304800"/>
                      <a:pt x="212090" y="303530"/>
                    </a:cubicBezTo>
                    <a:cubicBezTo>
                      <a:pt x="212090" y="303530"/>
                      <a:pt x="212090" y="297180"/>
                      <a:pt x="210820" y="293370"/>
                    </a:cubicBezTo>
                    <a:cubicBezTo>
                      <a:pt x="210820" y="289560"/>
                      <a:pt x="210820" y="281940"/>
                      <a:pt x="210820" y="281940"/>
                    </a:cubicBezTo>
                    <a:cubicBezTo>
                      <a:pt x="210820" y="281940"/>
                      <a:pt x="212090" y="275590"/>
                      <a:pt x="213360" y="271780"/>
                    </a:cubicBezTo>
                    <a:cubicBezTo>
                      <a:pt x="213360" y="267970"/>
                      <a:pt x="215900" y="261620"/>
                      <a:pt x="215900" y="261620"/>
                    </a:cubicBezTo>
                    <a:cubicBezTo>
                      <a:pt x="215900" y="260350"/>
                      <a:pt x="218440" y="254000"/>
                      <a:pt x="219710" y="251460"/>
                    </a:cubicBezTo>
                    <a:cubicBezTo>
                      <a:pt x="220980" y="247650"/>
                      <a:pt x="224790" y="241300"/>
                      <a:pt x="224790" y="241300"/>
                    </a:cubicBezTo>
                    <a:cubicBezTo>
                      <a:pt x="224790" y="241300"/>
                      <a:pt x="228600" y="236220"/>
                      <a:pt x="231140" y="233680"/>
                    </a:cubicBezTo>
                    <a:cubicBezTo>
                      <a:pt x="233680" y="229870"/>
                      <a:pt x="238760" y="224790"/>
                      <a:pt x="238760" y="224790"/>
                    </a:cubicBezTo>
                    <a:cubicBezTo>
                      <a:pt x="238760" y="224790"/>
                      <a:pt x="243840" y="220980"/>
                      <a:pt x="246380" y="218440"/>
                    </a:cubicBezTo>
                    <a:cubicBezTo>
                      <a:pt x="250190" y="215900"/>
                      <a:pt x="255270" y="212090"/>
                      <a:pt x="255270" y="212090"/>
                    </a:cubicBezTo>
                    <a:cubicBezTo>
                      <a:pt x="255270" y="212090"/>
                      <a:pt x="262890" y="209550"/>
                      <a:pt x="265430" y="207010"/>
                    </a:cubicBezTo>
                    <a:cubicBezTo>
                      <a:pt x="269240" y="205740"/>
                      <a:pt x="275590" y="203200"/>
                      <a:pt x="275590" y="203200"/>
                    </a:cubicBezTo>
                    <a:cubicBezTo>
                      <a:pt x="275590" y="203200"/>
                      <a:pt x="283210" y="201930"/>
                      <a:pt x="285750" y="201930"/>
                    </a:cubicBezTo>
                    <a:cubicBezTo>
                      <a:pt x="289560" y="200660"/>
                      <a:pt x="297180" y="199390"/>
                      <a:pt x="297180" y="199390"/>
                    </a:cubicBezTo>
                    <a:cubicBezTo>
                      <a:pt x="297180" y="199390"/>
                      <a:pt x="303530" y="200660"/>
                      <a:pt x="307340" y="200660"/>
                    </a:cubicBezTo>
                    <a:cubicBezTo>
                      <a:pt x="311150" y="200660"/>
                      <a:pt x="318770" y="201930"/>
                      <a:pt x="318770" y="201930"/>
                    </a:cubicBezTo>
                    <a:cubicBezTo>
                      <a:pt x="318770" y="201930"/>
                      <a:pt x="325120" y="204470"/>
                      <a:pt x="328930" y="205740"/>
                    </a:cubicBezTo>
                    <a:cubicBezTo>
                      <a:pt x="332740" y="205740"/>
                      <a:pt x="339090" y="208280"/>
                      <a:pt x="339090" y="208280"/>
                    </a:cubicBezTo>
                    <a:cubicBezTo>
                      <a:pt x="339090" y="208280"/>
                      <a:pt x="345440" y="212090"/>
                      <a:pt x="347980" y="214630"/>
                    </a:cubicBezTo>
                    <a:cubicBezTo>
                      <a:pt x="351790" y="215900"/>
                      <a:pt x="356870" y="219710"/>
                      <a:pt x="356870" y="219710"/>
                    </a:cubicBezTo>
                    <a:cubicBezTo>
                      <a:pt x="356870" y="219710"/>
                      <a:pt x="361950" y="224790"/>
                      <a:pt x="364490" y="228600"/>
                    </a:cubicBezTo>
                    <a:cubicBezTo>
                      <a:pt x="367030" y="231140"/>
                      <a:pt x="372110" y="236220"/>
                      <a:pt x="372110" y="236220"/>
                    </a:cubicBezTo>
                    <a:cubicBezTo>
                      <a:pt x="372110" y="236220"/>
                      <a:pt x="375920" y="242570"/>
                      <a:pt x="377190" y="245110"/>
                    </a:cubicBezTo>
                    <a:cubicBezTo>
                      <a:pt x="379730" y="248920"/>
                      <a:pt x="383540" y="254000"/>
                      <a:pt x="383540" y="254000"/>
                    </a:cubicBezTo>
                    <a:cubicBezTo>
                      <a:pt x="383540" y="255270"/>
                      <a:pt x="384810" y="261620"/>
                      <a:pt x="386080" y="265430"/>
                    </a:cubicBezTo>
                    <a:cubicBezTo>
                      <a:pt x="387350" y="267970"/>
                      <a:pt x="388620" y="275590"/>
                      <a:pt x="388620" y="275590"/>
                    </a:cubicBezTo>
                    <a:cubicBezTo>
                      <a:pt x="389890" y="275590"/>
                      <a:pt x="383540" y="237490"/>
                      <a:pt x="388620" y="234950"/>
                    </a:cubicBezTo>
                    <a:cubicBezTo>
                      <a:pt x="396240" y="232410"/>
                      <a:pt x="427990" y="280670"/>
                      <a:pt x="436880" y="279400"/>
                    </a:cubicBezTo>
                    <a:cubicBezTo>
                      <a:pt x="440690" y="278130"/>
                      <a:pt x="439420" y="273050"/>
                      <a:pt x="441960" y="267970"/>
                    </a:cubicBezTo>
                    <a:cubicBezTo>
                      <a:pt x="449580" y="254000"/>
                      <a:pt x="464820" y="222250"/>
                      <a:pt x="474980" y="196850"/>
                    </a:cubicBezTo>
                    <a:cubicBezTo>
                      <a:pt x="486410" y="168910"/>
                      <a:pt x="482600" y="121920"/>
                      <a:pt x="506730" y="105410"/>
                    </a:cubicBezTo>
                    <a:cubicBezTo>
                      <a:pt x="538480" y="83820"/>
                      <a:pt x="642620" y="87630"/>
                      <a:pt x="669290" y="111760"/>
                    </a:cubicBezTo>
                    <a:cubicBezTo>
                      <a:pt x="689610" y="128270"/>
                      <a:pt x="671830" y="186690"/>
                      <a:pt x="687070" y="195580"/>
                    </a:cubicBezTo>
                    <a:cubicBezTo>
                      <a:pt x="702310" y="203200"/>
                      <a:pt x="739140" y="176530"/>
                      <a:pt x="762000" y="163830"/>
                    </a:cubicBezTo>
                    <a:cubicBezTo>
                      <a:pt x="786130" y="152400"/>
                      <a:pt x="805180" y="133350"/>
                      <a:pt x="829310" y="120650"/>
                    </a:cubicBezTo>
                    <a:cubicBezTo>
                      <a:pt x="854710" y="107950"/>
                      <a:pt x="904240" y="92710"/>
                      <a:pt x="908050" y="88900"/>
                    </a:cubicBezTo>
                    <a:cubicBezTo>
                      <a:pt x="909320" y="88900"/>
                      <a:pt x="908050" y="88900"/>
                      <a:pt x="909320" y="88900"/>
                    </a:cubicBezTo>
                    <a:cubicBezTo>
                      <a:pt x="913130" y="83820"/>
                      <a:pt x="953770" y="49530"/>
                      <a:pt x="981710" y="36830"/>
                    </a:cubicBezTo>
                    <a:cubicBezTo>
                      <a:pt x="1012190" y="24130"/>
                      <a:pt x="1051560" y="16510"/>
                      <a:pt x="1084580" y="11430"/>
                    </a:cubicBezTo>
                    <a:cubicBezTo>
                      <a:pt x="1113790" y="6350"/>
                      <a:pt x="1143000" y="0"/>
                      <a:pt x="1169670" y="6350"/>
                    </a:cubicBezTo>
                    <a:cubicBezTo>
                      <a:pt x="1195070" y="11430"/>
                      <a:pt x="1224280" y="24130"/>
                      <a:pt x="1240790" y="43180"/>
                    </a:cubicBezTo>
                    <a:cubicBezTo>
                      <a:pt x="1258570" y="60960"/>
                      <a:pt x="1276350" y="93980"/>
                      <a:pt x="1273810" y="119380"/>
                    </a:cubicBezTo>
                    <a:cubicBezTo>
                      <a:pt x="1270000" y="148590"/>
                      <a:pt x="1238250" y="185420"/>
                      <a:pt x="1211580" y="205740"/>
                    </a:cubicBezTo>
                    <a:cubicBezTo>
                      <a:pt x="1183640" y="226060"/>
                      <a:pt x="1141730" y="231140"/>
                      <a:pt x="1107440" y="238760"/>
                    </a:cubicBezTo>
                    <a:cubicBezTo>
                      <a:pt x="1076960" y="247650"/>
                      <a:pt x="1028700" y="254000"/>
                      <a:pt x="1017270" y="256540"/>
                    </a:cubicBezTo>
                    <a:cubicBezTo>
                      <a:pt x="1013460" y="257810"/>
                      <a:pt x="1013460" y="256540"/>
                      <a:pt x="1010920" y="257810"/>
                    </a:cubicBezTo>
                    <a:cubicBezTo>
                      <a:pt x="1009650" y="259080"/>
                      <a:pt x="1008380" y="260350"/>
                      <a:pt x="1007110" y="262890"/>
                    </a:cubicBezTo>
                    <a:cubicBezTo>
                      <a:pt x="999490" y="274320"/>
                      <a:pt x="981710" y="312420"/>
                      <a:pt x="969010" y="340360"/>
                    </a:cubicBezTo>
                    <a:cubicBezTo>
                      <a:pt x="953770" y="374650"/>
                      <a:pt x="934720" y="417830"/>
                      <a:pt x="922020" y="454660"/>
                    </a:cubicBezTo>
                    <a:cubicBezTo>
                      <a:pt x="910590" y="485140"/>
                      <a:pt x="902970" y="510540"/>
                      <a:pt x="896620" y="541020"/>
                    </a:cubicBezTo>
                    <a:cubicBezTo>
                      <a:pt x="889000" y="575310"/>
                      <a:pt x="883920" y="612140"/>
                      <a:pt x="878840" y="648970"/>
                    </a:cubicBezTo>
                    <a:cubicBezTo>
                      <a:pt x="873760" y="685800"/>
                      <a:pt x="869950" y="737870"/>
                      <a:pt x="867410" y="762000"/>
                    </a:cubicBezTo>
                    <a:cubicBezTo>
                      <a:pt x="866140" y="772160"/>
                      <a:pt x="862330" y="781050"/>
                      <a:pt x="864870" y="784860"/>
                    </a:cubicBezTo>
                    <a:cubicBezTo>
                      <a:pt x="866140" y="786130"/>
                      <a:pt x="871220" y="787400"/>
                      <a:pt x="871220" y="787400"/>
                    </a:cubicBezTo>
                    <a:cubicBezTo>
                      <a:pt x="871220" y="787400"/>
                      <a:pt x="876300" y="792480"/>
                      <a:pt x="877570" y="793750"/>
                    </a:cubicBezTo>
                    <a:cubicBezTo>
                      <a:pt x="880110" y="796290"/>
                      <a:pt x="885190" y="800100"/>
                      <a:pt x="885190" y="800100"/>
                    </a:cubicBezTo>
                    <a:cubicBezTo>
                      <a:pt x="885190" y="800100"/>
                      <a:pt x="889000" y="805180"/>
                      <a:pt x="890270" y="807720"/>
                    </a:cubicBezTo>
                    <a:cubicBezTo>
                      <a:pt x="892810" y="810260"/>
                      <a:pt x="896620" y="815340"/>
                      <a:pt x="896620" y="816610"/>
                    </a:cubicBezTo>
                    <a:cubicBezTo>
                      <a:pt x="896620" y="816610"/>
                      <a:pt x="897890" y="821690"/>
                      <a:pt x="899160" y="825500"/>
                    </a:cubicBezTo>
                    <a:cubicBezTo>
                      <a:pt x="900430" y="828040"/>
                      <a:pt x="902970" y="834390"/>
                      <a:pt x="902970" y="834390"/>
                    </a:cubicBezTo>
                    <a:cubicBezTo>
                      <a:pt x="902970" y="834390"/>
                      <a:pt x="904240" y="840740"/>
                      <a:pt x="904240" y="843280"/>
                    </a:cubicBezTo>
                    <a:cubicBezTo>
                      <a:pt x="904240" y="847090"/>
                      <a:pt x="905510" y="852170"/>
                      <a:pt x="905510" y="853440"/>
                    </a:cubicBezTo>
                    <a:cubicBezTo>
                      <a:pt x="905510" y="853440"/>
                      <a:pt x="904240" y="943610"/>
                      <a:pt x="904240" y="960120"/>
                    </a:cubicBezTo>
                    <a:cubicBezTo>
                      <a:pt x="904240" y="965200"/>
                      <a:pt x="904240" y="965200"/>
                      <a:pt x="904240" y="969010"/>
                    </a:cubicBezTo>
                    <a:cubicBezTo>
                      <a:pt x="904240" y="980440"/>
                      <a:pt x="904240" y="1008380"/>
                      <a:pt x="904240" y="1031240"/>
                    </a:cubicBezTo>
                    <a:cubicBezTo>
                      <a:pt x="905510" y="1059180"/>
                      <a:pt x="905510" y="1093470"/>
                      <a:pt x="905510" y="1123950"/>
                    </a:cubicBezTo>
                    <a:cubicBezTo>
                      <a:pt x="905510" y="1153160"/>
                      <a:pt x="908050" y="1189990"/>
                      <a:pt x="906780" y="1211580"/>
                    </a:cubicBezTo>
                    <a:cubicBezTo>
                      <a:pt x="905510" y="1226820"/>
                      <a:pt x="901700" y="1234440"/>
                      <a:pt x="900430" y="1247140"/>
                    </a:cubicBezTo>
                    <a:cubicBezTo>
                      <a:pt x="899160" y="1258570"/>
                      <a:pt x="899160" y="1268730"/>
                      <a:pt x="899160" y="1282700"/>
                    </a:cubicBezTo>
                    <a:cubicBezTo>
                      <a:pt x="900430" y="1305560"/>
                      <a:pt x="901700" y="1339850"/>
                      <a:pt x="904240" y="1367790"/>
                    </a:cubicBezTo>
                    <a:cubicBezTo>
                      <a:pt x="905510" y="1397000"/>
                      <a:pt x="906780" y="1422400"/>
                      <a:pt x="910590" y="1454150"/>
                    </a:cubicBezTo>
                    <a:cubicBezTo>
                      <a:pt x="914400" y="1492250"/>
                      <a:pt x="927100" y="1545590"/>
                      <a:pt x="932180" y="1578610"/>
                    </a:cubicBezTo>
                    <a:cubicBezTo>
                      <a:pt x="935990" y="1600200"/>
                      <a:pt x="939800" y="1631950"/>
                      <a:pt x="939800" y="1631950"/>
                    </a:cubicBezTo>
                    <a:cubicBezTo>
                      <a:pt x="939800" y="1631950"/>
                      <a:pt x="939800" y="1638300"/>
                      <a:pt x="939800" y="1642110"/>
                    </a:cubicBezTo>
                    <a:cubicBezTo>
                      <a:pt x="939800" y="1644650"/>
                      <a:pt x="939800" y="1651000"/>
                      <a:pt x="939800" y="1651000"/>
                    </a:cubicBezTo>
                    <a:cubicBezTo>
                      <a:pt x="939800" y="1651000"/>
                      <a:pt x="938530" y="1656080"/>
                      <a:pt x="937260" y="1659890"/>
                    </a:cubicBezTo>
                    <a:cubicBezTo>
                      <a:pt x="937260" y="1662430"/>
                      <a:pt x="935990" y="1668780"/>
                      <a:pt x="935990" y="1668780"/>
                    </a:cubicBezTo>
                    <a:cubicBezTo>
                      <a:pt x="935990" y="1668780"/>
                      <a:pt x="932180" y="1672590"/>
                      <a:pt x="932180" y="1676400"/>
                    </a:cubicBezTo>
                    <a:cubicBezTo>
                      <a:pt x="930910" y="1685290"/>
                      <a:pt x="942340" y="1718310"/>
                      <a:pt x="947420" y="1722120"/>
                    </a:cubicBezTo>
                    <a:cubicBezTo>
                      <a:pt x="949960" y="1722120"/>
                      <a:pt x="951230" y="1720850"/>
                      <a:pt x="953770" y="1720850"/>
                    </a:cubicBezTo>
                    <a:cubicBezTo>
                      <a:pt x="956310" y="1719580"/>
                      <a:pt x="962660" y="1718310"/>
                      <a:pt x="962660" y="1718310"/>
                    </a:cubicBezTo>
                    <a:cubicBezTo>
                      <a:pt x="962660" y="1718310"/>
                      <a:pt x="966470" y="1719580"/>
                      <a:pt x="967740" y="1718310"/>
                    </a:cubicBezTo>
                    <a:cubicBezTo>
                      <a:pt x="970280" y="1718310"/>
                      <a:pt x="974090" y="1713230"/>
                      <a:pt x="974090" y="1713230"/>
                    </a:cubicBezTo>
                    <a:cubicBezTo>
                      <a:pt x="974090" y="1713230"/>
                      <a:pt x="979170" y="1710690"/>
                      <a:pt x="981710" y="1709420"/>
                    </a:cubicBezTo>
                    <a:cubicBezTo>
                      <a:pt x="984250" y="1708150"/>
                      <a:pt x="989330" y="1705610"/>
                      <a:pt x="989330" y="1705610"/>
                    </a:cubicBezTo>
                    <a:cubicBezTo>
                      <a:pt x="989330" y="1704340"/>
                      <a:pt x="995680" y="1703070"/>
                      <a:pt x="998220" y="1703070"/>
                    </a:cubicBezTo>
                    <a:cubicBezTo>
                      <a:pt x="1000760" y="1701800"/>
                      <a:pt x="1007110" y="1700530"/>
                      <a:pt x="1007110" y="1700530"/>
                    </a:cubicBezTo>
                    <a:cubicBezTo>
                      <a:pt x="1007110" y="1700530"/>
                      <a:pt x="1012190" y="1700530"/>
                      <a:pt x="1016000" y="1700530"/>
                    </a:cubicBezTo>
                    <a:cubicBezTo>
                      <a:pt x="1018540" y="1700530"/>
                      <a:pt x="1023620" y="1700530"/>
                      <a:pt x="1024890" y="1700530"/>
                    </a:cubicBezTo>
                    <a:cubicBezTo>
                      <a:pt x="1024890" y="1700530"/>
                      <a:pt x="1029970" y="1701800"/>
                      <a:pt x="1032510" y="1703070"/>
                    </a:cubicBezTo>
                    <a:cubicBezTo>
                      <a:pt x="1035050" y="1704340"/>
                      <a:pt x="1041400" y="1705610"/>
                      <a:pt x="1041400" y="1705610"/>
                    </a:cubicBezTo>
                    <a:cubicBezTo>
                      <a:pt x="1041400" y="1705610"/>
                      <a:pt x="1046480" y="1708150"/>
                      <a:pt x="1049020" y="1709420"/>
                    </a:cubicBezTo>
                    <a:cubicBezTo>
                      <a:pt x="1051560" y="1710690"/>
                      <a:pt x="1056640" y="1713230"/>
                      <a:pt x="1056640" y="1713230"/>
                    </a:cubicBezTo>
                    <a:cubicBezTo>
                      <a:pt x="1056640" y="1713230"/>
                      <a:pt x="1060450" y="1717040"/>
                      <a:pt x="1062990" y="1719580"/>
                    </a:cubicBezTo>
                    <a:cubicBezTo>
                      <a:pt x="1065530" y="1720850"/>
                      <a:pt x="1069340" y="1724660"/>
                      <a:pt x="1069340" y="1724660"/>
                    </a:cubicBezTo>
                    <a:cubicBezTo>
                      <a:pt x="1069340" y="1724660"/>
                      <a:pt x="1073150" y="1729740"/>
                      <a:pt x="1074420" y="1732280"/>
                    </a:cubicBezTo>
                    <a:cubicBezTo>
                      <a:pt x="1076960" y="1734820"/>
                      <a:pt x="1079500" y="1739900"/>
                      <a:pt x="1079500" y="1739900"/>
                    </a:cubicBezTo>
                    <a:cubicBezTo>
                      <a:pt x="1079500" y="1739900"/>
                      <a:pt x="1082040" y="1744980"/>
                      <a:pt x="1083310" y="1747520"/>
                    </a:cubicBezTo>
                    <a:cubicBezTo>
                      <a:pt x="1083310" y="1750060"/>
                      <a:pt x="1085850" y="1755140"/>
                      <a:pt x="1085850" y="1756410"/>
                    </a:cubicBezTo>
                    <a:cubicBezTo>
                      <a:pt x="1085850" y="1756410"/>
                      <a:pt x="1085850" y="1761490"/>
                      <a:pt x="1087120" y="1764030"/>
                    </a:cubicBezTo>
                    <a:cubicBezTo>
                      <a:pt x="1087120" y="1767840"/>
                      <a:pt x="1088390" y="1772920"/>
                      <a:pt x="1088390" y="1772920"/>
                    </a:cubicBezTo>
                    <a:cubicBezTo>
                      <a:pt x="1088390" y="1772920"/>
                      <a:pt x="1088390" y="1835150"/>
                      <a:pt x="1089660" y="1858010"/>
                    </a:cubicBezTo>
                    <a:cubicBezTo>
                      <a:pt x="1089660" y="1871980"/>
                      <a:pt x="1090930" y="1893570"/>
                      <a:pt x="1090930" y="1893570"/>
                    </a:cubicBezTo>
                    <a:cubicBezTo>
                      <a:pt x="1090930" y="1893570"/>
                      <a:pt x="1089660" y="1899920"/>
                      <a:pt x="1089660" y="1902460"/>
                    </a:cubicBezTo>
                    <a:cubicBezTo>
                      <a:pt x="1088390" y="1905000"/>
                      <a:pt x="1088390" y="1911350"/>
                      <a:pt x="1088390" y="1911350"/>
                    </a:cubicBezTo>
                    <a:cubicBezTo>
                      <a:pt x="1088390" y="1911350"/>
                      <a:pt x="1085850" y="1918970"/>
                      <a:pt x="1084580" y="1920240"/>
                    </a:cubicBezTo>
                    <a:cubicBezTo>
                      <a:pt x="1084580" y="1921510"/>
                      <a:pt x="1084580" y="1930400"/>
                      <a:pt x="1084580" y="1939290"/>
                    </a:cubicBezTo>
                    <a:cubicBezTo>
                      <a:pt x="1084580" y="1962150"/>
                      <a:pt x="1085850" y="2019300"/>
                      <a:pt x="1085850" y="2061210"/>
                    </a:cubicBezTo>
                    <a:cubicBezTo>
                      <a:pt x="1083310" y="2108200"/>
                      <a:pt x="1076960" y="2207260"/>
                      <a:pt x="1076960" y="2207260"/>
                    </a:cubicBezTo>
                    <a:cubicBezTo>
                      <a:pt x="1076960" y="2207260"/>
                      <a:pt x="1078230" y="2213610"/>
                      <a:pt x="1078230" y="2216150"/>
                    </a:cubicBezTo>
                    <a:cubicBezTo>
                      <a:pt x="1079500" y="2218690"/>
                      <a:pt x="1080770" y="2225040"/>
                      <a:pt x="1080770" y="2225040"/>
                    </a:cubicBezTo>
                    <a:cubicBezTo>
                      <a:pt x="1080770" y="2225040"/>
                      <a:pt x="1082040" y="2231390"/>
                      <a:pt x="1082040" y="2233930"/>
                    </a:cubicBezTo>
                    <a:cubicBezTo>
                      <a:pt x="1082040" y="2237740"/>
                      <a:pt x="1082040" y="2244090"/>
                      <a:pt x="1082040" y="2244090"/>
                    </a:cubicBezTo>
                    <a:cubicBezTo>
                      <a:pt x="1082040" y="2244090"/>
                      <a:pt x="1080770" y="2249170"/>
                      <a:pt x="1079500" y="2252980"/>
                    </a:cubicBezTo>
                    <a:cubicBezTo>
                      <a:pt x="1079500" y="2255520"/>
                      <a:pt x="1078230" y="2261870"/>
                      <a:pt x="1078230" y="2261870"/>
                    </a:cubicBezTo>
                    <a:cubicBezTo>
                      <a:pt x="1078230" y="2261870"/>
                      <a:pt x="1075690" y="2266950"/>
                      <a:pt x="1074420" y="2269490"/>
                    </a:cubicBezTo>
                    <a:cubicBezTo>
                      <a:pt x="1073150" y="2273300"/>
                      <a:pt x="1070610" y="2278380"/>
                      <a:pt x="1070610" y="2278380"/>
                    </a:cubicBezTo>
                    <a:cubicBezTo>
                      <a:pt x="1069340" y="2278380"/>
                      <a:pt x="1065530" y="2283460"/>
                      <a:pt x="1064260" y="2286000"/>
                    </a:cubicBezTo>
                    <a:cubicBezTo>
                      <a:pt x="1061720" y="2287270"/>
                      <a:pt x="1057910" y="2292350"/>
                      <a:pt x="1057910" y="2292350"/>
                    </a:cubicBezTo>
                    <a:cubicBezTo>
                      <a:pt x="1057910" y="2292350"/>
                      <a:pt x="1052830" y="2296160"/>
                      <a:pt x="1050290" y="2297430"/>
                    </a:cubicBezTo>
                    <a:cubicBezTo>
                      <a:pt x="1047750" y="2299970"/>
                      <a:pt x="1043940" y="2303780"/>
                      <a:pt x="1043940" y="2303780"/>
                    </a:cubicBezTo>
                    <a:cubicBezTo>
                      <a:pt x="1042670" y="2303780"/>
                      <a:pt x="1037590" y="2306320"/>
                      <a:pt x="1035050" y="2307590"/>
                    </a:cubicBezTo>
                    <a:cubicBezTo>
                      <a:pt x="1032510" y="2307590"/>
                      <a:pt x="1026160" y="2310130"/>
                      <a:pt x="1026160" y="2310130"/>
                    </a:cubicBezTo>
                    <a:cubicBezTo>
                      <a:pt x="1026160" y="2310130"/>
                      <a:pt x="1019810" y="2311400"/>
                      <a:pt x="1017270" y="2311400"/>
                    </a:cubicBezTo>
                    <a:cubicBezTo>
                      <a:pt x="1014730" y="2312670"/>
                      <a:pt x="1008380" y="2313940"/>
                      <a:pt x="1008380" y="2313940"/>
                    </a:cubicBezTo>
                    <a:cubicBezTo>
                      <a:pt x="1008380" y="2313940"/>
                      <a:pt x="1002030" y="2312670"/>
                      <a:pt x="998220" y="2312670"/>
                    </a:cubicBezTo>
                    <a:cubicBezTo>
                      <a:pt x="995680" y="2312670"/>
                      <a:pt x="989330" y="2311400"/>
                      <a:pt x="989330" y="2311400"/>
                    </a:cubicBezTo>
                    <a:cubicBezTo>
                      <a:pt x="989330" y="2311400"/>
                      <a:pt x="984250" y="2310130"/>
                      <a:pt x="980440" y="2308860"/>
                    </a:cubicBezTo>
                    <a:cubicBezTo>
                      <a:pt x="977900" y="2307590"/>
                      <a:pt x="972820" y="2306320"/>
                      <a:pt x="971550" y="2306320"/>
                    </a:cubicBezTo>
                    <a:cubicBezTo>
                      <a:pt x="971550" y="2305050"/>
                      <a:pt x="966470" y="2302510"/>
                      <a:pt x="963930" y="2301240"/>
                    </a:cubicBezTo>
                    <a:cubicBezTo>
                      <a:pt x="961390" y="2298700"/>
                      <a:pt x="956310" y="2296160"/>
                      <a:pt x="956310" y="2296160"/>
                    </a:cubicBezTo>
                    <a:cubicBezTo>
                      <a:pt x="956310" y="2296160"/>
                      <a:pt x="952500" y="2291080"/>
                      <a:pt x="949960" y="2288540"/>
                    </a:cubicBezTo>
                    <a:cubicBezTo>
                      <a:pt x="948690" y="2287270"/>
                      <a:pt x="943610" y="2282190"/>
                      <a:pt x="943610" y="2282190"/>
                    </a:cubicBezTo>
                    <a:cubicBezTo>
                      <a:pt x="943610" y="2282190"/>
                      <a:pt x="941070" y="2277110"/>
                      <a:pt x="939800" y="2274570"/>
                    </a:cubicBezTo>
                    <a:cubicBezTo>
                      <a:pt x="938530" y="2272030"/>
                      <a:pt x="934720" y="2266950"/>
                      <a:pt x="934720" y="2265680"/>
                    </a:cubicBezTo>
                    <a:cubicBezTo>
                      <a:pt x="934720" y="2265680"/>
                      <a:pt x="932180" y="2249170"/>
                      <a:pt x="927100" y="2247900"/>
                    </a:cubicBezTo>
                    <a:cubicBezTo>
                      <a:pt x="916940" y="2246630"/>
                      <a:pt x="885190" y="2312670"/>
                      <a:pt x="862330" y="2311400"/>
                    </a:cubicBezTo>
                    <a:cubicBezTo>
                      <a:pt x="835660" y="2310130"/>
                      <a:pt x="797560" y="2246630"/>
                      <a:pt x="779780" y="2212340"/>
                    </a:cubicBezTo>
                    <a:cubicBezTo>
                      <a:pt x="764540" y="2183130"/>
                      <a:pt x="764540" y="2152650"/>
                      <a:pt x="758190" y="2120900"/>
                    </a:cubicBezTo>
                    <a:cubicBezTo>
                      <a:pt x="750570" y="2085340"/>
                      <a:pt x="744220" y="2047240"/>
                      <a:pt x="739140" y="2009140"/>
                    </a:cubicBezTo>
                    <a:cubicBezTo>
                      <a:pt x="734060" y="1967230"/>
                      <a:pt x="728980" y="1905000"/>
                      <a:pt x="727710" y="1882140"/>
                    </a:cubicBezTo>
                    <a:cubicBezTo>
                      <a:pt x="727710" y="1873250"/>
                      <a:pt x="727710" y="1864360"/>
                      <a:pt x="727710" y="1863090"/>
                    </a:cubicBezTo>
                    <a:cubicBezTo>
                      <a:pt x="727710" y="1861820"/>
                      <a:pt x="727710" y="1861820"/>
                      <a:pt x="726440" y="1861820"/>
                    </a:cubicBezTo>
                    <a:cubicBezTo>
                      <a:pt x="725170" y="1861820"/>
                      <a:pt x="726440" y="1907540"/>
                      <a:pt x="726440" y="1930400"/>
                    </a:cubicBezTo>
                    <a:cubicBezTo>
                      <a:pt x="727710" y="1955800"/>
                      <a:pt x="728980" y="2009140"/>
                      <a:pt x="728980" y="2009140"/>
                    </a:cubicBezTo>
                    <a:cubicBezTo>
                      <a:pt x="728980" y="2009140"/>
                      <a:pt x="728980" y="2015490"/>
                      <a:pt x="727710" y="2018030"/>
                    </a:cubicBezTo>
                    <a:cubicBezTo>
                      <a:pt x="727710" y="2020570"/>
                      <a:pt x="726440" y="2025650"/>
                      <a:pt x="726440" y="2025650"/>
                    </a:cubicBezTo>
                    <a:cubicBezTo>
                      <a:pt x="726440" y="2025650"/>
                      <a:pt x="725170" y="2030730"/>
                      <a:pt x="723900" y="2033270"/>
                    </a:cubicBezTo>
                    <a:cubicBezTo>
                      <a:pt x="722630" y="2035810"/>
                      <a:pt x="721360" y="2040890"/>
                      <a:pt x="721360" y="2040890"/>
                    </a:cubicBezTo>
                    <a:cubicBezTo>
                      <a:pt x="721360" y="2042160"/>
                      <a:pt x="717550" y="2045970"/>
                      <a:pt x="716280" y="2048510"/>
                    </a:cubicBezTo>
                    <a:cubicBezTo>
                      <a:pt x="715010" y="2051050"/>
                      <a:pt x="711200" y="2054860"/>
                      <a:pt x="711200" y="2054860"/>
                    </a:cubicBezTo>
                    <a:cubicBezTo>
                      <a:pt x="711200" y="2054860"/>
                      <a:pt x="707390" y="2058670"/>
                      <a:pt x="704850" y="2061210"/>
                    </a:cubicBezTo>
                    <a:cubicBezTo>
                      <a:pt x="703580" y="2062480"/>
                      <a:pt x="699770" y="2066290"/>
                      <a:pt x="699770" y="2066290"/>
                    </a:cubicBezTo>
                    <a:cubicBezTo>
                      <a:pt x="699770" y="2066290"/>
                      <a:pt x="698500" y="2066290"/>
                      <a:pt x="698500" y="2066290"/>
                    </a:cubicBezTo>
                    <a:cubicBezTo>
                      <a:pt x="698500" y="2066290"/>
                      <a:pt x="694690" y="2068830"/>
                      <a:pt x="692150" y="2070100"/>
                    </a:cubicBezTo>
                    <a:cubicBezTo>
                      <a:pt x="689610" y="2071370"/>
                      <a:pt x="684530" y="2073910"/>
                      <a:pt x="684530" y="2073910"/>
                    </a:cubicBezTo>
                    <a:cubicBezTo>
                      <a:pt x="684530" y="2073910"/>
                      <a:pt x="679450" y="2075180"/>
                      <a:pt x="676910" y="2076450"/>
                    </a:cubicBezTo>
                    <a:cubicBezTo>
                      <a:pt x="673100" y="2076450"/>
                      <a:pt x="668020" y="2077720"/>
                      <a:pt x="668020" y="2077720"/>
                    </a:cubicBezTo>
                    <a:cubicBezTo>
                      <a:pt x="668020" y="2077720"/>
                      <a:pt x="662940" y="2077720"/>
                      <a:pt x="660400" y="2077720"/>
                    </a:cubicBezTo>
                    <a:cubicBezTo>
                      <a:pt x="656590" y="2077720"/>
                      <a:pt x="651510" y="2077720"/>
                      <a:pt x="651510" y="2077720"/>
                    </a:cubicBezTo>
                    <a:cubicBezTo>
                      <a:pt x="651510" y="2077720"/>
                      <a:pt x="646430" y="2076450"/>
                      <a:pt x="643890" y="2075180"/>
                    </a:cubicBezTo>
                    <a:cubicBezTo>
                      <a:pt x="641350" y="2075180"/>
                      <a:pt x="635000" y="2073910"/>
                      <a:pt x="635000" y="2073910"/>
                    </a:cubicBezTo>
                    <a:cubicBezTo>
                      <a:pt x="635000" y="2073910"/>
                      <a:pt x="631190" y="2071370"/>
                      <a:pt x="628650" y="2070100"/>
                    </a:cubicBezTo>
                    <a:cubicBezTo>
                      <a:pt x="626110" y="2068830"/>
                      <a:pt x="621030" y="2066290"/>
                      <a:pt x="621030" y="2066290"/>
                    </a:cubicBezTo>
                    <a:cubicBezTo>
                      <a:pt x="621030" y="2066290"/>
                      <a:pt x="617220" y="2062480"/>
                      <a:pt x="614680" y="2059940"/>
                    </a:cubicBezTo>
                    <a:cubicBezTo>
                      <a:pt x="612140" y="2058670"/>
                      <a:pt x="608330" y="2054860"/>
                      <a:pt x="608330" y="2054860"/>
                    </a:cubicBezTo>
                    <a:cubicBezTo>
                      <a:pt x="608330" y="2054860"/>
                      <a:pt x="605790" y="2049780"/>
                      <a:pt x="603250" y="2048510"/>
                    </a:cubicBezTo>
                    <a:cubicBezTo>
                      <a:pt x="601980" y="2045970"/>
                      <a:pt x="599440" y="2040890"/>
                      <a:pt x="599440" y="2040890"/>
                    </a:cubicBezTo>
                    <a:cubicBezTo>
                      <a:pt x="599440" y="2040890"/>
                      <a:pt x="596900" y="2035810"/>
                      <a:pt x="595630" y="2033270"/>
                    </a:cubicBezTo>
                    <a:cubicBezTo>
                      <a:pt x="595630" y="2030730"/>
                      <a:pt x="593090" y="2025650"/>
                      <a:pt x="593090" y="2025650"/>
                    </a:cubicBezTo>
                    <a:cubicBezTo>
                      <a:pt x="593090" y="2025650"/>
                      <a:pt x="591820" y="2020570"/>
                      <a:pt x="591820" y="2018030"/>
                    </a:cubicBezTo>
                    <a:cubicBezTo>
                      <a:pt x="591820" y="2014220"/>
                      <a:pt x="590550" y="2009140"/>
                      <a:pt x="590550" y="2009140"/>
                    </a:cubicBezTo>
                    <a:cubicBezTo>
                      <a:pt x="590550" y="2009140"/>
                      <a:pt x="584200" y="1893570"/>
                      <a:pt x="577850" y="1841500"/>
                    </a:cubicBezTo>
                    <a:cubicBezTo>
                      <a:pt x="572770" y="1794510"/>
                      <a:pt x="562610" y="1746250"/>
                      <a:pt x="556260" y="1708150"/>
                    </a:cubicBezTo>
                    <a:cubicBezTo>
                      <a:pt x="552450" y="1680210"/>
                      <a:pt x="552450" y="1635760"/>
                      <a:pt x="547370" y="1633220"/>
                    </a:cubicBezTo>
                    <a:cubicBezTo>
                      <a:pt x="546100" y="1633220"/>
                      <a:pt x="543560" y="1637030"/>
                      <a:pt x="543560" y="1637030"/>
                    </a:cubicBezTo>
                    <a:cubicBezTo>
                      <a:pt x="543560" y="1637030"/>
                      <a:pt x="538480" y="1639570"/>
                      <a:pt x="535940" y="1640840"/>
                    </a:cubicBezTo>
                    <a:cubicBezTo>
                      <a:pt x="533400" y="1643380"/>
                      <a:pt x="528320" y="1645920"/>
                      <a:pt x="528320" y="1645920"/>
                    </a:cubicBezTo>
                    <a:cubicBezTo>
                      <a:pt x="527050" y="1645920"/>
                      <a:pt x="521970" y="1647190"/>
                      <a:pt x="519430" y="1647190"/>
                    </a:cubicBezTo>
                    <a:cubicBezTo>
                      <a:pt x="516890" y="1648460"/>
                      <a:pt x="510540" y="1649730"/>
                      <a:pt x="510540" y="1649730"/>
                    </a:cubicBezTo>
                    <a:cubicBezTo>
                      <a:pt x="510540" y="1649730"/>
                      <a:pt x="504190" y="1649730"/>
                      <a:pt x="501650" y="1649730"/>
                    </a:cubicBezTo>
                    <a:cubicBezTo>
                      <a:pt x="499110" y="1649730"/>
                      <a:pt x="492760" y="1649730"/>
                      <a:pt x="492760" y="1649730"/>
                    </a:cubicBezTo>
                    <a:cubicBezTo>
                      <a:pt x="492760" y="1649730"/>
                      <a:pt x="487680" y="1648460"/>
                      <a:pt x="485140" y="1647190"/>
                    </a:cubicBezTo>
                    <a:cubicBezTo>
                      <a:pt x="481330" y="1647190"/>
                      <a:pt x="476250" y="1645920"/>
                      <a:pt x="476250" y="1644650"/>
                    </a:cubicBezTo>
                    <a:cubicBezTo>
                      <a:pt x="476250" y="1644650"/>
                      <a:pt x="471170" y="1642110"/>
                      <a:pt x="468630" y="1640840"/>
                    </a:cubicBezTo>
                    <a:cubicBezTo>
                      <a:pt x="466090" y="1639570"/>
                      <a:pt x="461010" y="1637030"/>
                      <a:pt x="461010" y="1637030"/>
                    </a:cubicBezTo>
                    <a:cubicBezTo>
                      <a:pt x="459740" y="1637030"/>
                      <a:pt x="455930" y="1633220"/>
                      <a:pt x="453390" y="1630680"/>
                    </a:cubicBezTo>
                    <a:cubicBezTo>
                      <a:pt x="452120" y="1629410"/>
                      <a:pt x="447040" y="1625600"/>
                      <a:pt x="447040" y="1625600"/>
                    </a:cubicBezTo>
                    <a:cubicBezTo>
                      <a:pt x="447040" y="1625600"/>
                      <a:pt x="444500" y="1620520"/>
                      <a:pt x="441960" y="1617980"/>
                    </a:cubicBezTo>
                    <a:cubicBezTo>
                      <a:pt x="440690" y="1615440"/>
                      <a:pt x="436880" y="1610360"/>
                      <a:pt x="436880" y="1610360"/>
                    </a:cubicBezTo>
                    <a:cubicBezTo>
                      <a:pt x="436880" y="1610360"/>
                      <a:pt x="435610" y="1605280"/>
                      <a:pt x="434340" y="1602740"/>
                    </a:cubicBezTo>
                    <a:cubicBezTo>
                      <a:pt x="433070" y="1600200"/>
                      <a:pt x="431800" y="1593850"/>
                      <a:pt x="431800" y="1593850"/>
                    </a:cubicBezTo>
                    <a:cubicBezTo>
                      <a:pt x="431800" y="1593850"/>
                      <a:pt x="430530" y="1588770"/>
                      <a:pt x="430530" y="1586230"/>
                    </a:cubicBezTo>
                    <a:cubicBezTo>
                      <a:pt x="430530" y="1582420"/>
                      <a:pt x="429260" y="1577340"/>
                      <a:pt x="429260" y="1577340"/>
                    </a:cubicBezTo>
                    <a:cubicBezTo>
                      <a:pt x="429260" y="1577340"/>
                      <a:pt x="424180" y="1532890"/>
                      <a:pt x="419100" y="1529080"/>
                    </a:cubicBezTo>
                    <a:cubicBezTo>
                      <a:pt x="417830" y="1527810"/>
                      <a:pt x="414020" y="1529080"/>
                      <a:pt x="414020" y="1529080"/>
                    </a:cubicBezTo>
                    <a:cubicBezTo>
                      <a:pt x="414020" y="1529080"/>
                      <a:pt x="408940" y="1527810"/>
                      <a:pt x="405130" y="1526540"/>
                    </a:cubicBezTo>
                    <a:cubicBezTo>
                      <a:pt x="402590" y="1526540"/>
                      <a:pt x="397510" y="1525270"/>
                      <a:pt x="396240" y="1524000"/>
                    </a:cubicBezTo>
                    <a:cubicBezTo>
                      <a:pt x="396240" y="1524000"/>
                      <a:pt x="392430" y="1521460"/>
                      <a:pt x="391160" y="1521460"/>
                    </a:cubicBezTo>
                    <a:cubicBezTo>
                      <a:pt x="388620" y="1522730"/>
                      <a:pt x="388620" y="1526540"/>
                      <a:pt x="386080" y="1529080"/>
                    </a:cubicBezTo>
                    <a:cubicBezTo>
                      <a:pt x="384810" y="1531620"/>
                      <a:pt x="381000" y="1536700"/>
                      <a:pt x="381000" y="1536700"/>
                    </a:cubicBezTo>
                    <a:cubicBezTo>
                      <a:pt x="381000" y="1536700"/>
                      <a:pt x="375920" y="1540510"/>
                      <a:pt x="373380" y="1543050"/>
                    </a:cubicBezTo>
                    <a:cubicBezTo>
                      <a:pt x="370840" y="1545590"/>
                      <a:pt x="365760" y="1549400"/>
                      <a:pt x="365760" y="1549400"/>
                    </a:cubicBezTo>
                    <a:cubicBezTo>
                      <a:pt x="365760" y="1549400"/>
                      <a:pt x="360680" y="1551940"/>
                      <a:pt x="358140" y="1554480"/>
                    </a:cubicBezTo>
                    <a:cubicBezTo>
                      <a:pt x="354330" y="1555750"/>
                      <a:pt x="349250" y="1558290"/>
                      <a:pt x="349250" y="1558290"/>
                    </a:cubicBezTo>
                    <a:cubicBezTo>
                      <a:pt x="349250" y="1558290"/>
                      <a:pt x="342900" y="1559560"/>
                      <a:pt x="339090" y="1560830"/>
                    </a:cubicBezTo>
                    <a:cubicBezTo>
                      <a:pt x="336550" y="1562100"/>
                      <a:pt x="330200" y="1563370"/>
                      <a:pt x="330200" y="1563370"/>
                    </a:cubicBezTo>
                    <a:cubicBezTo>
                      <a:pt x="330200" y="1563370"/>
                      <a:pt x="323850" y="1563370"/>
                      <a:pt x="320040" y="1563370"/>
                    </a:cubicBezTo>
                    <a:cubicBezTo>
                      <a:pt x="317500" y="1563370"/>
                      <a:pt x="314960" y="1562100"/>
                      <a:pt x="313690" y="1563370"/>
                    </a:cubicBezTo>
                    <a:cubicBezTo>
                      <a:pt x="309880" y="1567180"/>
                      <a:pt x="313690" y="1588770"/>
                      <a:pt x="312420" y="1598930"/>
                    </a:cubicBezTo>
                    <a:cubicBezTo>
                      <a:pt x="312420" y="1607820"/>
                      <a:pt x="309880" y="1615440"/>
                      <a:pt x="308610" y="1620520"/>
                    </a:cubicBezTo>
                    <a:cubicBezTo>
                      <a:pt x="307340" y="1624330"/>
                      <a:pt x="307340" y="1626870"/>
                      <a:pt x="307340" y="1629410"/>
                    </a:cubicBezTo>
                    <a:cubicBezTo>
                      <a:pt x="307340" y="1633220"/>
                      <a:pt x="306070" y="1639570"/>
                      <a:pt x="306070" y="1639570"/>
                    </a:cubicBezTo>
                    <a:cubicBezTo>
                      <a:pt x="306070" y="1639570"/>
                      <a:pt x="303530" y="1645920"/>
                      <a:pt x="302260" y="1648460"/>
                    </a:cubicBezTo>
                    <a:cubicBezTo>
                      <a:pt x="300990" y="1651000"/>
                      <a:pt x="298450" y="1657350"/>
                      <a:pt x="298450" y="1657350"/>
                    </a:cubicBezTo>
                    <a:cubicBezTo>
                      <a:pt x="298450" y="1657350"/>
                      <a:pt x="294640" y="1662430"/>
                      <a:pt x="293370" y="1664970"/>
                    </a:cubicBezTo>
                    <a:cubicBezTo>
                      <a:pt x="290830" y="1667510"/>
                      <a:pt x="288290" y="1672590"/>
                      <a:pt x="288290" y="1672590"/>
                    </a:cubicBezTo>
                    <a:cubicBezTo>
                      <a:pt x="287020" y="1672590"/>
                      <a:pt x="281940" y="1677670"/>
                      <a:pt x="280670" y="1678940"/>
                    </a:cubicBezTo>
                    <a:cubicBezTo>
                      <a:pt x="279400" y="1680210"/>
                      <a:pt x="279400" y="1682750"/>
                      <a:pt x="278130" y="1684020"/>
                    </a:cubicBezTo>
                    <a:cubicBezTo>
                      <a:pt x="276860" y="1686560"/>
                      <a:pt x="274320" y="1692910"/>
                      <a:pt x="274320" y="1692910"/>
                    </a:cubicBezTo>
                    <a:cubicBezTo>
                      <a:pt x="274320" y="1694180"/>
                      <a:pt x="269240" y="1696720"/>
                      <a:pt x="269240" y="1700530"/>
                    </a:cubicBezTo>
                    <a:cubicBezTo>
                      <a:pt x="266700" y="1710690"/>
                      <a:pt x="284480" y="1756410"/>
                      <a:pt x="284480" y="1757680"/>
                    </a:cubicBezTo>
                    <a:cubicBezTo>
                      <a:pt x="284480" y="1757680"/>
                      <a:pt x="283210" y="1757680"/>
                      <a:pt x="283210" y="1757680"/>
                    </a:cubicBezTo>
                    <a:cubicBezTo>
                      <a:pt x="284480" y="1758950"/>
                      <a:pt x="311150" y="1770380"/>
                      <a:pt x="325120" y="1780540"/>
                    </a:cubicBezTo>
                    <a:cubicBezTo>
                      <a:pt x="344170" y="1793240"/>
                      <a:pt x="365760" y="1809750"/>
                      <a:pt x="384810" y="1830070"/>
                    </a:cubicBezTo>
                    <a:cubicBezTo>
                      <a:pt x="406400" y="1855470"/>
                      <a:pt x="434340" y="1907540"/>
                      <a:pt x="445770" y="1925320"/>
                    </a:cubicBezTo>
                    <a:cubicBezTo>
                      <a:pt x="449580" y="1931670"/>
                      <a:pt x="452120" y="1935480"/>
                      <a:pt x="454660" y="1939290"/>
                    </a:cubicBezTo>
                    <a:cubicBezTo>
                      <a:pt x="455930" y="1943100"/>
                      <a:pt x="457200" y="1945640"/>
                      <a:pt x="459740" y="1948180"/>
                    </a:cubicBezTo>
                    <a:cubicBezTo>
                      <a:pt x="461010" y="1950720"/>
                      <a:pt x="463550" y="1954530"/>
                      <a:pt x="464820" y="1955800"/>
                    </a:cubicBezTo>
                    <a:cubicBezTo>
                      <a:pt x="466090" y="1958340"/>
                      <a:pt x="466090" y="1959610"/>
                      <a:pt x="466090" y="1960880"/>
                    </a:cubicBezTo>
                    <a:cubicBezTo>
                      <a:pt x="467360" y="1962150"/>
                      <a:pt x="468630" y="1963420"/>
                      <a:pt x="468630" y="1965960"/>
                    </a:cubicBezTo>
                    <a:cubicBezTo>
                      <a:pt x="469900" y="1968500"/>
                      <a:pt x="469900" y="1972310"/>
                      <a:pt x="471170" y="1974850"/>
                    </a:cubicBezTo>
                    <a:cubicBezTo>
                      <a:pt x="472440" y="1978660"/>
                      <a:pt x="473710" y="1982470"/>
                      <a:pt x="473710" y="1985010"/>
                    </a:cubicBezTo>
                    <a:cubicBezTo>
                      <a:pt x="474980" y="1986280"/>
                      <a:pt x="473710" y="1987550"/>
                      <a:pt x="473710" y="1990090"/>
                    </a:cubicBezTo>
                    <a:cubicBezTo>
                      <a:pt x="473710" y="1991360"/>
                      <a:pt x="474980" y="1992630"/>
                      <a:pt x="474980" y="1993900"/>
                    </a:cubicBezTo>
                    <a:cubicBezTo>
                      <a:pt x="474980" y="1997710"/>
                      <a:pt x="473710" y="2001520"/>
                      <a:pt x="473710" y="2004060"/>
                    </a:cubicBezTo>
                    <a:cubicBezTo>
                      <a:pt x="473710" y="2007870"/>
                      <a:pt x="474980" y="2011680"/>
                      <a:pt x="473710" y="2014220"/>
                    </a:cubicBezTo>
                    <a:cubicBezTo>
                      <a:pt x="473710" y="2015490"/>
                      <a:pt x="472440" y="2016760"/>
                      <a:pt x="472440" y="2019300"/>
                    </a:cubicBezTo>
                    <a:cubicBezTo>
                      <a:pt x="472440" y="2020570"/>
                      <a:pt x="472440" y="2021840"/>
                      <a:pt x="471170" y="2024380"/>
                    </a:cubicBezTo>
                    <a:cubicBezTo>
                      <a:pt x="471170" y="2026920"/>
                      <a:pt x="468630" y="2029460"/>
                      <a:pt x="467360" y="2033270"/>
                    </a:cubicBezTo>
                    <a:cubicBezTo>
                      <a:pt x="466090" y="2035810"/>
                      <a:pt x="464820" y="2039620"/>
                      <a:pt x="463550" y="2042160"/>
                    </a:cubicBezTo>
                    <a:cubicBezTo>
                      <a:pt x="463550" y="2043430"/>
                      <a:pt x="462280" y="2044700"/>
                      <a:pt x="461010" y="2045970"/>
                    </a:cubicBezTo>
                    <a:cubicBezTo>
                      <a:pt x="459740" y="2047240"/>
                      <a:pt x="459740" y="2048510"/>
                      <a:pt x="458470" y="2051050"/>
                    </a:cubicBezTo>
                    <a:cubicBezTo>
                      <a:pt x="457200" y="2052320"/>
                      <a:pt x="454660" y="2054860"/>
                      <a:pt x="452120" y="2057400"/>
                    </a:cubicBezTo>
                    <a:cubicBezTo>
                      <a:pt x="449580" y="2059940"/>
                      <a:pt x="448310" y="2063750"/>
                      <a:pt x="445770" y="2065020"/>
                    </a:cubicBezTo>
                    <a:cubicBezTo>
                      <a:pt x="444500" y="2066290"/>
                      <a:pt x="443230" y="2067560"/>
                      <a:pt x="441960" y="2068830"/>
                    </a:cubicBezTo>
                    <a:cubicBezTo>
                      <a:pt x="440690" y="2068830"/>
                      <a:pt x="439420" y="2071370"/>
                      <a:pt x="438150" y="2071370"/>
                    </a:cubicBezTo>
                    <a:cubicBezTo>
                      <a:pt x="435610" y="2073910"/>
                      <a:pt x="431800" y="2075180"/>
                      <a:pt x="429260" y="2076450"/>
                    </a:cubicBezTo>
                    <a:cubicBezTo>
                      <a:pt x="426720" y="2077720"/>
                      <a:pt x="424180" y="2080260"/>
                      <a:pt x="421640" y="2081530"/>
                    </a:cubicBezTo>
                    <a:cubicBezTo>
                      <a:pt x="419100" y="2082800"/>
                      <a:pt x="417830" y="2082800"/>
                      <a:pt x="416560" y="2082800"/>
                    </a:cubicBezTo>
                    <a:cubicBezTo>
                      <a:pt x="415290" y="2084070"/>
                      <a:pt x="414020" y="2085340"/>
                      <a:pt x="411480" y="2085340"/>
                    </a:cubicBezTo>
                    <a:cubicBezTo>
                      <a:pt x="408940" y="2086610"/>
                      <a:pt x="405130" y="2086610"/>
                      <a:pt x="402590" y="2086610"/>
                    </a:cubicBezTo>
                    <a:cubicBezTo>
                      <a:pt x="398780" y="2087880"/>
                      <a:pt x="394970" y="2089150"/>
                      <a:pt x="392430" y="2089150"/>
                    </a:cubicBezTo>
                    <a:cubicBezTo>
                      <a:pt x="391160" y="2089150"/>
                      <a:pt x="388620" y="2089150"/>
                      <a:pt x="387350" y="2089150"/>
                    </a:cubicBezTo>
                    <a:cubicBezTo>
                      <a:pt x="386080" y="2089150"/>
                      <a:pt x="384810" y="2090420"/>
                      <a:pt x="382270" y="2090420"/>
                    </a:cubicBezTo>
                    <a:cubicBezTo>
                      <a:pt x="379730" y="2090420"/>
                      <a:pt x="375920" y="2089150"/>
                      <a:pt x="373380" y="2087880"/>
                    </a:cubicBezTo>
                    <a:cubicBezTo>
                      <a:pt x="369570" y="2087880"/>
                      <a:pt x="365760" y="2087880"/>
                      <a:pt x="363220" y="2087880"/>
                    </a:cubicBezTo>
                    <a:cubicBezTo>
                      <a:pt x="360680" y="2086610"/>
                      <a:pt x="359410" y="2086610"/>
                      <a:pt x="358140" y="2085340"/>
                    </a:cubicBezTo>
                    <a:cubicBezTo>
                      <a:pt x="356870" y="2085340"/>
                      <a:pt x="355600" y="2085340"/>
                      <a:pt x="353060" y="2085340"/>
                    </a:cubicBezTo>
                    <a:cubicBezTo>
                      <a:pt x="350520" y="2084070"/>
                      <a:pt x="347980" y="2081530"/>
                      <a:pt x="344170" y="2080260"/>
                    </a:cubicBezTo>
                    <a:cubicBezTo>
                      <a:pt x="341630" y="2078990"/>
                      <a:pt x="337820" y="2077720"/>
                      <a:pt x="335280" y="2076450"/>
                    </a:cubicBezTo>
                    <a:cubicBezTo>
                      <a:pt x="334010" y="2075180"/>
                      <a:pt x="332740" y="2073910"/>
                      <a:pt x="331470" y="2072640"/>
                    </a:cubicBezTo>
                    <a:cubicBezTo>
                      <a:pt x="330200" y="2072640"/>
                      <a:pt x="328930" y="2071370"/>
                      <a:pt x="327660" y="2070100"/>
                    </a:cubicBezTo>
                    <a:cubicBezTo>
                      <a:pt x="325120" y="2068830"/>
                      <a:pt x="322580" y="2065020"/>
                      <a:pt x="320040" y="2063750"/>
                    </a:cubicBezTo>
                    <a:cubicBezTo>
                      <a:pt x="318770" y="2061210"/>
                      <a:pt x="314960" y="2058670"/>
                      <a:pt x="313690" y="2057400"/>
                    </a:cubicBezTo>
                    <a:cubicBezTo>
                      <a:pt x="312420" y="2056130"/>
                      <a:pt x="312420" y="2054860"/>
                      <a:pt x="311150" y="2053590"/>
                    </a:cubicBezTo>
                    <a:cubicBezTo>
                      <a:pt x="309880" y="2052320"/>
                      <a:pt x="308610" y="2051050"/>
                      <a:pt x="307340" y="2048510"/>
                    </a:cubicBezTo>
                    <a:cubicBezTo>
                      <a:pt x="303530" y="2043430"/>
                      <a:pt x="295910" y="2024380"/>
                      <a:pt x="294640" y="2021840"/>
                    </a:cubicBezTo>
                    <a:cubicBezTo>
                      <a:pt x="294640" y="2018030"/>
                      <a:pt x="283210" y="1991360"/>
                      <a:pt x="271780" y="1976120"/>
                    </a:cubicBezTo>
                    <a:cubicBezTo>
                      <a:pt x="259080" y="1958340"/>
                      <a:pt x="238760" y="1935480"/>
                      <a:pt x="218440" y="1918970"/>
                    </a:cubicBezTo>
                    <a:cubicBezTo>
                      <a:pt x="195580" y="1902460"/>
                      <a:pt x="163830" y="1894840"/>
                      <a:pt x="139700" y="1877060"/>
                    </a:cubicBezTo>
                    <a:cubicBezTo>
                      <a:pt x="116840" y="1860550"/>
                      <a:pt x="97790" y="1840230"/>
                      <a:pt x="80010" y="1817370"/>
                    </a:cubicBezTo>
                    <a:cubicBezTo>
                      <a:pt x="62230" y="1793240"/>
                      <a:pt x="44450" y="1764030"/>
                      <a:pt x="33020" y="1736090"/>
                    </a:cubicBezTo>
                    <a:cubicBezTo>
                      <a:pt x="22860" y="1709420"/>
                      <a:pt x="17780" y="1681480"/>
                      <a:pt x="11430" y="1654810"/>
                    </a:cubicBezTo>
                    <a:cubicBezTo>
                      <a:pt x="6350" y="1626870"/>
                      <a:pt x="0" y="1569720"/>
                      <a:pt x="0" y="1569720"/>
                    </a:cubicBezTo>
                  </a:path>
                </a:pathLst>
              </a:custGeom>
              <a:solidFill>
                <a:srgbClr val="00712D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136" name="Group 136"/>
            <p:cNvGrpSpPr/>
            <p:nvPr/>
          </p:nvGrpSpPr>
          <p:grpSpPr>
            <a:xfrm>
              <a:off x="3515059" y="537069"/>
              <a:ext cx="894279" cy="1621674"/>
              <a:chOff x="0" y="0"/>
              <a:chExt cx="2504440" cy="4541520"/>
            </a:xfrm>
          </p:grpSpPr>
          <p:sp>
            <p:nvSpPr>
              <p:cNvPr id="137" name="Freeform 137"/>
              <p:cNvSpPr/>
              <p:nvPr/>
            </p:nvSpPr>
            <p:spPr>
              <a:xfrm>
                <a:off x="50800" y="40640"/>
                <a:ext cx="2401570" cy="4461510"/>
              </a:xfrm>
              <a:custGeom>
                <a:avLst/>
                <a:gdLst/>
                <a:ahLst/>
                <a:cxnLst/>
                <a:rect l="l" t="t" r="r" b="b"/>
                <a:pathLst>
                  <a:path w="2401570" h="4461510">
                    <a:moveTo>
                      <a:pt x="0" y="3371850"/>
                    </a:moveTo>
                    <a:cubicBezTo>
                      <a:pt x="0" y="3370580"/>
                      <a:pt x="2540" y="3364230"/>
                      <a:pt x="2540" y="3360420"/>
                    </a:cubicBezTo>
                    <a:cubicBezTo>
                      <a:pt x="3810" y="3356610"/>
                      <a:pt x="5080" y="3350260"/>
                      <a:pt x="5080" y="3350260"/>
                    </a:cubicBezTo>
                    <a:cubicBezTo>
                      <a:pt x="5080" y="3348990"/>
                      <a:pt x="8890" y="3342640"/>
                      <a:pt x="10160" y="3340100"/>
                    </a:cubicBezTo>
                    <a:cubicBezTo>
                      <a:pt x="12700" y="3336290"/>
                      <a:pt x="15240" y="3329940"/>
                      <a:pt x="15240" y="3329940"/>
                    </a:cubicBezTo>
                    <a:cubicBezTo>
                      <a:pt x="15240" y="3329940"/>
                      <a:pt x="19050" y="3327400"/>
                      <a:pt x="20320" y="3324860"/>
                    </a:cubicBezTo>
                    <a:cubicBezTo>
                      <a:pt x="21590" y="3319780"/>
                      <a:pt x="15240" y="3312160"/>
                      <a:pt x="19050" y="3304540"/>
                    </a:cubicBezTo>
                    <a:cubicBezTo>
                      <a:pt x="25400" y="3289300"/>
                      <a:pt x="81280" y="3265170"/>
                      <a:pt x="101600" y="3248660"/>
                    </a:cubicBezTo>
                    <a:cubicBezTo>
                      <a:pt x="113030" y="3238500"/>
                      <a:pt x="123190" y="3233420"/>
                      <a:pt x="128270" y="3220720"/>
                    </a:cubicBezTo>
                    <a:cubicBezTo>
                      <a:pt x="137160" y="3202940"/>
                      <a:pt x="132080" y="3171190"/>
                      <a:pt x="137160" y="3147060"/>
                    </a:cubicBezTo>
                    <a:cubicBezTo>
                      <a:pt x="143510" y="3121660"/>
                      <a:pt x="157480" y="3091180"/>
                      <a:pt x="162560" y="3070860"/>
                    </a:cubicBezTo>
                    <a:cubicBezTo>
                      <a:pt x="167640" y="3058160"/>
                      <a:pt x="170180" y="3051810"/>
                      <a:pt x="171450" y="3040380"/>
                    </a:cubicBezTo>
                    <a:cubicBezTo>
                      <a:pt x="173990" y="3023870"/>
                      <a:pt x="171450" y="3004820"/>
                      <a:pt x="170180" y="2985770"/>
                    </a:cubicBezTo>
                    <a:cubicBezTo>
                      <a:pt x="168910" y="2961640"/>
                      <a:pt x="166370" y="2934970"/>
                      <a:pt x="162560" y="2907030"/>
                    </a:cubicBezTo>
                    <a:cubicBezTo>
                      <a:pt x="157480" y="2875280"/>
                      <a:pt x="147320" y="2838450"/>
                      <a:pt x="142240" y="2806700"/>
                    </a:cubicBezTo>
                    <a:cubicBezTo>
                      <a:pt x="137160" y="2778760"/>
                      <a:pt x="130810" y="2753360"/>
                      <a:pt x="129540" y="2726690"/>
                    </a:cubicBezTo>
                    <a:cubicBezTo>
                      <a:pt x="129540" y="2700020"/>
                      <a:pt x="134620" y="2673350"/>
                      <a:pt x="135890" y="2646680"/>
                    </a:cubicBezTo>
                    <a:cubicBezTo>
                      <a:pt x="137160" y="2620010"/>
                      <a:pt x="137160" y="2595880"/>
                      <a:pt x="137160" y="2569210"/>
                    </a:cubicBezTo>
                    <a:cubicBezTo>
                      <a:pt x="138430" y="2541270"/>
                      <a:pt x="137160" y="2513330"/>
                      <a:pt x="137160" y="2481580"/>
                    </a:cubicBezTo>
                    <a:cubicBezTo>
                      <a:pt x="137160" y="2447290"/>
                      <a:pt x="135890" y="2387600"/>
                      <a:pt x="137160" y="2371090"/>
                    </a:cubicBezTo>
                    <a:cubicBezTo>
                      <a:pt x="138430" y="2366010"/>
                      <a:pt x="138430" y="2364740"/>
                      <a:pt x="139700" y="2360930"/>
                    </a:cubicBezTo>
                    <a:cubicBezTo>
                      <a:pt x="139700" y="2358390"/>
                      <a:pt x="139700" y="2354580"/>
                      <a:pt x="139700" y="2352040"/>
                    </a:cubicBezTo>
                    <a:cubicBezTo>
                      <a:pt x="139700" y="2349500"/>
                      <a:pt x="140970" y="2348230"/>
                      <a:pt x="142240" y="2346960"/>
                    </a:cubicBezTo>
                    <a:cubicBezTo>
                      <a:pt x="142240" y="2345690"/>
                      <a:pt x="142240" y="2344420"/>
                      <a:pt x="142240" y="2341880"/>
                    </a:cubicBezTo>
                    <a:cubicBezTo>
                      <a:pt x="143510" y="2339340"/>
                      <a:pt x="146050" y="2336800"/>
                      <a:pt x="147320" y="2334260"/>
                    </a:cubicBezTo>
                    <a:cubicBezTo>
                      <a:pt x="148590" y="2330450"/>
                      <a:pt x="149860" y="2326640"/>
                      <a:pt x="151130" y="2324100"/>
                    </a:cubicBezTo>
                    <a:cubicBezTo>
                      <a:pt x="151130" y="2322830"/>
                      <a:pt x="152400" y="2321560"/>
                      <a:pt x="153670" y="2320290"/>
                    </a:cubicBezTo>
                    <a:cubicBezTo>
                      <a:pt x="154940" y="2319020"/>
                      <a:pt x="154940" y="2317750"/>
                      <a:pt x="156210" y="2316480"/>
                    </a:cubicBezTo>
                    <a:cubicBezTo>
                      <a:pt x="157480" y="2313940"/>
                      <a:pt x="161290" y="2312670"/>
                      <a:pt x="163830" y="2310130"/>
                    </a:cubicBezTo>
                    <a:cubicBezTo>
                      <a:pt x="165100" y="2307590"/>
                      <a:pt x="167640" y="2303780"/>
                      <a:pt x="170180" y="2302510"/>
                    </a:cubicBezTo>
                    <a:cubicBezTo>
                      <a:pt x="171450" y="2301240"/>
                      <a:pt x="172720" y="2299970"/>
                      <a:pt x="173990" y="2299970"/>
                    </a:cubicBezTo>
                    <a:cubicBezTo>
                      <a:pt x="173990" y="2298700"/>
                      <a:pt x="173990" y="2298700"/>
                      <a:pt x="173990" y="2298700"/>
                    </a:cubicBezTo>
                    <a:cubicBezTo>
                      <a:pt x="171450" y="2298700"/>
                      <a:pt x="165100" y="2294890"/>
                      <a:pt x="165100" y="2294890"/>
                    </a:cubicBezTo>
                    <a:cubicBezTo>
                      <a:pt x="163830" y="2293620"/>
                      <a:pt x="160020" y="2289810"/>
                      <a:pt x="157480" y="2287270"/>
                    </a:cubicBezTo>
                    <a:cubicBezTo>
                      <a:pt x="154940" y="2284730"/>
                      <a:pt x="149860" y="2280920"/>
                      <a:pt x="149860" y="2280920"/>
                    </a:cubicBezTo>
                    <a:cubicBezTo>
                      <a:pt x="149860" y="2280920"/>
                      <a:pt x="146050" y="2275840"/>
                      <a:pt x="143510" y="2272030"/>
                    </a:cubicBezTo>
                    <a:cubicBezTo>
                      <a:pt x="142240" y="2269490"/>
                      <a:pt x="138430" y="2264410"/>
                      <a:pt x="138430" y="2264410"/>
                    </a:cubicBezTo>
                    <a:cubicBezTo>
                      <a:pt x="138430" y="2264410"/>
                      <a:pt x="135890" y="2258060"/>
                      <a:pt x="134620" y="2254250"/>
                    </a:cubicBezTo>
                    <a:cubicBezTo>
                      <a:pt x="133350" y="2251710"/>
                      <a:pt x="130810" y="2245360"/>
                      <a:pt x="130810" y="2245360"/>
                    </a:cubicBezTo>
                    <a:cubicBezTo>
                      <a:pt x="130810" y="2245360"/>
                      <a:pt x="130810" y="2239010"/>
                      <a:pt x="129540" y="2235200"/>
                    </a:cubicBezTo>
                    <a:cubicBezTo>
                      <a:pt x="129540" y="2231390"/>
                      <a:pt x="128270" y="2225040"/>
                      <a:pt x="128270" y="2225040"/>
                    </a:cubicBezTo>
                    <a:cubicBezTo>
                      <a:pt x="128270" y="2225040"/>
                      <a:pt x="128270" y="2209800"/>
                      <a:pt x="129540" y="2199640"/>
                    </a:cubicBezTo>
                    <a:cubicBezTo>
                      <a:pt x="129540" y="2179320"/>
                      <a:pt x="129540" y="2147570"/>
                      <a:pt x="129540" y="2118360"/>
                    </a:cubicBezTo>
                    <a:cubicBezTo>
                      <a:pt x="130810" y="2084070"/>
                      <a:pt x="125730" y="2040890"/>
                      <a:pt x="133350" y="2004060"/>
                    </a:cubicBezTo>
                    <a:cubicBezTo>
                      <a:pt x="140970" y="1968500"/>
                      <a:pt x="144780" y="1916430"/>
                      <a:pt x="171450" y="1902460"/>
                    </a:cubicBezTo>
                    <a:cubicBezTo>
                      <a:pt x="204470" y="1885950"/>
                      <a:pt x="304800" y="1920240"/>
                      <a:pt x="331470" y="1944370"/>
                    </a:cubicBezTo>
                    <a:cubicBezTo>
                      <a:pt x="347980" y="1958340"/>
                      <a:pt x="350520" y="1993900"/>
                      <a:pt x="354330" y="1996440"/>
                    </a:cubicBezTo>
                    <a:cubicBezTo>
                      <a:pt x="354330" y="1996440"/>
                      <a:pt x="354330" y="1996440"/>
                      <a:pt x="355600" y="1995170"/>
                    </a:cubicBezTo>
                    <a:cubicBezTo>
                      <a:pt x="356870" y="1995170"/>
                      <a:pt x="363220" y="1992630"/>
                      <a:pt x="363220" y="1992630"/>
                    </a:cubicBezTo>
                    <a:cubicBezTo>
                      <a:pt x="364490" y="1992630"/>
                      <a:pt x="369570" y="1992630"/>
                      <a:pt x="372110" y="1992630"/>
                    </a:cubicBezTo>
                    <a:cubicBezTo>
                      <a:pt x="374650" y="1992630"/>
                      <a:pt x="381000" y="1992630"/>
                      <a:pt x="381000" y="1992630"/>
                    </a:cubicBezTo>
                    <a:cubicBezTo>
                      <a:pt x="381000" y="1992630"/>
                      <a:pt x="386080" y="1993900"/>
                      <a:pt x="388620" y="1993900"/>
                    </a:cubicBezTo>
                    <a:cubicBezTo>
                      <a:pt x="392430" y="1993900"/>
                      <a:pt x="397510" y="1995170"/>
                      <a:pt x="397510" y="1995170"/>
                    </a:cubicBezTo>
                    <a:cubicBezTo>
                      <a:pt x="397510" y="1995170"/>
                      <a:pt x="402590" y="1997710"/>
                      <a:pt x="405130" y="1998980"/>
                    </a:cubicBezTo>
                    <a:cubicBezTo>
                      <a:pt x="407670" y="2000250"/>
                      <a:pt x="412750" y="2002790"/>
                      <a:pt x="412750" y="2002790"/>
                    </a:cubicBezTo>
                    <a:cubicBezTo>
                      <a:pt x="412750" y="2002790"/>
                      <a:pt x="417830" y="2006600"/>
                      <a:pt x="419100" y="2007870"/>
                    </a:cubicBezTo>
                    <a:cubicBezTo>
                      <a:pt x="421640" y="2010410"/>
                      <a:pt x="426720" y="2012950"/>
                      <a:pt x="426720" y="2012950"/>
                    </a:cubicBezTo>
                    <a:cubicBezTo>
                      <a:pt x="426720" y="2012950"/>
                      <a:pt x="429260" y="2018030"/>
                      <a:pt x="431800" y="2020570"/>
                    </a:cubicBezTo>
                    <a:cubicBezTo>
                      <a:pt x="433070" y="2021840"/>
                      <a:pt x="436880" y="2026920"/>
                      <a:pt x="436880" y="2026920"/>
                    </a:cubicBezTo>
                    <a:cubicBezTo>
                      <a:pt x="436880" y="2026920"/>
                      <a:pt x="439420" y="2032000"/>
                      <a:pt x="440690" y="2034540"/>
                    </a:cubicBezTo>
                    <a:cubicBezTo>
                      <a:pt x="440690" y="2037080"/>
                      <a:pt x="441960" y="2038350"/>
                      <a:pt x="443230" y="2042160"/>
                    </a:cubicBezTo>
                    <a:cubicBezTo>
                      <a:pt x="447040" y="2051050"/>
                      <a:pt x="455930" y="2070100"/>
                      <a:pt x="459740" y="2087880"/>
                    </a:cubicBezTo>
                    <a:cubicBezTo>
                      <a:pt x="464820" y="2113280"/>
                      <a:pt x="450850" y="2175510"/>
                      <a:pt x="466090" y="2184400"/>
                    </a:cubicBezTo>
                    <a:cubicBezTo>
                      <a:pt x="480060" y="2192020"/>
                      <a:pt x="521970" y="2139950"/>
                      <a:pt x="546100" y="2143760"/>
                    </a:cubicBezTo>
                    <a:cubicBezTo>
                      <a:pt x="575310" y="2148840"/>
                      <a:pt x="609600" y="2205990"/>
                      <a:pt x="623570" y="2228850"/>
                    </a:cubicBezTo>
                    <a:cubicBezTo>
                      <a:pt x="631190" y="2241550"/>
                      <a:pt x="627380" y="2255520"/>
                      <a:pt x="635000" y="2261870"/>
                    </a:cubicBezTo>
                    <a:cubicBezTo>
                      <a:pt x="641350" y="2269490"/>
                      <a:pt x="661670" y="2273300"/>
                      <a:pt x="662940" y="2273300"/>
                    </a:cubicBezTo>
                    <a:cubicBezTo>
                      <a:pt x="662940" y="2269490"/>
                      <a:pt x="670560" y="2178050"/>
                      <a:pt x="673100" y="2157730"/>
                    </a:cubicBezTo>
                    <a:cubicBezTo>
                      <a:pt x="673100" y="2151380"/>
                      <a:pt x="674370" y="2145030"/>
                      <a:pt x="674370" y="2145030"/>
                    </a:cubicBezTo>
                    <a:cubicBezTo>
                      <a:pt x="674370" y="2145030"/>
                      <a:pt x="675640" y="2139950"/>
                      <a:pt x="675640" y="2137410"/>
                    </a:cubicBezTo>
                    <a:cubicBezTo>
                      <a:pt x="675640" y="2134870"/>
                      <a:pt x="676910" y="2129790"/>
                      <a:pt x="676910" y="2129790"/>
                    </a:cubicBezTo>
                    <a:cubicBezTo>
                      <a:pt x="676910" y="2129790"/>
                      <a:pt x="679450" y="2124710"/>
                      <a:pt x="680720" y="2122170"/>
                    </a:cubicBezTo>
                    <a:cubicBezTo>
                      <a:pt x="681990" y="2119630"/>
                      <a:pt x="684530" y="2115820"/>
                      <a:pt x="684530" y="2115820"/>
                    </a:cubicBezTo>
                    <a:cubicBezTo>
                      <a:pt x="684530" y="2114550"/>
                      <a:pt x="688340" y="2110740"/>
                      <a:pt x="689610" y="2109470"/>
                    </a:cubicBezTo>
                    <a:cubicBezTo>
                      <a:pt x="690880" y="2106930"/>
                      <a:pt x="694690" y="2103120"/>
                      <a:pt x="694690" y="2103120"/>
                    </a:cubicBezTo>
                    <a:cubicBezTo>
                      <a:pt x="694690" y="2103120"/>
                      <a:pt x="699770" y="2099310"/>
                      <a:pt x="701040" y="2098040"/>
                    </a:cubicBezTo>
                    <a:cubicBezTo>
                      <a:pt x="703580" y="2096770"/>
                      <a:pt x="707390" y="2094230"/>
                      <a:pt x="707390" y="2094230"/>
                    </a:cubicBezTo>
                    <a:cubicBezTo>
                      <a:pt x="707390" y="2092960"/>
                      <a:pt x="712470" y="2091690"/>
                      <a:pt x="715010" y="2090420"/>
                    </a:cubicBezTo>
                    <a:cubicBezTo>
                      <a:pt x="717550" y="2089150"/>
                      <a:pt x="722630" y="2087880"/>
                      <a:pt x="722630" y="2087880"/>
                    </a:cubicBezTo>
                    <a:cubicBezTo>
                      <a:pt x="722630" y="2087880"/>
                      <a:pt x="727710" y="2086610"/>
                      <a:pt x="730250" y="2086610"/>
                    </a:cubicBezTo>
                    <a:cubicBezTo>
                      <a:pt x="732790" y="2086610"/>
                      <a:pt x="737870" y="2085340"/>
                      <a:pt x="739140" y="2085340"/>
                    </a:cubicBezTo>
                    <a:cubicBezTo>
                      <a:pt x="739140" y="2085340"/>
                      <a:pt x="744220" y="2085340"/>
                      <a:pt x="746760" y="2086610"/>
                    </a:cubicBezTo>
                    <a:cubicBezTo>
                      <a:pt x="749300" y="2086610"/>
                      <a:pt x="754380" y="2086610"/>
                      <a:pt x="754380" y="2086610"/>
                    </a:cubicBezTo>
                    <a:cubicBezTo>
                      <a:pt x="754380" y="2086610"/>
                      <a:pt x="759460" y="2089150"/>
                      <a:pt x="762000" y="2089150"/>
                    </a:cubicBezTo>
                    <a:cubicBezTo>
                      <a:pt x="764540" y="2090420"/>
                      <a:pt x="769620" y="2091690"/>
                      <a:pt x="769620" y="2091690"/>
                    </a:cubicBezTo>
                    <a:cubicBezTo>
                      <a:pt x="769620" y="2092960"/>
                      <a:pt x="774700" y="2095500"/>
                      <a:pt x="775970" y="2096770"/>
                    </a:cubicBezTo>
                    <a:cubicBezTo>
                      <a:pt x="778510" y="2098040"/>
                      <a:pt x="782320" y="2100580"/>
                      <a:pt x="783590" y="2100580"/>
                    </a:cubicBezTo>
                    <a:cubicBezTo>
                      <a:pt x="783590" y="2100580"/>
                      <a:pt x="786130" y="2104390"/>
                      <a:pt x="788670" y="2106930"/>
                    </a:cubicBezTo>
                    <a:cubicBezTo>
                      <a:pt x="789940" y="2109470"/>
                      <a:pt x="793750" y="2113280"/>
                      <a:pt x="793750" y="2113280"/>
                    </a:cubicBezTo>
                    <a:cubicBezTo>
                      <a:pt x="793750" y="2113280"/>
                      <a:pt x="796290" y="2117090"/>
                      <a:pt x="797560" y="2119630"/>
                    </a:cubicBezTo>
                    <a:cubicBezTo>
                      <a:pt x="798830" y="2122170"/>
                      <a:pt x="801370" y="2127250"/>
                      <a:pt x="801370" y="2127250"/>
                    </a:cubicBezTo>
                    <a:cubicBezTo>
                      <a:pt x="801370" y="2127250"/>
                      <a:pt x="802640" y="2132330"/>
                      <a:pt x="803910" y="2134870"/>
                    </a:cubicBezTo>
                    <a:cubicBezTo>
                      <a:pt x="803910" y="2137410"/>
                      <a:pt x="805180" y="2142490"/>
                      <a:pt x="806450" y="2142490"/>
                    </a:cubicBezTo>
                    <a:cubicBezTo>
                      <a:pt x="806450" y="2142490"/>
                      <a:pt x="806450" y="2147570"/>
                      <a:pt x="806450" y="2150110"/>
                    </a:cubicBezTo>
                    <a:cubicBezTo>
                      <a:pt x="806450" y="2152650"/>
                      <a:pt x="806450" y="2157730"/>
                      <a:pt x="806450" y="2159000"/>
                    </a:cubicBezTo>
                    <a:cubicBezTo>
                      <a:pt x="806450" y="2159000"/>
                      <a:pt x="808990" y="2256790"/>
                      <a:pt x="808990" y="2305050"/>
                    </a:cubicBezTo>
                    <a:cubicBezTo>
                      <a:pt x="808990" y="2350770"/>
                      <a:pt x="807720" y="2396490"/>
                      <a:pt x="807720" y="2438400"/>
                    </a:cubicBezTo>
                    <a:cubicBezTo>
                      <a:pt x="807720" y="2476500"/>
                      <a:pt x="806450" y="2512060"/>
                      <a:pt x="807720" y="2545080"/>
                    </a:cubicBezTo>
                    <a:cubicBezTo>
                      <a:pt x="808990" y="2575560"/>
                      <a:pt x="808990" y="2621280"/>
                      <a:pt x="815340" y="2630170"/>
                    </a:cubicBezTo>
                    <a:cubicBezTo>
                      <a:pt x="816610" y="2632710"/>
                      <a:pt x="819150" y="2632710"/>
                      <a:pt x="819150" y="2632710"/>
                    </a:cubicBezTo>
                    <a:cubicBezTo>
                      <a:pt x="820420" y="2632710"/>
                      <a:pt x="824230" y="2636520"/>
                      <a:pt x="826770" y="2639060"/>
                    </a:cubicBezTo>
                    <a:cubicBezTo>
                      <a:pt x="829310" y="2641600"/>
                      <a:pt x="834390" y="2645410"/>
                      <a:pt x="834390" y="2645410"/>
                    </a:cubicBezTo>
                    <a:cubicBezTo>
                      <a:pt x="834390" y="2645410"/>
                      <a:pt x="834390" y="2646680"/>
                      <a:pt x="835660" y="2646680"/>
                    </a:cubicBezTo>
                    <a:cubicBezTo>
                      <a:pt x="836930" y="2646680"/>
                      <a:pt x="850900" y="2623820"/>
                      <a:pt x="850900" y="2623820"/>
                    </a:cubicBezTo>
                    <a:cubicBezTo>
                      <a:pt x="850900" y="2622550"/>
                      <a:pt x="852170" y="2616200"/>
                      <a:pt x="852170" y="2612390"/>
                    </a:cubicBezTo>
                    <a:cubicBezTo>
                      <a:pt x="852170" y="2609850"/>
                      <a:pt x="853440" y="2602230"/>
                      <a:pt x="853440" y="2602230"/>
                    </a:cubicBezTo>
                    <a:cubicBezTo>
                      <a:pt x="853440" y="2602230"/>
                      <a:pt x="855980" y="2595880"/>
                      <a:pt x="857250" y="2592070"/>
                    </a:cubicBezTo>
                    <a:cubicBezTo>
                      <a:pt x="858520" y="2589530"/>
                      <a:pt x="861060" y="2583180"/>
                      <a:pt x="861060" y="2583180"/>
                    </a:cubicBezTo>
                    <a:cubicBezTo>
                      <a:pt x="861060" y="2581910"/>
                      <a:pt x="866140" y="2576830"/>
                      <a:pt x="867410" y="2574290"/>
                    </a:cubicBezTo>
                    <a:cubicBezTo>
                      <a:pt x="869950" y="2570480"/>
                      <a:pt x="873760" y="2565400"/>
                      <a:pt x="873760" y="2565400"/>
                    </a:cubicBezTo>
                    <a:cubicBezTo>
                      <a:pt x="873760" y="2565400"/>
                      <a:pt x="878840" y="2560320"/>
                      <a:pt x="881380" y="2559050"/>
                    </a:cubicBezTo>
                    <a:cubicBezTo>
                      <a:pt x="885190" y="2556510"/>
                      <a:pt x="890270" y="2551430"/>
                      <a:pt x="890270" y="2551430"/>
                    </a:cubicBezTo>
                    <a:cubicBezTo>
                      <a:pt x="890270" y="2551430"/>
                      <a:pt x="896620" y="2548890"/>
                      <a:pt x="899160" y="2546350"/>
                    </a:cubicBezTo>
                    <a:cubicBezTo>
                      <a:pt x="902970" y="2545080"/>
                      <a:pt x="909320" y="2542540"/>
                      <a:pt x="909320" y="2542540"/>
                    </a:cubicBezTo>
                    <a:cubicBezTo>
                      <a:pt x="909320" y="2542540"/>
                      <a:pt x="916940" y="2540000"/>
                      <a:pt x="919480" y="2540000"/>
                    </a:cubicBezTo>
                    <a:cubicBezTo>
                      <a:pt x="920750" y="2540000"/>
                      <a:pt x="920750" y="2540000"/>
                      <a:pt x="922020" y="2538730"/>
                    </a:cubicBezTo>
                    <a:cubicBezTo>
                      <a:pt x="923290" y="2537460"/>
                      <a:pt x="920750" y="2519680"/>
                      <a:pt x="920750" y="2519680"/>
                    </a:cubicBezTo>
                    <a:cubicBezTo>
                      <a:pt x="920750" y="2519680"/>
                      <a:pt x="922020" y="2514600"/>
                      <a:pt x="922020" y="2510790"/>
                    </a:cubicBezTo>
                    <a:cubicBezTo>
                      <a:pt x="922020" y="2508250"/>
                      <a:pt x="923290" y="2503170"/>
                      <a:pt x="923290" y="2501900"/>
                    </a:cubicBezTo>
                    <a:cubicBezTo>
                      <a:pt x="923290" y="2501900"/>
                      <a:pt x="924560" y="2496820"/>
                      <a:pt x="925830" y="2494280"/>
                    </a:cubicBezTo>
                    <a:cubicBezTo>
                      <a:pt x="927100" y="2491740"/>
                      <a:pt x="929640" y="2486660"/>
                      <a:pt x="929640" y="2485390"/>
                    </a:cubicBezTo>
                    <a:cubicBezTo>
                      <a:pt x="929640" y="2485390"/>
                      <a:pt x="932180" y="2481580"/>
                      <a:pt x="934720" y="2479040"/>
                    </a:cubicBezTo>
                    <a:cubicBezTo>
                      <a:pt x="935990" y="2476500"/>
                      <a:pt x="939800" y="2471420"/>
                      <a:pt x="939800" y="2471420"/>
                    </a:cubicBezTo>
                    <a:cubicBezTo>
                      <a:pt x="939800" y="2471420"/>
                      <a:pt x="943610" y="2467610"/>
                      <a:pt x="946150" y="2465070"/>
                    </a:cubicBezTo>
                    <a:cubicBezTo>
                      <a:pt x="947420" y="2463800"/>
                      <a:pt x="952500" y="2459990"/>
                      <a:pt x="952500" y="2459990"/>
                    </a:cubicBezTo>
                    <a:cubicBezTo>
                      <a:pt x="952500" y="2459990"/>
                      <a:pt x="957580" y="2457450"/>
                      <a:pt x="960120" y="2456180"/>
                    </a:cubicBezTo>
                    <a:cubicBezTo>
                      <a:pt x="962660" y="2454910"/>
                      <a:pt x="967740" y="2451100"/>
                      <a:pt x="967740" y="2451100"/>
                    </a:cubicBezTo>
                    <a:cubicBezTo>
                      <a:pt x="967740" y="2451100"/>
                      <a:pt x="974090" y="2449830"/>
                      <a:pt x="976630" y="2449830"/>
                    </a:cubicBezTo>
                    <a:cubicBezTo>
                      <a:pt x="979170" y="2448560"/>
                      <a:pt x="985520" y="2447290"/>
                      <a:pt x="985520" y="2447290"/>
                    </a:cubicBezTo>
                    <a:cubicBezTo>
                      <a:pt x="985520" y="2447290"/>
                      <a:pt x="989330" y="2448560"/>
                      <a:pt x="990600" y="2447290"/>
                    </a:cubicBezTo>
                    <a:cubicBezTo>
                      <a:pt x="998220" y="2439670"/>
                      <a:pt x="1008380" y="2340610"/>
                      <a:pt x="1010920" y="2316480"/>
                    </a:cubicBezTo>
                    <a:cubicBezTo>
                      <a:pt x="1010920" y="2308860"/>
                      <a:pt x="1009650" y="2299970"/>
                      <a:pt x="1009650" y="2298700"/>
                    </a:cubicBezTo>
                    <a:cubicBezTo>
                      <a:pt x="1009650" y="2298700"/>
                      <a:pt x="1010920" y="2293620"/>
                      <a:pt x="1010920" y="2291080"/>
                    </a:cubicBezTo>
                    <a:cubicBezTo>
                      <a:pt x="1010920" y="2288540"/>
                      <a:pt x="1012190" y="2282190"/>
                      <a:pt x="1012190" y="2282190"/>
                    </a:cubicBezTo>
                    <a:cubicBezTo>
                      <a:pt x="1012190" y="2282190"/>
                      <a:pt x="1014730" y="2277110"/>
                      <a:pt x="1016000" y="2274570"/>
                    </a:cubicBezTo>
                    <a:cubicBezTo>
                      <a:pt x="1016000" y="2272030"/>
                      <a:pt x="1018540" y="2266950"/>
                      <a:pt x="1018540" y="2266950"/>
                    </a:cubicBezTo>
                    <a:cubicBezTo>
                      <a:pt x="1018540" y="2266950"/>
                      <a:pt x="1022350" y="2261870"/>
                      <a:pt x="1023620" y="2259330"/>
                    </a:cubicBezTo>
                    <a:cubicBezTo>
                      <a:pt x="1024890" y="2258060"/>
                      <a:pt x="1024890" y="2258060"/>
                      <a:pt x="1026160" y="2256790"/>
                    </a:cubicBezTo>
                    <a:cubicBezTo>
                      <a:pt x="1029970" y="2246630"/>
                      <a:pt x="1051560" y="2164080"/>
                      <a:pt x="1051560" y="2164080"/>
                    </a:cubicBezTo>
                    <a:cubicBezTo>
                      <a:pt x="1051560" y="2164080"/>
                      <a:pt x="1051560" y="2157730"/>
                      <a:pt x="1050290" y="2155190"/>
                    </a:cubicBezTo>
                    <a:cubicBezTo>
                      <a:pt x="1050290" y="2152650"/>
                      <a:pt x="1049020" y="2147570"/>
                      <a:pt x="1049020" y="2147570"/>
                    </a:cubicBezTo>
                    <a:cubicBezTo>
                      <a:pt x="1049020" y="2147570"/>
                      <a:pt x="1050290" y="2142490"/>
                      <a:pt x="1050290" y="2139950"/>
                    </a:cubicBezTo>
                    <a:cubicBezTo>
                      <a:pt x="1050290" y="2137410"/>
                      <a:pt x="1051560" y="2132330"/>
                      <a:pt x="1051560" y="2132330"/>
                    </a:cubicBezTo>
                    <a:cubicBezTo>
                      <a:pt x="1051560" y="2131060"/>
                      <a:pt x="1052830" y="2127250"/>
                      <a:pt x="1054100" y="2124710"/>
                    </a:cubicBezTo>
                    <a:cubicBezTo>
                      <a:pt x="1055370" y="2122170"/>
                      <a:pt x="1056640" y="2117090"/>
                      <a:pt x="1056640" y="2117090"/>
                    </a:cubicBezTo>
                    <a:cubicBezTo>
                      <a:pt x="1056640" y="2117090"/>
                      <a:pt x="1060450" y="2112010"/>
                      <a:pt x="1061720" y="2109470"/>
                    </a:cubicBezTo>
                    <a:cubicBezTo>
                      <a:pt x="1062990" y="2108200"/>
                      <a:pt x="1065530" y="2103120"/>
                      <a:pt x="1065530" y="2103120"/>
                    </a:cubicBezTo>
                    <a:cubicBezTo>
                      <a:pt x="1066800" y="2103120"/>
                      <a:pt x="1066800" y="2103120"/>
                      <a:pt x="1066800" y="2103120"/>
                    </a:cubicBezTo>
                    <a:cubicBezTo>
                      <a:pt x="1066800" y="2101850"/>
                      <a:pt x="1065530" y="2100580"/>
                      <a:pt x="1064260" y="2099310"/>
                    </a:cubicBezTo>
                    <a:cubicBezTo>
                      <a:pt x="1062990" y="2098040"/>
                      <a:pt x="1059180" y="2092960"/>
                      <a:pt x="1059180" y="2091690"/>
                    </a:cubicBezTo>
                    <a:cubicBezTo>
                      <a:pt x="1059180" y="2091690"/>
                      <a:pt x="1056640" y="2086610"/>
                      <a:pt x="1055370" y="2084070"/>
                    </a:cubicBezTo>
                    <a:cubicBezTo>
                      <a:pt x="1054100" y="2081530"/>
                      <a:pt x="1052830" y="2078990"/>
                      <a:pt x="1051560" y="2076450"/>
                    </a:cubicBezTo>
                    <a:cubicBezTo>
                      <a:pt x="1050290" y="2072640"/>
                      <a:pt x="1047750" y="2071370"/>
                      <a:pt x="1045210" y="2067560"/>
                    </a:cubicBezTo>
                    <a:cubicBezTo>
                      <a:pt x="1040130" y="2054860"/>
                      <a:pt x="1035050" y="1998980"/>
                      <a:pt x="1032510" y="1987550"/>
                    </a:cubicBezTo>
                    <a:cubicBezTo>
                      <a:pt x="1032510" y="1985010"/>
                      <a:pt x="1032510" y="1981200"/>
                      <a:pt x="1032510" y="1981200"/>
                    </a:cubicBezTo>
                    <a:cubicBezTo>
                      <a:pt x="1032510" y="1981200"/>
                      <a:pt x="1027430" y="1978660"/>
                      <a:pt x="1024890" y="1977390"/>
                    </a:cubicBezTo>
                    <a:cubicBezTo>
                      <a:pt x="1022350" y="1976120"/>
                      <a:pt x="1017270" y="1973580"/>
                      <a:pt x="1017270" y="1973580"/>
                    </a:cubicBezTo>
                    <a:cubicBezTo>
                      <a:pt x="1017270" y="1973580"/>
                      <a:pt x="1012190" y="1969770"/>
                      <a:pt x="1010920" y="1967230"/>
                    </a:cubicBezTo>
                    <a:cubicBezTo>
                      <a:pt x="1008380" y="1965960"/>
                      <a:pt x="1004570" y="1962150"/>
                      <a:pt x="1004570" y="1962150"/>
                    </a:cubicBezTo>
                    <a:cubicBezTo>
                      <a:pt x="1004570" y="1962150"/>
                      <a:pt x="1000760" y="1957070"/>
                      <a:pt x="999490" y="1954530"/>
                    </a:cubicBezTo>
                    <a:cubicBezTo>
                      <a:pt x="998220" y="1953260"/>
                      <a:pt x="994410" y="1948180"/>
                      <a:pt x="994410" y="1948180"/>
                    </a:cubicBezTo>
                    <a:cubicBezTo>
                      <a:pt x="994410" y="1948180"/>
                      <a:pt x="993140" y="1943100"/>
                      <a:pt x="991870" y="1940560"/>
                    </a:cubicBezTo>
                    <a:cubicBezTo>
                      <a:pt x="990600" y="1938020"/>
                      <a:pt x="988060" y="1932940"/>
                      <a:pt x="988060" y="1931670"/>
                    </a:cubicBezTo>
                    <a:cubicBezTo>
                      <a:pt x="988060" y="1931670"/>
                      <a:pt x="988060" y="1926590"/>
                      <a:pt x="988060" y="1924050"/>
                    </a:cubicBezTo>
                    <a:cubicBezTo>
                      <a:pt x="986790" y="1921510"/>
                      <a:pt x="986790" y="1915160"/>
                      <a:pt x="986790" y="1915160"/>
                    </a:cubicBezTo>
                    <a:cubicBezTo>
                      <a:pt x="986790" y="1915160"/>
                      <a:pt x="986790" y="1844040"/>
                      <a:pt x="986790" y="1841500"/>
                    </a:cubicBezTo>
                    <a:cubicBezTo>
                      <a:pt x="986790" y="1841500"/>
                      <a:pt x="986790" y="1841500"/>
                      <a:pt x="986790" y="1840230"/>
                    </a:cubicBezTo>
                    <a:cubicBezTo>
                      <a:pt x="985520" y="1840230"/>
                      <a:pt x="982980" y="1836420"/>
                      <a:pt x="981710" y="1831340"/>
                    </a:cubicBezTo>
                    <a:cubicBezTo>
                      <a:pt x="979170" y="1823720"/>
                      <a:pt x="981710" y="1798320"/>
                      <a:pt x="977900" y="1794510"/>
                    </a:cubicBezTo>
                    <a:cubicBezTo>
                      <a:pt x="976630" y="1793240"/>
                      <a:pt x="974090" y="1794510"/>
                      <a:pt x="971550" y="1794510"/>
                    </a:cubicBezTo>
                    <a:cubicBezTo>
                      <a:pt x="969010" y="1794510"/>
                      <a:pt x="963930" y="1794510"/>
                      <a:pt x="963930" y="1794510"/>
                    </a:cubicBezTo>
                    <a:cubicBezTo>
                      <a:pt x="962660" y="1794510"/>
                      <a:pt x="962660" y="1794510"/>
                      <a:pt x="962660" y="1794510"/>
                    </a:cubicBezTo>
                    <a:cubicBezTo>
                      <a:pt x="962660" y="1794510"/>
                      <a:pt x="957580" y="1793240"/>
                      <a:pt x="955040" y="1793240"/>
                    </a:cubicBezTo>
                    <a:cubicBezTo>
                      <a:pt x="952500" y="1791970"/>
                      <a:pt x="947420" y="1790700"/>
                      <a:pt x="947420" y="1790700"/>
                    </a:cubicBezTo>
                    <a:cubicBezTo>
                      <a:pt x="947420" y="1790700"/>
                      <a:pt x="943610" y="1788160"/>
                      <a:pt x="942340" y="1788160"/>
                    </a:cubicBezTo>
                    <a:cubicBezTo>
                      <a:pt x="941070" y="1788160"/>
                      <a:pt x="939800" y="1789430"/>
                      <a:pt x="938530" y="1789430"/>
                    </a:cubicBezTo>
                    <a:cubicBezTo>
                      <a:pt x="937260" y="1790700"/>
                      <a:pt x="932180" y="1793240"/>
                      <a:pt x="932180" y="1793240"/>
                    </a:cubicBezTo>
                    <a:cubicBezTo>
                      <a:pt x="932180" y="1793240"/>
                      <a:pt x="925830" y="1795780"/>
                      <a:pt x="923290" y="1795780"/>
                    </a:cubicBezTo>
                    <a:cubicBezTo>
                      <a:pt x="920750" y="1797050"/>
                      <a:pt x="915670" y="1798320"/>
                      <a:pt x="915670" y="1798320"/>
                    </a:cubicBezTo>
                    <a:cubicBezTo>
                      <a:pt x="915670" y="1798320"/>
                      <a:pt x="909320" y="1798320"/>
                      <a:pt x="906780" y="1799590"/>
                    </a:cubicBezTo>
                    <a:cubicBezTo>
                      <a:pt x="904240" y="1799590"/>
                      <a:pt x="899160" y="1799590"/>
                      <a:pt x="899160" y="1799590"/>
                    </a:cubicBezTo>
                    <a:cubicBezTo>
                      <a:pt x="897890" y="1799590"/>
                      <a:pt x="892810" y="1798320"/>
                      <a:pt x="890270" y="1798320"/>
                    </a:cubicBezTo>
                    <a:cubicBezTo>
                      <a:pt x="887730" y="1797050"/>
                      <a:pt x="881380" y="1795780"/>
                      <a:pt x="881380" y="1795780"/>
                    </a:cubicBezTo>
                    <a:cubicBezTo>
                      <a:pt x="881380" y="1795780"/>
                      <a:pt x="876300" y="1793240"/>
                      <a:pt x="873760" y="1791970"/>
                    </a:cubicBezTo>
                    <a:cubicBezTo>
                      <a:pt x="871220" y="1791970"/>
                      <a:pt x="866140" y="1789430"/>
                      <a:pt x="866140" y="1789430"/>
                    </a:cubicBezTo>
                    <a:cubicBezTo>
                      <a:pt x="866140" y="1789430"/>
                      <a:pt x="862330" y="1785620"/>
                      <a:pt x="859790" y="1783080"/>
                    </a:cubicBezTo>
                    <a:cubicBezTo>
                      <a:pt x="857250" y="1781810"/>
                      <a:pt x="853440" y="1778000"/>
                      <a:pt x="853440" y="1778000"/>
                    </a:cubicBezTo>
                    <a:cubicBezTo>
                      <a:pt x="853440" y="1778000"/>
                      <a:pt x="849630" y="1774190"/>
                      <a:pt x="848360" y="1771650"/>
                    </a:cubicBezTo>
                    <a:cubicBezTo>
                      <a:pt x="845820" y="1769110"/>
                      <a:pt x="843280" y="1765300"/>
                      <a:pt x="843280" y="1765300"/>
                    </a:cubicBezTo>
                    <a:cubicBezTo>
                      <a:pt x="843280" y="1765300"/>
                      <a:pt x="840740" y="1760220"/>
                      <a:pt x="839470" y="1756410"/>
                    </a:cubicBezTo>
                    <a:cubicBezTo>
                      <a:pt x="838200" y="1753870"/>
                      <a:pt x="835660" y="1748790"/>
                      <a:pt x="835660" y="1748790"/>
                    </a:cubicBezTo>
                    <a:cubicBezTo>
                      <a:pt x="835660" y="1748790"/>
                      <a:pt x="835660" y="1743710"/>
                      <a:pt x="834390" y="1741170"/>
                    </a:cubicBezTo>
                    <a:cubicBezTo>
                      <a:pt x="834390" y="1738630"/>
                      <a:pt x="833120" y="1732280"/>
                      <a:pt x="833120" y="1732280"/>
                    </a:cubicBezTo>
                    <a:cubicBezTo>
                      <a:pt x="833120" y="1732280"/>
                      <a:pt x="833120" y="1727200"/>
                      <a:pt x="834390" y="1723390"/>
                    </a:cubicBezTo>
                    <a:cubicBezTo>
                      <a:pt x="834390" y="1720850"/>
                      <a:pt x="834390" y="1715770"/>
                      <a:pt x="834390" y="1715770"/>
                    </a:cubicBezTo>
                    <a:cubicBezTo>
                      <a:pt x="834390" y="1715770"/>
                      <a:pt x="831850" y="1648460"/>
                      <a:pt x="826770" y="1638300"/>
                    </a:cubicBezTo>
                    <a:cubicBezTo>
                      <a:pt x="825500" y="1635760"/>
                      <a:pt x="824230" y="1634490"/>
                      <a:pt x="821690" y="1633220"/>
                    </a:cubicBezTo>
                    <a:cubicBezTo>
                      <a:pt x="820420" y="1631950"/>
                      <a:pt x="816610" y="1626870"/>
                      <a:pt x="815340" y="1626870"/>
                    </a:cubicBezTo>
                    <a:cubicBezTo>
                      <a:pt x="815340" y="1626870"/>
                      <a:pt x="812800" y="1621790"/>
                      <a:pt x="811530" y="1620520"/>
                    </a:cubicBezTo>
                    <a:cubicBezTo>
                      <a:pt x="810260" y="1617980"/>
                      <a:pt x="808990" y="1614170"/>
                      <a:pt x="806450" y="1612900"/>
                    </a:cubicBezTo>
                    <a:cubicBezTo>
                      <a:pt x="806450" y="1611630"/>
                      <a:pt x="803910" y="1611630"/>
                      <a:pt x="803910" y="1610360"/>
                    </a:cubicBezTo>
                    <a:cubicBezTo>
                      <a:pt x="803910" y="1610360"/>
                      <a:pt x="798830" y="1606550"/>
                      <a:pt x="797560" y="1605280"/>
                    </a:cubicBezTo>
                    <a:cubicBezTo>
                      <a:pt x="795020" y="1604010"/>
                      <a:pt x="791210" y="1600200"/>
                      <a:pt x="791210" y="1600200"/>
                    </a:cubicBezTo>
                    <a:cubicBezTo>
                      <a:pt x="791210" y="1598930"/>
                      <a:pt x="787400" y="1595120"/>
                      <a:pt x="786130" y="1592580"/>
                    </a:cubicBezTo>
                    <a:cubicBezTo>
                      <a:pt x="783590" y="1590040"/>
                      <a:pt x="781050" y="1584960"/>
                      <a:pt x="781050" y="1584960"/>
                    </a:cubicBezTo>
                    <a:cubicBezTo>
                      <a:pt x="781050" y="1584960"/>
                      <a:pt x="778510" y="1579880"/>
                      <a:pt x="778510" y="1577340"/>
                    </a:cubicBezTo>
                    <a:cubicBezTo>
                      <a:pt x="777240" y="1574800"/>
                      <a:pt x="774700" y="1569720"/>
                      <a:pt x="774700" y="1569720"/>
                    </a:cubicBezTo>
                    <a:cubicBezTo>
                      <a:pt x="774700" y="1569720"/>
                      <a:pt x="774700" y="1563370"/>
                      <a:pt x="773430" y="1560830"/>
                    </a:cubicBezTo>
                    <a:cubicBezTo>
                      <a:pt x="773430" y="1558290"/>
                      <a:pt x="773430" y="1551940"/>
                      <a:pt x="773430" y="1551940"/>
                    </a:cubicBezTo>
                    <a:cubicBezTo>
                      <a:pt x="773430" y="1551940"/>
                      <a:pt x="773430" y="1520190"/>
                      <a:pt x="773430" y="1502410"/>
                    </a:cubicBezTo>
                    <a:cubicBezTo>
                      <a:pt x="774700" y="1480820"/>
                      <a:pt x="774700" y="1450340"/>
                      <a:pt x="774700" y="1431290"/>
                    </a:cubicBezTo>
                    <a:cubicBezTo>
                      <a:pt x="773430" y="1418590"/>
                      <a:pt x="772160" y="1412240"/>
                      <a:pt x="772160" y="1398270"/>
                    </a:cubicBezTo>
                    <a:cubicBezTo>
                      <a:pt x="772160" y="1376680"/>
                      <a:pt x="775970" y="1329690"/>
                      <a:pt x="774700" y="1310640"/>
                    </a:cubicBezTo>
                    <a:cubicBezTo>
                      <a:pt x="773430" y="1301750"/>
                      <a:pt x="770890" y="1300480"/>
                      <a:pt x="769620" y="1291590"/>
                    </a:cubicBezTo>
                    <a:cubicBezTo>
                      <a:pt x="764540" y="1271270"/>
                      <a:pt x="753110" y="1216660"/>
                      <a:pt x="748030" y="1192530"/>
                    </a:cubicBezTo>
                    <a:cubicBezTo>
                      <a:pt x="744220" y="1178560"/>
                      <a:pt x="742950" y="1164590"/>
                      <a:pt x="739140" y="1160780"/>
                    </a:cubicBezTo>
                    <a:cubicBezTo>
                      <a:pt x="736600" y="1158240"/>
                      <a:pt x="731520" y="1158240"/>
                      <a:pt x="731520" y="1158240"/>
                    </a:cubicBezTo>
                    <a:cubicBezTo>
                      <a:pt x="731520" y="1158240"/>
                      <a:pt x="726440" y="1154430"/>
                      <a:pt x="723900" y="1153160"/>
                    </a:cubicBezTo>
                    <a:cubicBezTo>
                      <a:pt x="721360" y="1151890"/>
                      <a:pt x="716280" y="1149350"/>
                      <a:pt x="716280" y="1149350"/>
                    </a:cubicBezTo>
                    <a:cubicBezTo>
                      <a:pt x="716280" y="1149350"/>
                      <a:pt x="712470" y="1145540"/>
                      <a:pt x="711200" y="1143000"/>
                    </a:cubicBezTo>
                    <a:cubicBezTo>
                      <a:pt x="708660" y="1140460"/>
                      <a:pt x="704850" y="1136650"/>
                      <a:pt x="704850" y="1136650"/>
                    </a:cubicBezTo>
                    <a:cubicBezTo>
                      <a:pt x="704850" y="1136650"/>
                      <a:pt x="702310" y="1131570"/>
                      <a:pt x="699770" y="1129030"/>
                    </a:cubicBezTo>
                    <a:cubicBezTo>
                      <a:pt x="698500" y="1127760"/>
                      <a:pt x="695960" y="1122680"/>
                      <a:pt x="695960" y="1122680"/>
                    </a:cubicBezTo>
                    <a:cubicBezTo>
                      <a:pt x="695960" y="1122680"/>
                      <a:pt x="694690" y="1116330"/>
                      <a:pt x="693420" y="1113790"/>
                    </a:cubicBezTo>
                    <a:cubicBezTo>
                      <a:pt x="692150" y="1111250"/>
                      <a:pt x="690880" y="1106170"/>
                      <a:pt x="690880" y="1106170"/>
                    </a:cubicBezTo>
                    <a:cubicBezTo>
                      <a:pt x="690880" y="1106170"/>
                      <a:pt x="690880" y="1099820"/>
                      <a:pt x="690880" y="1097280"/>
                    </a:cubicBezTo>
                    <a:cubicBezTo>
                      <a:pt x="689610" y="1094740"/>
                      <a:pt x="689610" y="1088390"/>
                      <a:pt x="689610" y="1088390"/>
                    </a:cubicBezTo>
                    <a:cubicBezTo>
                      <a:pt x="689610" y="1088390"/>
                      <a:pt x="687070" y="1036320"/>
                      <a:pt x="685800" y="1004570"/>
                    </a:cubicBezTo>
                    <a:cubicBezTo>
                      <a:pt x="685800" y="965200"/>
                      <a:pt x="688340" y="911860"/>
                      <a:pt x="688340" y="872490"/>
                    </a:cubicBezTo>
                    <a:cubicBezTo>
                      <a:pt x="688340" y="840740"/>
                      <a:pt x="688340" y="812800"/>
                      <a:pt x="687070" y="786130"/>
                    </a:cubicBezTo>
                    <a:cubicBezTo>
                      <a:pt x="687070" y="760730"/>
                      <a:pt x="685800" y="715010"/>
                      <a:pt x="685800" y="715010"/>
                    </a:cubicBezTo>
                    <a:cubicBezTo>
                      <a:pt x="685800" y="715010"/>
                      <a:pt x="685800" y="709930"/>
                      <a:pt x="685800" y="706120"/>
                    </a:cubicBezTo>
                    <a:cubicBezTo>
                      <a:pt x="687070" y="703580"/>
                      <a:pt x="687070" y="698500"/>
                      <a:pt x="687070" y="697230"/>
                    </a:cubicBezTo>
                    <a:cubicBezTo>
                      <a:pt x="687070" y="697230"/>
                      <a:pt x="689610" y="692150"/>
                      <a:pt x="690880" y="689610"/>
                    </a:cubicBezTo>
                    <a:cubicBezTo>
                      <a:pt x="690880" y="687070"/>
                      <a:pt x="693420" y="681990"/>
                      <a:pt x="693420" y="681990"/>
                    </a:cubicBezTo>
                    <a:cubicBezTo>
                      <a:pt x="693420" y="681990"/>
                      <a:pt x="697230" y="676910"/>
                      <a:pt x="698500" y="674370"/>
                    </a:cubicBezTo>
                    <a:cubicBezTo>
                      <a:pt x="699770" y="671830"/>
                      <a:pt x="703580" y="668020"/>
                      <a:pt x="703580" y="666750"/>
                    </a:cubicBezTo>
                    <a:cubicBezTo>
                      <a:pt x="703580" y="666750"/>
                      <a:pt x="707390" y="662940"/>
                      <a:pt x="709930" y="661670"/>
                    </a:cubicBezTo>
                    <a:cubicBezTo>
                      <a:pt x="712470" y="659130"/>
                      <a:pt x="716280" y="655320"/>
                      <a:pt x="716280" y="655320"/>
                    </a:cubicBezTo>
                    <a:cubicBezTo>
                      <a:pt x="716280" y="655320"/>
                      <a:pt x="721360" y="652780"/>
                      <a:pt x="723900" y="651510"/>
                    </a:cubicBezTo>
                    <a:cubicBezTo>
                      <a:pt x="726440" y="650240"/>
                      <a:pt x="731520" y="647700"/>
                      <a:pt x="731520" y="647700"/>
                    </a:cubicBezTo>
                    <a:cubicBezTo>
                      <a:pt x="731520" y="647700"/>
                      <a:pt x="736600" y="646430"/>
                      <a:pt x="740410" y="645160"/>
                    </a:cubicBezTo>
                    <a:cubicBezTo>
                      <a:pt x="742950" y="645160"/>
                      <a:pt x="748030" y="643890"/>
                      <a:pt x="748030" y="643890"/>
                    </a:cubicBezTo>
                    <a:cubicBezTo>
                      <a:pt x="748030" y="643890"/>
                      <a:pt x="754380" y="643890"/>
                      <a:pt x="756920" y="643890"/>
                    </a:cubicBezTo>
                    <a:cubicBezTo>
                      <a:pt x="759460" y="643890"/>
                      <a:pt x="765810" y="643890"/>
                      <a:pt x="765810" y="643890"/>
                    </a:cubicBezTo>
                    <a:cubicBezTo>
                      <a:pt x="765810" y="643890"/>
                      <a:pt x="770890" y="645160"/>
                      <a:pt x="774700" y="645160"/>
                    </a:cubicBezTo>
                    <a:cubicBezTo>
                      <a:pt x="777240" y="646430"/>
                      <a:pt x="782320" y="647700"/>
                      <a:pt x="782320" y="647700"/>
                    </a:cubicBezTo>
                    <a:cubicBezTo>
                      <a:pt x="782320" y="647700"/>
                      <a:pt x="787400" y="650240"/>
                      <a:pt x="789940" y="651510"/>
                    </a:cubicBezTo>
                    <a:cubicBezTo>
                      <a:pt x="792480" y="652780"/>
                      <a:pt x="797560" y="655320"/>
                      <a:pt x="797560" y="655320"/>
                    </a:cubicBezTo>
                    <a:cubicBezTo>
                      <a:pt x="797560" y="655320"/>
                      <a:pt x="802640" y="659130"/>
                      <a:pt x="803910" y="661670"/>
                    </a:cubicBezTo>
                    <a:cubicBezTo>
                      <a:pt x="806450" y="662940"/>
                      <a:pt x="810260" y="666750"/>
                      <a:pt x="810260" y="666750"/>
                    </a:cubicBezTo>
                    <a:cubicBezTo>
                      <a:pt x="811530" y="666750"/>
                      <a:pt x="814070" y="671830"/>
                      <a:pt x="815340" y="674370"/>
                    </a:cubicBezTo>
                    <a:cubicBezTo>
                      <a:pt x="817880" y="676910"/>
                      <a:pt x="820420" y="680720"/>
                      <a:pt x="820420" y="681990"/>
                    </a:cubicBezTo>
                    <a:cubicBezTo>
                      <a:pt x="820420" y="681990"/>
                      <a:pt x="822960" y="687070"/>
                      <a:pt x="824230" y="689610"/>
                    </a:cubicBezTo>
                    <a:cubicBezTo>
                      <a:pt x="824230" y="692150"/>
                      <a:pt x="826770" y="697230"/>
                      <a:pt x="826770" y="697230"/>
                    </a:cubicBezTo>
                    <a:cubicBezTo>
                      <a:pt x="826770" y="697230"/>
                      <a:pt x="828040" y="703580"/>
                      <a:pt x="828040" y="706120"/>
                    </a:cubicBezTo>
                    <a:cubicBezTo>
                      <a:pt x="828040" y="708660"/>
                      <a:pt x="829310" y="715010"/>
                      <a:pt x="829310" y="715010"/>
                    </a:cubicBezTo>
                    <a:cubicBezTo>
                      <a:pt x="829310" y="715010"/>
                      <a:pt x="829310" y="726440"/>
                      <a:pt x="830580" y="726440"/>
                    </a:cubicBezTo>
                    <a:cubicBezTo>
                      <a:pt x="831850" y="727710"/>
                      <a:pt x="834390" y="725170"/>
                      <a:pt x="835660" y="723900"/>
                    </a:cubicBezTo>
                    <a:cubicBezTo>
                      <a:pt x="838200" y="723900"/>
                      <a:pt x="843280" y="720090"/>
                      <a:pt x="843280" y="720090"/>
                    </a:cubicBezTo>
                    <a:cubicBezTo>
                      <a:pt x="844550" y="720090"/>
                      <a:pt x="850900" y="718820"/>
                      <a:pt x="853440" y="718820"/>
                    </a:cubicBezTo>
                    <a:cubicBezTo>
                      <a:pt x="853440" y="718820"/>
                      <a:pt x="854710" y="718820"/>
                      <a:pt x="855980" y="717550"/>
                    </a:cubicBezTo>
                    <a:cubicBezTo>
                      <a:pt x="858520" y="713740"/>
                      <a:pt x="858520" y="687070"/>
                      <a:pt x="863600" y="666750"/>
                    </a:cubicBezTo>
                    <a:cubicBezTo>
                      <a:pt x="868680" y="637540"/>
                      <a:pt x="883920" y="562610"/>
                      <a:pt x="891540" y="558800"/>
                    </a:cubicBezTo>
                    <a:cubicBezTo>
                      <a:pt x="892810" y="558800"/>
                      <a:pt x="894080" y="560070"/>
                      <a:pt x="894080" y="560070"/>
                    </a:cubicBezTo>
                    <a:cubicBezTo>
                      <a:pt x="895350" y="558800"/>
                      <a:pt x="896620" y="554990"/>
                      <a:pt x="897890" y="552450"/>
                    </a:cubicBezTo>
                    <a:cubicBezTo>
                      <a:pt x="897890" y="549910"/>
                      <a:pt x="900430" y="543560"/>
                      <a:pt x="900430" y="543560"/>
                    </a:cubicBezTo>
                    <a:cubicBezTo>
                      <a:pt x="900430" y="543560"/>
                      <a:pt x="902970" y="539750"/>
                      <a:pt x="905510" y="537210"/>
                    </a:cubicBezTo>
                    <a:cubicBezTo>
                      <a:pt x="906780" y="534670"/>
                      <a:pt x="909320" y="529590"/>
                      <a:pt x="909320" y="529590"/>
                    </a:cubicBezTo>
                    <a:cubicBezTo>
                      <a:pt x="909320" y="529590"/>
                      <a:pt x="914400" y="525780"/>
                      <a:pt x="915670" y="524510"/>
                    </a:cubicBezTo>
                    <a:cubicBezTo>
                      <a:pt x="918210" y="521970"/>
                      <a:pt x="922020" y="518160"/>
                      <a:pt x="922020" y="518160"/>
                    </a:cubicBezTo>
                    <a:cubicBezTo>
                      <a:pt x="922020" y="518160"/>
                      <a:pt x="927100" y="515620"/>
                      <a:pt x="929640" y="514350"/>
                    </a:cubicBezTo>
                    <a:cubicBezTo>
                      <a:pt x="932180" y="513080"/>
                      <a:pt x="937260" y="510540"/>
                      <a:pt x="937260" y="510540"/>
                    </a:cubicBezTo>
                    <a:cubicBezTo>
                      <a:pt x="937260" y="510540"/>
                      <a:pt x="943610" y="508000"/>
                      <a:pt x="946150" y="508000"/>
                    </a:cubicBezTo>
                    <a:cubicBezTo>
                      <a:pt x="948690" y="506730"/>
                      <a:pt x="953770" y="505460"/>
                      <a:pt x="953770" y="505460"/>
                    </a:cubicBezTo>
                    <a:cubicBezTo>
                      <a:pt x="953770" y="505460"/>
                      <a:pt x="960120" y="505460"/>
                      <a:pt x="962660" y="505460"/>
                    </a:cubicBezTo>
                    <a:cubicBezTo>
                      <a:pt x="965200" y="505460"/>
                      <a:pt x="971550" y="505460"/>
                      <a:pt x="971550" y="505460"/>
                    </a:cubicBezTo>
                    <a:cubicBezTo>
                      <a:pt x="971550" y="505460"/>
                      <a:pt x="976630" y="506730"/>
                      <a:pt x="979170" y="508000"/>
                    </a:cubicBezTo>
                    <a:cubicBezTo>
                      <a:pt x="982980" y="508000"/>
                      <a:pt x="988060" y="509270"/>
                      <a:pt x="988060" y="509270"/>
                    </a:cubicBezTo>
                    <a:cubicBezTo>
                      <a:pt x="988060" y="509270"/>
                      <a:pt x="993140" y="511810"/>
                      <a:pt x="995680" y="513080"/>
                    </a:cubicBezTo>
                    <a:cubicBezTo>
                      <a:pt x="998220" y="514350"/>
                      <a:pt x="1003300" y="516890"/>
                      <a:pt x="1003300" y="516890"/>
                    </a:cubicBezTo>
                    <a:cubicBezTo>
                      <a:pt x="1003300" y="516890"/>
                      <a:pt x="1007110" y="520700"/>
                      <a:pt x="1009650" y="523240"/>
                    </a:cubicBezTo>
                    <a:cubicBezTo>
                      <a:pt x="1012190" y="524510"/>
                      <a:pt x="1016000" y="528320"/>
                      <a:pt x="1016000" y="528320"/>
                    </a:cubicBezTo>
                    <a:cubicBezTo>
                      <a:pt x="1016000" y="528320"/>
                      <a:pt x="1019810" y="533400"/>
                      <a:pt x="1021080" y="535940"/>
                    </a:cubicBezTo>
                    <a:cubicBezTo>
                      <a:pt x="1022350" y="537210"/>
                      <a:pt x="1026160" y="542290"/>
                      <a:pt x="1026160" y="542290"/>
                    </a:cubicBezTo>
                    <a:cubicBezTo>
                      <a:pt x="1026160" y="542290"/>
                      <a:pt x="1028700" y="547370"/>
                      <a:pt x="1028700" y="549910"/>
                    </a:cubicBezTo>
                    <a:cubicBezTo>
                      <a:pt x="1029970" y="552450"/>
                      <a:pt x="1032510" y="557530"/>
                      <a:pt x="1032510" y="558800"/>
                    </a:cubicBezTo>
                    <a:cubicBezTo>
                      <a:pt x="1032510" y="558800"/>
                      <a:pt x="1032510" y="563880"/>
                      <a:pt x="1033780" y="565150"/>
                    </a:cubicBezTo>
                    <a:cubicBezTo>
                      <a:pt x="1033780" y="565150"/>
                      <a:pt x="1037590" y="562610"/>
                      <a:pt x="1037590" y="562610"/>
                    </a:cubicBezTo>
                    <a:cubicBezTo>
                      <a:pt x="1037590" y="562610"/>
                      <a:pt x="1042670" y="561340"/>
                      <a:pt x="1045210" y="560070"/>
                    </a:cubicBezTo>
                    <a:cubicBezTo>
                      <a:pt x="1046480" y="560070"/>
                      <a:pt x="1047750" y="560070"/>
                      <a:pt x="1049020" y="558800"/>
                    </a:cubicBezTo>
                    <a:cubicBezTo>
                      <a:pt x="1050290" y="558800"/>
                      <a:pt x="1050290" y="556260"/>
                      <a:pt x="1050290" y="554990"/>
                    </a:cubicBezTo>
                    <a:cubicBezTo>
                      <a:pt x="1051560" y="552450"/>
                      <a:pt x="1054100" y="546100"/>
                      <a:pt x="1054100" y="546100"/>
                    </a:cubicBezTo>
                    <a:cubicBezTo>
                      <a:pt x="1054100" y="546100"/>
                      <a:pt x="1056640" y="541020"/>
                      <a:pt x="1059180" y="538480"/>
                    </a:cubicBezTo>
                    <a:cubicBezTo>
                      <a:pt x="1060450" y="534670"/>
                      <a:pt x="1064260" y="529590"/>
                      <a:pt x="1064260" y="529590"/>
                    </a:cubicBezTo>
                    <a:cubicBezTo>
                      <a:pt x="1064260" y="529590"/>
                      <a:pt x="1069340" y="525780"/>
                      <a:pt x="1071880" y="523240"/>
                    </a:cubicBezTo>
                    <a:cubicBezTo>
                      <a:pt x="1073150" y="520700"/>
                      <a:pt x="1078230" y="516890"/>
                      <a:pt x="1078230" y="516890"/>
                    </a:cubicBezTo>
                    <a:cubicBezTo>
                      <a:pt x="1078230" y="516890"/>
                      <a:pt x="1084580" y="514350"/>
                      <a:pt x="1087120" y="511810"/>
                    </a:cubicBezTo>
                    <a:cubicBezTo>
                      <a:pt x="1089660" y="510540"/>
                      <a:pt x="1094740" y="508000"/>
                      <a:pt x="1094740" y="508000"/>
                    </a:cubicBezTo>
                    <a:cubicBezTo>
                      <a:pt x="1096010" y="508000"/>
                      <a:pt x="1101090" y="505460"/>
                      <a:pt x="1104900" y="505460"/>
                    </a:cubicBezTo>
                    <a:cubicBezTo>
                      <a:pt x="1107440" y="504190"/>
                      <a:pt x="1113790" y="502920"/>
                      <a:pt x="1113790" y="502920"/>
                    </a:cubicBezTo>
                    <a:cubicBezTo>
                      <a:pt x="1113790" y="502920"/>
                      <a:pt x="1120140" y="502920"/>
                      <a:pt x="1123950" y="502920"/>
                    </a:cubicBezTo>
                    <a:cubicBezTo>
                      <a:pt x="1126490" y="502920"/>
                      <a:pt x="1132840" y="502920"/>
                      <a:pt x="1132840" y="502920"/>
                    </a:cubicBezTo>
                    <a:cubicBezTo>
                      <a:pt x="1132840" y="502920"/>
                      <a:pt x="1139190" y="504190"/>
                      <a:pt x="1143000" y="504190"/>
                    </a:cubicBezTo>
                    <a:cubicBezTo>
                      <a:pt x="1145540" y="505460"/>
                      <a:pt x="1151890" y="506730"/>
                      <a:pt x="1151890" y="506730"/>
                    </a:cubicBezTo>
                    <a:cubicBezTo>
                      <a:pt x="1151890" y="506730"/>
                      <a:pt x="1158240" y="509270"/>
                      <a:pt x="1160780" y="510540"/>
                    </a:cubicBezTo>
                    <a:cubicBezTo>
                      <a:pt x="1162050" y="511810"/>
                      <a:pt x="1162050" y="513080"/>
                      <a:pt x="1164590" y="513080"/>
                    </a:cubicBezTo>
                    <a:cubicBezTo>
                      <a:pt x="1172210" y="511810"/>
                      <a:pt x="1210310" y="472440"/>
                      <a:pt x="1215390" y="466090"/>
                    </a:cubicBezTo>
                    <a:cubicBezTo>
                      <a:pt x="1216660" y="463550"/>
                      <a:pt x="1216660" y="464820"/>
                      <a:pt x="1216660" y="462280"/>
                    </a:cubicBezTo>
                    <a:cubicBezTo>
                      <a:pt x="1219200" y="454660"/>
                      <a:pt x="1219200" y="403860"/>
                      <a:pt x="1229360" y="396240"/>
                    </a:cubicBezTo>
                    <a:cubicBezTo>
                      <a:pt x="1234440" y="391160"/>
                      <a:pt x="1245870" y="400050"/>
                      <a:pt x="1252220" y="396240"/>
                    </a:cubicBezTo>
                    <a:cubicBezTo>
                      <a:pt x="1259840" y="392430"/>
                      <a:pt x="1257300" y="374650"/>
                      <a:pt x="1267460" y="368300"/>
                    </a:cubicBezTo>
                    <a:cubicBezTo>
                      <a:pt x="1286510" y="356870"/>
                      <a:pt x="1342390" y="354330"/>
                      <a:pt x="1375410" y="364490"/>
                    </a:cubicBezTo>
                    <a:cubicBezTo>
                      <a:pt x="1407160" y="374650"/>
                      <a:pt x="1436370" y="406400"/>
                      <a:pt x="1463040" y="426720"/>
                    </a:cubicBezTo>
                    <a:cubicBezTo>
                      <a:pt x="1484630" y="445770"/>
                      <a:pt x="1513840" y="474980"/>
                      <a:pt x="1522730" y="485140"/>
                    </a:cubicBezTo>
                    <a:cubicBezTo>
                      <a:pt x="1525270" y="488950"/>
                      <a:pt x="1525270" y="491490"/>
                      <a:pt x="1526540" y="492760"/>
                    </a:cubicBezTo>
                    <a:cubicBezTo>
                      <a:pt x="1529080" y="494030"/>
                      <a:pt x="1532890" y="492760"/>
                      <a:pt x="1535430" y="492760"/>
                    </a:cubicBezTo>
                    <a:cubicBezTo>
                      <a:pt x="1537970" y="492760"/>
                      <a:pt x="1541780" y="494030"/>
                      <a:pt x="1543050" y="492760"/>
                    </a:cubicBezTo>
                    <a:cubicBezTo>
                      <a:pt x="1546860" y="488950"/>
                      <a:pt x="1536700" y="468630"/>
                      <a:pt x="1535430" y="453390"/>
                    </a:cubicBezTo>
                    <a:cubicBezTo>
                      <a:pt x="1532890" y="429260"/>
                      <a:pt x="1532890" y="392430"/>
                      <a:pt x="1535430" y="361950"/>
                    </a:cubicBezTo>
                    <a:cubicBezTo>
                      <a:pt x="1536700" y="330200"/>
                      <a:pt x="1539240" y="294640"/>
                      <a:pt x="1546860" y="265430"/>
                    </a:cubicBezTo>
                    <a:cubicBezTo>
                      <a:pt x="1553210" y="238760"/>
                      <a:pt x="1569720" y="217170"/>
                      <a:pt x="1574800" y="191770"/>
                    </a:cubicBezTo>
                    <a:cubicBezTo>
                      <a:pt x="1579880" y="166370"/>
                      <a:pt x="1574800" y="110490"/>
                      <a:pt x="1574800" y="110490"/>
                    </a:cubicBezTo>
                    <a:cubicBezTo>
                      <a:pt x="1574800" y="110490"/>
                      <a:pt x="1576070" y="104140"/>
                      <a:pt x="1576070" y="100330"/>
                    </a:cubicBezTo>
                    <a:cubicBezTo>
                      <a:pt x="1576070" y="96520"/>
                      <a:pt x="1577340" y="88900"/>
                      <a:pt x="1577340" y="88900"/>
                    </a:cubicBezTo>
                    <a:cubicBezTo>
                      <a:pt x="1577340" y="88900"/>
                      <a:pt x="1579880" y="82550"/>
                      <a:pt x="1581150" y="78740"/>
                    </a:cubicBezTo>
                    <a:cubicBezTo>
                      <a:pt x="1582420" y="76200"/>
                      <a:pt x="1584960" y="68580"/>
                      <a:pt x="1584960" y="68580"/>
                    </a:cubicBezTo>
                    <a:cubicBezTo>
                      <a:pt x="1584960" y="68580"/>
                      <a:pt x="1588770" y="63500"/>
                      <a:pt x="1591310" y="59690"/>
                    </a:cubicBezTo>
                    <a:cubicBezTo>
                      <a:pt x="1593850" y="57150"/>
                      <a:pt x="1597660" y="50800"/>
                      <a:pt x="1597660" y="50800"/>
                    </a:cubicBezTo>
                    <a:cubicBezTo>
                      <a:pt x="1597660" y="50800"/>
                      <a:pt x="1602740" y="45720"/>
                      <a:pt x="1605280" y="43180"/>
                    </a:cubicBezTo>
                    <a:cubicBezTo>
                      <a:pt x="1607820" y="41910"/>
                      <a:pt x="1614170" y="36830"/>
                      <a:pt x="1614170" y="36830"/>
                    </a:cubicBezTo>
                    <a:cubicBezTo>
                      <a:pt x="1614170" y="36830"/>
                      <a:pt x="1620520" y="33020"/>
                      <a:pt x="1623060" y="31750"/>
                    </a:cubicBezTo>
                    <a:cubicBezTo>
                      <a:pt x="1626870" y="29210"/>
                      <a:pt x="1633220" y="26670"/>
                      <a:pt x="1633220" y="26670"/>
                    </a:cubicBezTo>
                    <a:cubicBezTo>
                      <a:pt x="1633220" y="26670"/>
                      <a:pt x="1640840" y="24130"/>
                      <a:pt x="1643380" y="24130"/>
                    </a:cubicBezTo>
                    <a:cubicBezTo>
                      <a:pt x="1647190" y="22860"/>
                      <a:pt x="1654810" y="21590"/>
                      <a:pt x="1654810" y="21590"/>
                    </a:cubicBezTo>
                    <a:cubicBezTo>
                      <a:pt x="1654810" y="21590"/>
                      <a:pt x="1661160" y="21590"/>
                      <a:pt x="1664970" y="21590"/>
                    </a:cubicBezTo>
                    <a:cubicBezTo>
                      <a:pt x="1668780" y="21590"/>
                      <a:pt x="1676400" y="21590"/>
                      <a:pt x="1676400" y="21590"/>
                    </a:cubicBezTo>
                    <a:cubicBezTo>
                      <a:pt x="1676400" y="21590"/>
                      <a:pt x="1682750" y="22860"/>
                      <a:pt x="1686560" y="24130"/>
                    </a:cubicBezTo>
                    <a:cubicBezTo>
                      <a:pt x="1690370" y="24130"/>
                      <a:pt x="1696720" y="26670"/>
                      <a:pt x="1696720" y="26670"/>
                    </a:cubicBezTo>
                    <a:cubicBezTo>
                      <a:pt x="1697990" y="26670"/>
                      <a:pt x="1704340" y="29210"/>
                      <a:pt x="1706880" y="31750"/>
                    </a:cubicBezTo>
                    <a:cubicBezTo>
                      <a:pt x="1710690" y="33020"/>
                      <a:pt x="1717040" y="36830"/>
                      <a:pt x="1717040" y="36830"/>
                    </a:cubicBezTo>
                    <a:cubicBezTo>
                      <a:pt x="1717040" y="36830"/>
                      <a:pt x="1722120" y="41910"/>
                      <a:pt x="1724660" y="43180"/>
                    </a:cubicBezTo>
                    <a:cubicBezTo>
                      <a:pt x="1727200" y="45720"/>
                      <a:pt x="1732280" y="50800"/>
                      <a:pt x="1733550" y="50800"/>
                    </a:cubicBezTo>
                    <a:cubicBezTo>
                      <a:pt x="1733550" y="50800"/>
                      <a:pt x="1737360" y="57150"/>
                      <a:pt x="1738630" y="59690"/>
                    </a:cubicBezTo>
                    <a:cubicBezTo>
                      <a:pt x="1741170" y="63500"/>
                      <a:pt x="1744980" y="68580"/>
                      <a:pt x="1744980" y="68580"/>
                    </a:cubicBezTo>
                    <a:cubicBezTo>
                      <a:pt x="1744980" y="68580"/>
                      <a:pt x="1747520" y="76200"/>
                      <a:pt x="1748790" y="78740"/>
                    </a:cubicBezTo>
                    <a:cubicBezTo>
                      <a:pt x="1750060" y="82550"/>
                      <a:pt x="1752600" y="88900"/>
                      <a:pt x="1752600" y="88900"/>
                    </a:cubicBezTo>
                    <a:cubicBezTo>
                      <a:pt x="1752600" y="88900"/>
                      <a:pt x="1753870" y="96520"/>
                      <a:pt x="1753870" y="100330"/>
                    </a:cubicBezTo>
                    <a:cubicBezTo>
                      <a:pt x="1755140" y="104140"/>
                      <a:pt x="1755140" y="110490"/>
                      <a:pt x="1755140" y="110490"/>
                    </a:cubicBezTo>
                    <a:cubicBezTo>
                      <a:pt x="1755140" y="110490"/>
                      <a:pt x="1757680" y="185420"/>
                      <a:pt x="1756410" y="191770"/>
                    </a:cubicBezTo>
                    <a:cubicBezTo>
                      <a:pt x="1756410" y="193040"/>
                      <a:pt x="1755140" y="193040"/>
                      <a:pt x="1755140" y="194310"/>
                    </a:cubicBezTo>
                    <a:cubicBezTo>
                      <a:pt x="1753870" y="200660"/>
                      <a:pt x="1755140" y="246380"/>
                      <a:pt x="1755140" y="271780"/>
                    </a:cubicBezTo>
                    <a:cubicBezTo>
                      <a:pt x="1755140" y="297180"/>
                      <a:pt x="1744980" y="331470"/>
                      <a:pt x="1755140" y="347980"/>
                    </a:cubicBezTo>
                    <a:cubicBezTo>
                      <a:pt x="1761490" y="361950"/>
                      <a:pt x="1778000" y="361950"/>
                      <a:pt x="1790700" y="373380"/>
                    </a:cubicBezTo>
                    <a:cubicBezTo>
                      <a:pt x="1811020" y="391160"/>
                      <a:pt x="1845310" y="417830"/>
                      <a:pt x="1859280" y="444500"/>
                    </a:cubicBezTo>
                    <a:cubicBezTo>
                      <a:pt x="1870710" y="468630"/>
                      <a:pt x="1870710" y="500380"/>
                      <a:pt x="1873250" y="525780"/>
                    </a:cubicBezTo>
                    <a:cubicBezTo>
                      <a:pt x="1874520" y="547370"/>
                      <a:pt x="1869440" y="582930"/>
                      <a:pt x="1873250" y="588010"/>
                    </a:cubicBezTo>
                    <a:cubicBezTo>
                      <a:pt x="1873250" y="589280"/>
                      <a:pt x="1874520" y="588010"/>
                      <a:pt x="1874520" y="589280"/>
                    </a:cubicBezTo>
                    <a:cubicBezTo>
                      <a:pt x="1877060" y="589280"/>
                      <a:pt x="1883410" y="593090"/>
                      <a:pt x="1883410" y="593090"/>
                    </a:cubicBezTo>
                    <a:cubicBezTo>
                      <a:pt x="1883410" y="593090"/>
                      <a:pt x="1885950" y="598170"/>
                      <a:pt x="1888490" y="596900"/>
                    </a:cubicBezTo>
                    <a:cubicBezTo>
                      <a:pt x="1893570" y="596900"/>
                      <a:pt x="1901190" y="572770"/>
                      <a:pt x="1908810" y="558800"/>
                    </a:cubicBezTo>
                    <a:cubicBezTo>
                      <a:pt x="1917700" y="542290"/>
                      <a:pt x="1936750" y="520700"/>
                      <a:pt x="1939290" y="504190"/>
                    </a:cubicBezTo>
                    <a:cubicBezTo>
                      <a:pt x="1941830" y="492760"/>
                      <a:pt x="1941830" y="482600"/>
                      <a:pt x="1936750" y="473710"/>
                    </a:cubicBezTo>
                    <a:cubicBezTo>
                      <a:pt x="1931670" y="464820"/>
                      <a:pt x="1918970" y="462280"/>
                      <a:pt x="1910080" y="453390"/>
                    </a:cubicBezTo>
                    <a:cubicBezTo>
                      <a:pt x="1896110" y="439420"/>
                      <a:pt x="1877060" y="415290"/>
                      <a:pt x="1864360" y="391160"/>
                    </a:cubicBezTo>
                    <a:cubicBezTo>
                      <a:pt x="1849120" y="365760"/>
                      <a:pt x="1837690" y="335280"/>
                      <a:pt x="1824990" y="306070"/>
                    </a:cubicBezTo>
                    <a:cubicBezTo>
                      <a:pt x="1812290" y="274320"/>
                      <a:pt x="1788160" y="210820"/>
                      <a:pt x="1788160" y="210820"/>
                    </a:cubicBezTo>
                    <a:cubicBezTo>
                      <a:pt x="1788160" y="209550"/>
                      <a:pt x="1783080" y="204470"/>
                      <a:pt x="1780540" y="201930"/>
                    </a:cubicBezTo>
                    <a:cubicBezTo>
                      <a:pt x="1778000" y="199390"/>
                      <a:pt x="1774190" y="193040"/>
                      <a:pt x="1774190" y="193040"/>
                    </a:cubicBezTo>
                    <a:cubicBezTo>
                      <a:pt x="1774190" y="193040"/>
                      <a:pt x="1770380" y="186690"/>
                      <a:pt x="1769110" y="184150"/>
                    </a:cubicBezTo>
                    <a:cubicBezTo>
                      <a:pt x="1766570" y="180340"/>
                      <a:pt x="1764030" y="173990"/>
                      <a:pt x="1764030" y="173990"/>
                    </a:cubicBezTo>
                    <a:cubicBezTo>
                      <a:pt x="1764030" y="173990"/>
                      <a:pt x="1762760" y="166370"/>
                      <a:pt x="1761490" y="162560"/>
                    </a:cubicBezTo>
                    <a:cubicBezTo>
                      <a:pt x="1760220" y="158750"/>
                      <a:pt x="1758950" y="152400"/>
                      <a:pt x="1758950" y="152400"/>
                    </a:cubicBezTo>
                    <a:cubicBezTo>
                      <a:pt x="1758950" y="152400"/>
                      <a:pt x="1758950" y="144780"/>
                      <a:pt x="1758950" y="140970"/>
                    </a:cubicBezTo>
                    <a:cubicBezTo>
                      <a:pt x="1758950" y="137160"/>
                      <a:pt x="1758950" y="129540"/>
                      <a:pt x="1758950" y="129540"/>
                    </a:cubicBezTo>
                    <a:cubicBezTo>
                      <a:pt x="1758950" y="129540"/>
                      <a:pt x="1761490" y="123190"/>
                      <a:pt x="1762760" y="119380"/>
                    </a:cubicBezTo>
                    <a:cubicBezTo>
                      <a:pt x="1764030" y="115570"/>
                      <a:pt x="1765300" y="109220"/>
                      <a:pt x="1765300" y="107950"/>
                    </a:cubicBezTo>
                    <a:cubicBezTo>
                      <a:pt x="1765300" y="107950"/>
                      <a:pt x="1769110" y="101600"/>
                      <a:pt x="1770380" y="99060"/>
                    </a:cubicBezTo>
                    <a:cubicBezTo>
                      <a:pt x="1772920" y="95250"/>
                      <a:pt x="1775460" y="88900"/>
                      <a:pt x="1775460" y="88900"/>
                    </a:cubicBezTo>
                    <a:cubicBezTo>
                      <a:pt x="1776730" y="88900"/>
                      <a:pt x="1780540" y="83820"/>
                      <a:pt x="1783080" y="81280"/>
                    </a:cubicBezTo>
                    <a:cubicBezTo>
                      <a:pt x="1785620" y="78740"/>
                      <a:pt x="1790700" y="73660"/>
                      <a:pt x="1790700" y="72390"/>
                    </a:cubicBezTo>
                    <a:cubicBezTo>
                      <a:pt x="1790700" y="72390"/>
                      <a:pt x="1797050" y="68580"/>
                      <a:pt x="1800860" y="67310"/>
                    </a:cubicBezTo>
                    <a:cubicBezTo>
                      <a:pt x="1803400" y="64770"/>
                      <a:pt x="1809750" y="60960"/>
                      <a:pt x="1809750" y="60960"/>
                    </a:cubicBezTo>
                    <a:cubicBezTo>
                      <a:pt x="1809750" y="60960"/>
                      <a:pt x="1816100" y="58420"/>
                      <a:pt x="1819910" y="57150"/>
                    </a:cubicBezTo>
                    <a:cubicBezTo>
                      <a:pt x="1823720" y="55880"/>
                      <a:pt x="1830070" y="53340"/>
                      <a:pt x="1830070" y="53340"/>
                    </a:cubicBezTo>
                    <a:cubicBezTo>
                      <a:pt x="1830070" y="53340"/>
                      <a:pt x="1837690" y="52070"/>
                      <a:pt x="1841500" y="52070"/>
                    </a:cubicBezTo>
                    <a:cubicBezTo>
                      <a:pt x="1845310" y="52070"/>
                      <a:pt x="1852930" y="50800"/>
                      <a:pt x="1852930" y="50800"/>
                    </a:cubicBezTo>
                    <a:cubicBezTo>
                      <a:pt x="1852930" y="50800"/>
                      <a:pt x="1859280" y="52070"/>
                      <a:pt x="1863090" y="53340"/>
                    </a:cubicBezTo>
                    <a:cubicBezTo>
                      <a:pt x="1866900" y="53340"/>
                      <a:pt x="1874520" y="54610"/>
                      <a:pt x="1874520" y="54610"/>
                    </a:cubicBezTo>
                    <a:cubicBezTo>
                      <a:pt x="1874520" y="54610"/>
                      <a:pt x="1880870" y="57150"/>
                      <a:pt x="1884680" y="58420"/>
                    </a:cubicBezTo>
                    <a:cubicBezTo>
                      <a:pt x="1888490" y="59690"/>
                      <a:pt x="1894840" y="62230"/>
                      <a:pt x="1894840" y="62230"/>
                    </a:cubicBezTo>
                    <a:cubicBezTo>
                      <a:pt x="1894840" y="62230"/>
                      <a:pt x="1901190" y="67310"/>
                      <a:pt x="1903730" y="68580"/>
                    </a:cubicBezTo>
                    <a:cubicBezTo>
                      <a:pt x="1906270" y="71120"/>
                      <a:pt x="1912620" y="76200"/>
                      <a:pt x="1912620" y="76200"/>
                    </a:cubicBezTo>
                    <a:cubicBezTo>
                      <a:pt x="1912620" y="76200"/>
                      <a:pt x="1943100" y="109220"/>
                      <a:pt x="1955800" y="124460"/>
                    </a:cubicBezTo>
                    <a:cubicBezTo>
                      <a:pt x="1967230" y="138430"/>
                      <a:pt x="1977390" y="161290"/>
                      <a:pt x="1988820" y="162560"/>
                    </a:cubicBezTo>
                    <a:cubicBezTo>
                      <a:pt x="1997710" y="162560"/>
                      <a:pt x="2006600" y="142240"/>
                      <a:pt x="2018030" y="138430"/>
                    </a:cubicBezTo>
                    <a:cubicBezTo>
                      <a:pt x="2033270" y="133350"/>
                      <a:pt x="2059940" y="148590"/>
                      <a:pt x="2073910" y="142240"/>
                    </a:cubicBezTo>
                    <a:cubicBezTo>
                      <a:pt x="2086610" y="134620"/>
                      <a:pt x="2090420" y="113030"/>
                      <a:pt x="2100580" y="97790"/>
                    </a:cubicBezTo>
                    <a:cubicBezTo>
                      <a:pt x="2114550" y="76200"/>
                      <a:pt x="2128520" y="43180"/>
                      <a:pt x="2150110" y="29210"/>
                    </a:cubicBezTo>
                    <a:cubicBezTo>
                      <a:pt x="2172970" y="13970"/>
                      <a:pt x="2212340" y="0"/>
                      <a:pt x="2236470" y="10160"/>
                    </a:cubicBezTo>
                    <a:cubicBezTo>
                      <a:pt x="2265680" y="21590"/>
                      <a:pt x="2296160" y="78740"/>
                      <a:pt x="2307590" y="113030"/>
                    </a:cubicBezTo>
                    <a:cubicBezTo>
                      <a:pt x="2315210" y="140970"/>
                      <a:pt x="2308860" y="173990"/>
                      <a:pt x="2306320" y="195580"/>
                    </a:cubicBezTo>
                    <a:cubicBezTo>
                      <a:pt x="2303780" y="212090"/>
                      <a:pt x="2294890" y="219710"/>
                      <a:pt x="2296160" y="236220"/>
                    </a:cubicBezTo>
                    <a:cubicBezTo>
                      <a:pt x="2297430" y="266700"/>
                      <a:pt x="2334260" y="316230"/>
                      <a:pt x="2341880" y="356870"/>
                    </a:cubicBezTo>
                    <a:cubicBezTo>
                      <a:pt x="2349500" y="397510"/>
                      <a:pt x="2343150" y="444500"/>
                      <a:pt x="2344420" y="481330"/>
                    </a:cubicBezTo>
                    <a:cubicBezTo>
                      <a:pt x="2344420" y="510540"/>
                      <a:pt x="2345690" y="544830"/>
                      <a:pt x="2344420" y="558800"/>
                    </a:cubicBezTo>
                    <a:cubicBezTo>
                      <a:pt x="2344420" y="563880"/>
                      <a:pt x="2343150" y="566420"/>
                      <a:pt x="2343150" y="570230"/>
                    </a:cubicBezTo>
                    <a:cubicBezTo>
                      <a:pt x="2343150" y="572770"/>
                      <a:pt x="2341880" y="580390"/>
                      <a:pt x="2341880" y="580390"/>
                    </a:cubicBezTo>
                    <a:cubicBezTo>
                      <a:pt x="2341880" y="580390"/>
                      <a:pt x="2339340" y="586740"/>
                      <a:pt x="2338070" y="590550"/>
                    </a:cubicBezTo>
                    <a:cubicBezTo>
                      <a:pt x="2336800" y="593090"/>
                      <a:pt x="2334260" y="599440"/>
                      <a:pt x="2334260" y="599440"/>
                    </a:cubicBezTo>
                    <a:cubicBezTo>
                      <a:pt x="2334260" y="599440"/>
                      <a:pt x="2330450" y="605790"/>
                      <a:pt x="2329180" y="608330"/>
                    </a:cubicBezTo>
                    <a:cubicBezTo>
                      <a:pt x="2326640" y="610870"/>
                      <a:pt x="2322830" y="617220"/>
                      <a:pt x="2322830" y="617220"/>
                    </a:cubicBezTo>
                    <a:cubicBezTo>
                      <a:pt x="2322830" y="617220"/>
                      <a:pt x="2317750" y="622300"/>
                      <a:pt x="2315210" y="623570"/>
                    </a:cubicBezTo>
                    <a:cubicBezTo>
                      <a:pt x="2313940" y="626110"/>
                      <a:pt x="2310130" y="627380"/>
                      <a:pt x="2310130" y="628650"/>
                    </a:cubicBezTo>
                    <a:cubicBezTo>
                      <a:pt x="2310130" y="631190"/>
                      <a:pt x="2313940" y="633730"/>
                      <a:pt x="2315210" y="638810"/>
                    </a:cubicBezTo>
                    <a:cubicBezTo>
                      <a:pt x="2321560" y="654050"/>
                      <a:pt x="2330450" y="707390"/>
                      <a:pt x="2335530" y="739140"/>
                    </a:cubicBezTo>
                    <a:cubicBezTo>
                      <a:pt x="2340610" y="768350"/>
                      <a:pt x="2344420" y="802640"/>
                      <a:pt x="2346960" y="822960"/>
                    </a:cubicBezTo>
                    <a:cubicBezTo>
                      <a:pt x="2346960" y="833120"/>
                      <a:pt x="2345690" y="838200"/>
                      <a:pt x="2346960" y="847090"/>
                    </a:cubicBezTo>
                    <a:cubicBezTo>
                      <a:pt x="2348230" y="859790"/>
                      <a:pt x="2354580" y="871220"/>
                      <a:pt x="2358390" y="886460"/>
                    </a:cubicBezTo>
                    <a:cubicBezTo>
                      <a:pt x="2362200" y="906780"/>
                      <a:pt x="2367280" y="952500"/>
                      <a:pt x="2372360" y="961390"/>
                    </a:cubicBezTo>
                    <a:cubicBezTo>
                      <a:pt x="2373630" y="963930"/>
                      <a:pt x="2376170" y="963930"/>
                      <a:pt x="2376170" y="963930"/>
                    </a:cubicBezTo>
                    <a:cubicBezTo>
                      <a:pt x="2377440" y="963930"/>
                      <a:pt x="2381250" y="969010"/>
                      <a:pt x="2382520" y="971550"/>
                    </a:cubicBezTo>
                    <a:cubicBezTo>
                      <a:pt x="2385060" y="974090"/>
                      <a:pt x="2388870" y="979170"/>
                      <a:pt x="2388870" y="979170"/>
                    </a:cubicBezTo>
                    <a:cubicBezTo>
                      <a:pt x="2388870" y="979170"/>
                      <a:pt x="2392680" y="985520"/>
                      <a:pt x="2393950" y="988060"/>
                    </a:cubicBezTo>
                    <a:cubicBezTo>
                      <a:pt x="2395220" y="991870"/>
                      <a:pt x="2397760" y="996950"/>
                      <a:pt x="2397760" y="996950"/>
                    </a:cubicBezTo>
                    <a:cubicBezTo>
                      <a:pt x="2397760" y="998220"/>
                      <a:pt x="2399030" y="1004570"/>
                      <a:pt x="2400300" y="1007110"/>
                    </a:cubicBezTo>
                    <a:cubicBezTo>
                      <a:pt x="2400300" y="1010920"/>
                      <a:pt x="2401570" y="1017270"/>
                      <a:pt x="2401570" y="1017270"/>
                    </a:cubicBezTo>
                    <a:cubicBezTo>
                      <a:pt x="2401570" y="1017270"/>
                      <a:pt x="2401570" y="1023620"/>
                      <a:pt x="2401570" y="1027430"/>
                    </a:cubicBezTo>
                    <a:cubicBezTo>
                      <a:pt x="2401570" y="1029970"/>
                      <a:pt x="2401570" y="1036320"/>
                      <a:pt x="2401570" y="1036320"/>
                    </a:cubicBezTo>
                    <a:cubicBezTo>
                      <a:pt x="2401570" y="1036320"/>
                      <a:pt x="2401570" y="1036320"/>
                      <a:pt x="2401570" y="1037590"/>
                    </a:cubicBezTo>
                    <a:cubicBezTo>
                      <a:pt x="2401570" y="1037590"/>
                      <a:pt x="2392680" y="1083310"/>
                      <a:pt x="2387600" y="1088390"/>
                    </a:cubicBezTo>
                    <a:cubicBezTo>
                      <a:pt x="2386330" y="1089660"/>
                      <a:pt x="2385060" y="1088390"/>
                      <a:pt x="2382520" y="1089660"/>
                    </a:cubicBezTo>
                    <a:cubicBezTo>
                      <a:pt x="2379980" y="1093470"/>
                      <a:pt x="2377440" y="1103630"/>
                      <a:pt x="2373630" y="1115060"/>
                    </a:cubicBezTo>
                    <a:cubicBezTo>
                      <a:pt x="2367280" y="1140460"/>
                      <a:pt x="2359660" y="1189990"/>
                      <a:pt x="2350770" y="1231900"/>
                    </a:cubicBezTo>
                    <a:cubicBezTo>
                      <a:pt x="2339340" y="1282700"/>
                      <a:pt x="2324100" y="1339850"/>
                      <a:pt x="2312670" y="1395730"/>
                    </a:cubicBezTo>
                    <a:cubicBezTo>
                      <a:pt x="2299970" y="1454150"/>
                      <a:pt x="2288540" y="1518920"/>
                      <a:pt x="2277110" y="1576070"/>
                    </a:cubicBezTo>
                    <a:cubicBezTo>
                      <a:pt x="2265680" y="1629410"/>
                      <a:pt x="2251710" y="1685290"/>
                      <a:pt x="2241550" y="1728470"/>
                    </a:cubicBezTo>
                    <a:cubicBezTo>
                      <a:pt x="2233930" y="1761490"/>
                      <a:pt x="2218690" y="1807210"/>
                      <a:pt x="2222500" y="1816100"/>
                    </a:cubicBezTo>
                    <a:cubicBezTo>
                      <a:pt x="2223770" y="1819910"/>
                      <a:pt x="2227580" y="1819910"/>
                      <a:pt x="2228850" y="1819910"/>
                    </a:cubicBezTo>
                    <a:cubicBezTo>
                      <a:pt x="2228850" y="1821180"/>
                      <a:pt x="2228850" y="1821180"/>
                      <a:pt x="2228850" y="1821180"/>
                    </a:cubicBezTo>
                    <a:cubicBezTo>
                      <a:pt x="2228850" y="1821180"/>
                      <a:pt x="2231390" y="1824990"/>
                      <a:pt x="2233930" y="1826260"/>
                    </a:cubicBezTo>
                    <a:cubicBezTo>
                      <a:pt x="2235200" y="1828800"/>
                      <a:pt x="2239010" y="1832610"/>
                      <a:pt x="2239010" y="1832610"/>
                    </a:cubicBezTo>
                    <a:cubicBezTo>
                      <a:pt x="2239010" y="1832610"/>
                      <a:pt x="2241550" y="1837690"/>
                      <a:pt x="2242820" y="1840230"/>
                    </a:cubicBezTo>
                    <a:cubicBezTo>
                      <a:pt x="2244090" y="1842770"/>
                      <a:pt x="2246630" y="1846580"/>
                      <a:pt x="2246630" y="1847850"/>
                    </a:cubicBezTo>
                    <a:cubicBezTo>
                      <a:pt x="2246630" y="1847850"/>
                      <a:pt x="2247900" y="1852930"/>
                      <a:pt x="2247900" y="1855470"/>
                    </a:cubicBezTo>
                    <a:cubicBezTo>
                      <a:pt x="2249170" y="1858010"/>
                      <a:pt x="2250440" y="1863090"/>
                      <a:pt x="2250440" y="1863090"/>
                    </a:cubicBezTo>
                    <a:cubicBezTo>
                      <a:pt x="2250440" y="1863090"/>
                      <a:pt x="2250440" y="1868170"/>
                      <a:pt x="2250440" y="1870710"/>
                    </a:cubicBezTo>
                    <a:cubicBezTo>
                      <a:pt x="2250440" y="1873250"/>
                      <a:pt x="2250440" y="1879600"/>
                      <a:pt x="2250440" y="1879600"/>
                    </a:cubicBezTo>
                    <a:cubicBezTo>
                      <a:pt x="2250440" y="1879600"/>
                      <a:pt x="2249170" y="1974850"/>
                      <a:pt x="2242820" y="2025650"/>
                    </a:cubicBezTo>
                    <a:cubicBezTo>
                      <a:pt x="2237740" y="2082800"/>
                      <a:pt x="2223770" y="2160270"/>
                      <a:pt x="2213610" y="2204720"/>
                    </a:cubicBezTo>
                    <a:cubicBezTo>
                      <a:pt x="2208530" y="2230120"/>
                      <a:pt x="2199640" y="2255520"/>
                      <a:pt x="2197100" y="2266950"/>
                    </a:cubicBezTo>
                    <a:cubicBezTo>
                      <a:pt x="2197100" y="2269490"/>
                      <a:pt x="2197100" y="2269490"/>
                      <a:pt x="2197100" y="2273300"/>
                    </a:cubicBezTo>
                    <a:cubicBezTo>
                      <a:pt x="2194560" y="2291080"/>
                      <a:pt x="2174240" y="2414270"/>
                      <a:pt x="2174240" y="2414270"/>
                    </a:cubicBezTo>
                    <a:cubicBezTo>
                      <a:pt x="2174240" y="2414270"/>
                      <a:pt x="2174240" y="2420620"/>
                      <a:pt x="2172970" y="2423160"/>
                    </a:cubicBezTo>
                    <a:cubicBezTo>
                      <a:pt x="2172970" y="2425700"/>
                      <a:pt x="2172970" y="2430780"/>
                      <a:pt x="2172970" y="2430780"/>
                    </a:cubicBezTo>
                    <a:cubicBezTo>
                      <a:pt x="2171700" y="2430780"/>
                      <a:pt x="2170430" y="2435860"/>
                      <a:pt x="2169160" y="2438400"/>
                    </a:cubicBezTo>
                    <a:cubicBezTo>
                      <a:pt x="2169160" y="2440940"/>
                      <a:pt x="2166620" y="2446020"/>
                      <a:pt x="2166620" y="2446020"/>
                    </a:cubicBezTo>
                    <a:cubicBezTo>
                      <a:pt x="2166620" y="2446020"/>
                      <a:pt x="2164080" y="2449830"/>
                      <a:pt x="2161540" y="2452370"/>
                    </a:cubicBezTo>
                    <a:cubicBezTo>
                      <a:pt x="2160270" y="2454910"/>
                      <a:pt x="2157730" y="2458720"/>
                      <a:pt x="2157730" y="2458720"/>
                    </a:cubicBezTo>
                    <a:cubicBezTo>
                      <a:pt x="2157730" y="2458720"/>
                      <a:pt x="2153920" y="2462530"/>
                      <a:pt x="2151380" y="2463800"/>
                    </a:cubicBezTo>
                    <a:cubicBezTo>
                      <a:pt x="2150110" y="2466340"/>
                      <a:pt x="2145030" y="2470150"/>
                      <a:pt x="2145030" y="2470150"/>
                    </a:cubicBezTo>
                    <a:cubicBezTo>
                      <a:pt x="2145030" y="2470150"/>
                      <a:pt x="2142490" y="2470150"/>
                      <a:pt x="2141220" y="2472690"/>
                    </a:cubicBezTo>
                    <a:cubicBezTo>
                      <a:pt x="2136140" y="2479040"/>
                      <a:pt x="2131060" y="2504440"/>
                      <a:pt x="2124710" y="2526030"/>
                    </a:cubicBezTo>
                    <a:cubicBezTo>
                      <a:pt x="2117090" y="2553970"/>
                      <a:pt x="2103120" y="2597150"/>
                      <a:pt x="2095500" y="2628900"/>
                    </a:cubicBezTo>
                    <a:cubicBezTo>
                      <a:pt x="2089150" y="2656840"/>
                      <a:pt x="2080260" y="2707640"/>
                      <a:pt x="2080260" y="2708910"/>
                    </a:cubicBezTo>
                    <a:cubicBezTo>
                      <a:pt x="2080260" y="2708910"/>
                      <a:pt x="2078990" y="2713990"/>
                      <a:pt x="2077720" y="2715260"/>
                    </a:cubicBezTo>
                    <a:cubicBezTo>
                      <a:pt x="2077720" y="2717800"/>
                      <a:pt x="2075180" y="2722880"/>
                      <a:pt x="2075180" y="2722880"/>
                    </a:cubicBezTo>
                    <a:cubicBezTo>
                      <a:pt x="2075180" y="2722880"/>
                      <a:pt x="2072640" y="2727960"/>
                      <a:pt x="2071370" y="2730500"/>
                    </a:cubicBezTo>
                    <a:cubicBezTo>
                      <a:pt x="2070100" y="2731770"/>
                      <a:pt x="2067560" y="2736850"/>
                      <a:pt x="2067560" y="2736850"/>
                    </a:cubicBezTo>
                    <a:cubicBezTo>
                      <a:pt x="2067560" y="2736850"/>
                      <a:pt x="2063750" y="2740660"/>
                      <a:pt x="2061210" y="2741930"/>
                    </a:cubicBezTo>
                    <a:cubicBezTo>
                      <a:pt x="2059940" y="2743200"/>
                      <a:pt x="2056130" y="2747010"/>
                      <a:pt x="2056130" y="2747010"/>
                    </a:cubicBezTo>
                    <a:cubicBezTo>
                      <a:pt x="2056130" y="2747010"/>
                      <a:pt x="2051050" y="2749550"/>
                      <a:pt x="2048510" y="2750820"/>
                    </a:cubicBezTo>
                    <a:cubicBezTo>
                      <a:pt x="2045970" y="2752090"/>
                      <a:pt x="2042160" y="2754630"/>
                      <a:pt x="2042160" y="2754630"/>
                    </a:cubicBezTo>
                    <a:cubicBezTo>
                      <a:pt x="2042160" y="2754630"/>
                      <a:pt x="2037080" y="2755900"/>
                      <a:pt x="2034540" y="2757170"/>
                    </a:cubicBezTo>
                    <a:cubicBezTo>
                      <a:pt x="2032000" y="2758440"/>
                      <a:pt x="2026920" y="2759710"/>
                      <a:pt x="2026920" y="2759710"/>
                    </a:cubicBezTo>
                    <a:cubicBezTo>
                      <a:pt x="2026920" y="2759710"/>
                      <a:pt x="2021840" y="2759710"/>
                      <a:pt x="2019300" y="2759710"/>
                    </a:cubicBezTo>
                    <a:cubicBezTo>
                      <a:pt x="2016760" y="2759710"/>
                      <a:pt x="2011680" y="2759710"/>
                      <a:pt x="2010410" y="2759710"/>
                    </a:cubicBezTo>
                    <a:cubicBezTo>
                      <a:pt x="2010410" y="2759710"/>
                      <a:pt x="2004060" y="2758440"/>
                      <a:pt x="2002790" y="2758440"/>
                    </a:cubicBezTo>
                    <a:cubicBezTo>
                      <a:pt x="2002790" y="2758440"/>
                      <a:pt x="2002790" y="2810510"/>
                      <a:pt x="1998980" y="2820670"/>
                    </a:cubicBezTo>
                    <a:cubicBezTo>
                      <a:pt x="1997710" y="2824480"/>
                      <a:pt x="1995170" y="2825750"/>
                      <a:pt x="1993900" y="2828290"/>
                    </a:cubicBezTo>
                    <a:cubicBezTo>
                      <a:pt x="1992630" y="2830830"/>
                      <a:pt x="1992630" y="2834640"/>
                      <a:pt x="1991360" y="2837180"/>
                    </a:cubicBezTo>
                    <a:cubicBezTo>
                      <a:pt x="1990090" y="2839720"/>
                      <a:pt x="1988820" y="2844800"/>
                      <a:pt x="1988820" y="2844800"/>
                    </a:cubicBezTo>
                    <a:cubicBezTo>
                      <a:pt x="1988820" y="2844800"/>
                      <a:pt x="1985010" y="2849880"/>
                      <a:pt x="1983740" y="2852420"/>
                    </a:cubicBezTo>
                    <a:cubicBezTo>
                      <a:pt x="1982470" y="2854960"/>
                      <a:pt x="1979930" y="2860040"/>
                      <a:pt x="1979930" y="2860040"/>
                    </a:cubicBezTo>
                    <a:cubicBezTo>
                      <a:pt x="1978660" y="2860040"/>
                      <a:pt x="1974850" y="2863850"/>
                      <a:pt x="1973580" y="2866390"/>
                    </a:cubicBezTo>
                    <a:cubicBezTo>
                      <a:pt x="1971040" y="2867660"/>
                      <a:pt x="1967230" y="2872740"/>
                      <a:pt x="1967230" y="2872740"/>
                    </a:cubicBezTo>
                    <a:cubicBezTo>
                      <a:pt x="1967230" y="2872740"/>
                      <a:pt x="1962150" y="2875280"/>
                      <a:pt x="1959610" y="2876550"/>
                    </a:cubicBezTo>
                    <a:cubicBezTo>
                      <a:pt x="1957070" y="2877820"/>
                      <a:pt x="1951990" y="2881630"/>
                      <a:pt x="1951990" y="2881630"/>
                    </a:cubicBezTo>
                    <a:cubicBezTo>
                      <a:pt x="1951990" y="2881630"/>
                      <a:pt x="1945640" y="2882900"/>
                      <a:pt x="1943100" y="2884170"/>
                    </a:cubicBezTo>
                    <a:cubicBezTo>
                      <a:pt x="1940560" y="2884170"/>
                      <a:pt x="1934210" y="2886710"/>
                      <a:pt x="1934210" y="2886710"/>
                    </a:cubicBezTo>
                    <a:cubicBezTo>
                      <a:pt x="1934210" y="2886710"/>
                      <a:pt x="1934210" y="2885440"/>
                      <a:pt x="1934210" y="2886710"/>
                    </a:cubicBezTo>
                    <a:cubicBezTo>
                      <a:pt x="1931670" y="2887980"/>
                      <a:pt x="1920240" y="2928620"/>
                      <a:pt x="1920240" y="2929890"/>
                    </a:cubicBezTo>
                    <a:cubicBezTo>
                      <a:pt x="1920240" y="2929890"/>
                      <a:pt x="1918970" y="2934970"/>
                      <a:pt x="1917700" y="2936240"/>
                    </a:cubicBezTo>
                    <a:cubicBezTo>
                      <a:pt x="1916430" y="2938780"/>
                      <a:pt x="1915160" y="2943860"/>
                      <a:pt x="1915160" y="2943860"/>
                    </a:cubicBezTo>
                    <a:cubicBezTo>
                      <a:pt x="1915160" y="2943860"/>
                      <a:pt x="1912620" y="2947670"/>
                      <a:pt x="1911350" y="2950210"/>
                    </a:cubicBezTo>
                    <a:cubicBezTo>
                      <a:pt x="1908810" y="2952750"/>
                      <a:pt x="1906270" y="2956560"/>
                      <a:pt x="1906270" y="2956560"/>
                    </a:cubicBezTo>
                    <a:cubicBezTo>
                      <a:pt x="1906270" y="2956560"/>
                      <a:pt x="1902460" y="2960370"/>
                      <a:pt x="1901190" y="2961640"/>
                    </a:cubicBezTo>
                    <a:cubicBezTo>
                      <a:pt x="1898650" y="2964180"/>
                      <a:pt x="1894840" y="2966720"/>
                      <a:pt x="1894840" y="2966720"/>
                    </a:cubicBezTo>
                    <a:cubicBezTo>
                      <a:pt x="1894840" y="2966720"/>
                      <a:pt x="1891030" y="2969260"/>
                      <a:pt x="1888490" y="2970530"/>
                    </a:cubicBezTo>
                    <a:cubicBezTo>
                      <a:pt x="1885950" y="2971800"/>
                      <a:pt x="1880870" y="2974340"/>
                      <a:pt x="1880870" y="2974340"/>
                    </a:cubicBezTo>
                    <a:cubicBezTo>
                      <a:pt x="1880870" y="2974340"/>
                      <a:pt x="1879600" y="2974340"/>
                      <a:pt x="1878330" y="2975610"/>
                    </a:cubicBezTo>
                    <a:cubicBezTo>
                      <a:pt x="1875790" y="2979420"/>
                      <a:pt x="1879600" y="3009900"/>
                      <a:pt x="1877060" y="3026410"/>
                    </a:cubicBezTo>
                    <a:cubicBezTo>
                      <a:pt x="1875790" y="3045460"/>
                      <a:pt x="1870710" y="3072130"/>
                      <a:pt x="1868170" y="3082290"/>
                    </a:cubicBezTo>
                    <a:cubicBezTo>
                      <a:pt x="1868170" y="3086100"/>
                      <a:pt x="1868170" y="3087370"/>
                      <a:pt x="1866900" y="3089910"/>
                    </a:cubicBezTo>
                    <a:cubicBezTo>
                      <a:pt x="1866900" y="3093720"/>
                      <a:pt x="1865630" y="3098800"/>
                      <a:pt x="1865630" y="3098800"/>
                    </a:cubicBezTo>
                    <a:cubicBezTo>
                      <a:pt x="1865630" y="3098800"/>
                      <a:pt x="1864360" y="3103880"/>
                      <a:pt x="1863090" y="3106420"/>
                    </a:cubicBezTo>
                    <a:cubicBezTo>
                      <a:pt x="1861820" y="3108960"/>
                      <a:pt x="1859280" y="3114040"/>
                      <a:pt x="1859280" y="3114040"/>
                    </a:cubicBezTo>
                    <a:cubicBezTo>
                      <a:pt x="1859280" y="3114040"/>
                      <a:pt x="1856740" y="3119120"/>
                      <a:pt x="1854200" y="3121660"/>
                    </a:cubicBezTo>
                    <a:cubicBezTo>
                      <a:pt x="1852930" y="3122930"/>
                      <a:pt x="1850390" y="3128010"/>
                      <a:pt x="1850390" y="3128010"/>
                    </a:cubicBezTo>
                    <a:cubicBezTo>
                      <a:pt x="1849120" y="3128010"/>
                      <a:pt x="1845310" y="3131820"/>
                      <a:pt x="1842770" y="3133090"/>
                    </a:cubicBezTo>
                    <a:cubicBezTo>
                      <a:pt x="1841500" y="3135630"/>
                      <a:pt x="1836420" y="3138170"/>
                      <a:pt x="1836420" y="3138170"/>
                    </a:cubicBezTo>
                    <a:cubicBezTo>
                      <a:pt x="1836420" y="3139440"/>
                      <a:pt x="1831340" y="3140710"/>
                      <a:pt x="1828800" y="3141980"/>
                    </a:cubicBezTo>
                    <a:cubicBezTo>
                      <a:pt x="1826260" y="3143250"/>
                      <a:pt x="1821180" y="3145790"/>
                      <a:pt x="1821180" y="3145790"/>
                    </a:cubicBezTo>
                    <a:cubicBezTo>
                      <a:pt x="1821180" y="3145790"/>
                      <a:pt x="1816100" y="3147060"/>
                      <a:pt x="1813560" y="3148330"/>
                    </a:cubicBezTo>
                    <a:cubicBezTo>
                      <a:pt x="1811020" y="3148330"/>
                      <a:pt x="1804670" y="3149600"/>
                      <a:pt x="1804670" y="3149600"/>
                    </a:cubicBezTo>
                    <a:cubicBezTo>
                      <a:pt x="1804670" y="3149600"/>
                      <a:pt x="1799590" y="3149600"/>
                      <a:pt x="1797050" y="3149600"/>
                    </a:cubicBezTo>
                    <a:cubicBezTo>
                      <a:pt x="1794510" y="3149600"/>
                      <a:pt x="1788160" y="3149600"/>
                      <a:pt x="1788160" y="3149600"/>
                    </a:cubicBezTo>
                    <a:cubicBezTo>
                      <a:pt x="1788160" y="3149600"/>
                      <a:pt x="1783080" y="3148330"/>
                      <a:pt x="1780540" y="3147060"/>
                    </a:cubicBezTo>
                    <a:cubicBezTo>
                      <a:pt x="1778000" y="3145790"/>
                      <a:pt x="1771650" y="3144520"/>
                      <a:pt x="1771650" y="3144520"/>
                    </a:cubicBezTo>
                    <a:cubicBezTo>
                      <a:pt x="1771650" y="3144520"/>
                      <a:pt x="1766570" y="3141980"/>
                      <a:pt x="1764030" y="3140710"/>
                    </a:cubicBezTo>
                    <a:cubicBezTo>
                      <a:pt x="1762760" y="3139440"/>
                      <a:pt x="1757680" y="3136900"/>
                      <a:pt x="1757680" y="3136900"/>
                    </a:cubicBezTo>
                    <a:cubicBezTo>
                      <a:pt x="1757680" y="3136900"/>
                      <a:pt x="1752600" y="3133090"/>
                      <a:pt x="1751330" y="3130550"/>
                    </a:cubicBezTo>
                    <a:cubicBezTo>
                      <a:pt x="1748790" y="3129280"/>
                      <a:pt x="1744980" y="3125470"/>
                      <a:pt x="1744980" y="3125470"/>
                    </a:cubicBezTo>
                    <a:cubicBezTo>
                      <a:pt x="1744980" y="3125470"/>
                      <a:pt x="1742440" y="3120390"/>
                      <a:pt x="1739900" y="3117850"/>
                    </a:cubicBezTo>
                    <a:cubicBezTo>
                      <a:pt x="1738630" y="3115310"/>
                      <a:pt x="1736090" y="3111500"/>
                      <a:pt x="1736090" y="3110230"/>
                    </a:cubicBezTo>
                    <a:cubicBezTo>
                      <a:pt x="1736090" y="3110230"/>
                      <a:pt x="1733550" y="3105150"/>
                      <a:pt x="1733550" y="3102610"/>
                    </a:cubicBezTo>
                    <a:cubicBezTo>
                      <a:pt x="1732280" y="3100070"/>
                      <a:pt x="1729740" y="3094990"/>
                      <a:pt x="1729740" y="3094990"/>
                    </a:cubicBezTo>
                    <a:cubicBezTo>
                      <a:pt x="1729740" y="3094990"/>
                      <a:pt x="1729740" y="3088640"/>
                      <a:pt x="1729740" y="3086100"/>
                    </a:cubicBezTo>
                    <a:cubicBezTo>
                      <a:pt x="1729740" y="3083560"/>
                      <a:pt x="1728470" y="3078480"/>
                      <a:pt x="1728470" y="3078480"/>
                    </a:cubicBezTo>
                    <a:cubicBezTo>
                      <a:pt x="1728470" y="3077210"/>
                      <a:pt x="1731010" y="3054350"/>
                      <a:pt x="1725930" y="3053080"/>
                    </a:cubicBezTo>
                    <a:cubicBezTo>
                      <a:pt x="1719580" y="3049270"/>
                      <a:pt x="1695450" y="3073400"/>
                      <a:pt x="1686560" y="3079750"/>
                    </a:cubicBezTo>
                    <a:cubicBezTo>
                      <a:pt x="1680210" y="3083560"/>
                      <a:pt x="1677670" y="3084830"/>
                      <a:pt x="1672590" y="3088640"/>
                    </a:cubicBezTo>
                    <a:cubicBezTo>
                      <a:pt x="1662430" y="3094990"/>
                      <a:pt x="1645920" y="3116580"/>
                      <a:pt x="1634490" y="3121660"/>
                    </a:cubicBezTo>
                    <a:cubicBezTo>
                      <a:pt x="1625600" y="3125470"/>
                      <a:pt x="1615440" y="3122930"/>
                      <a:pt x="1610360" y="3124200"/>
                    </a:cubicBezTo>
                    <a:cubicBezTo>
                      <a:pt x="1609090" y="3125470"/>
                      <a:pt x="1609090" y="3125470"/>
                      <a:pt x="1606550" y="3126740"/>
                    </a:cubicBezTo>
                    <a:cubicBezTo>
                      <a:pt x="1604010" y="3128010"/>
                      <a:pt x="1596390" y="3130550"/>
                      <a:pt x="1592580" y="3131820"/>
                    </a:cubicBezTo>
                    <a:cubicBezTo>
                      <a:pt x="1588770" y="3133090"/>
                      <a:pt x="1586230" y="3134360"/>
                      <a:pt x="1583690" y="3135630"/>
                    </a:cubicBezTo>
                    <a:cubicBezTo>
                      <a:pt x="1579880" y="3135630"/>
                      <a:pt x="1574800" y="3138170"/>
                      <a:pt x="1574800" y="3138170"/>
                    </a:cubicBezTo>
                    <a:cubicBezTo>
                      <a:pt x="1574800" y="3138170"/>
                      <a:pt x="1568450" y="3139440"/>
                      <a:pt x="1564640" y="3139440"/>
                    </a:cubicBezTo>
                    <a:cubicBezTo>
                      <a:pt x="1562100" y="3139440"/>
                      <a:pt x="1555750" y="3140710"/>
                      <a:pt x="1555750" y="3140710"/>
                    </a:cubicBezTo>
                    <a:cubicBezTo>
                      <a:pt x="1555750" y="3140710"/>
                      <a:pt x="1549400" y="3139440"/>
                      <a:pt x="1546860" y="3138170"/>
                    </a:cubicBezTo>
                    <a:cubicBezTo>
                      <a:pt x="1543050" y="3138170"/>
                      <a:pt x="1537970" y="3136900"/>
                      <a:pt x="1536700" y="3136900"/>
                    </a:cubicBezTo>
                    <a:cubicBezTo>
                      <a:pt x="1536700" y="3136900"/>
                      <a:pt x="1531620" y="3134360"/>
                      <a:pt x="1529080" y="3134360"/>
                    </a:cubicBezTo>
                    <a:cubicBezTo>
                      <a:pt x="1526540" y="3133090"/>
                      <a:pt x="1525270" y="3131820"/>
                      <a:pt x="1521460" y="3130550"/>
                    </a:cubicBezTo>
                    <a:cubicBezTo>
                      <a:pt x="1506220" y="3128010"/>
                      <a:pt x="1433830" y="3130550"/>
                      <a:pt x="1395730" y="3130550"/>
                    </a:cubicBezTo>
                    <a:cubicBezTo>
                      <a:pt x="1365250" y="3130550"/>
                      <a:pt x="1336040" y="3130550"/>
                      <a:pt x="1310640" y="3129280"/>
                    </a:cubicBezTo>
                    <a:cubicBezTo>
                      <a:pt x="1289050" y="3129280"/>
                      <a:pt x="1256030" y="3129280"/>
                      <a:pt x="1253490" y="3129280"/>
                    </a:cubicBezTo>
                    <a:cubicBezTo>
                      <a:pt x="1252220" y="3129280"/>
                      <a:pt x="1240790" y="3129280"/>
                      <a:pt x="1233170" y="3129280"/>
                    </a:cubicBezTo>
                    <a:cubicBezTo>
                      <a:pt x="1219200" y="3129280"/>
                      <a:pt x="1188720" y="3122930"/>
                      <a:pt x="1181100" y="3125470"/>
                    </a:cubicBezTo>
                    <a:cubicBezTo>
                      <a:pt x="1178560" y="3125470"/>
                      <a:pt x="1178560" y="3126740"/>
                      <a:pt x="1177290" y="3128010"/>
                    </a:cubicBezTo>
                    <a:cubicBezTo>
                      <a:pt x="1174750" y="3129280"/>
                      <a:pt x="1169670" y="3133090"/>
                      <a:pt x="1169670" y="3133090"/>
                    </a:cubicBezTo>
                    <a:cubicBezTo>
                      <a:pt x="1169670" y="3133090"/>
                      <a:pt x="1163320" y="3135630"/>
                      <a:pt x="1160780" y="3136900"/>
                    </a:cubicBezTo>
                    <a:cubicBezTo>
                      <a:pt x="1158240" y="3138170"/>
                      <a:pt x="1151890" y="3139440"/>
                      <a:pt x="1151890" y="3139440"/>
                    </a:cubicBezTo>
                    <a:cubicBezTo>
                      <a:pt x="1151890" y="3139440"/>
                      <a:pt x="1145540" y="3140710"/>
                      <a:pt x="1143000" y="3140710"/>
                    </a:cubicBezTo>
                    <a:cubicBezTo>
                      <a:pt x="1140460" y="3141980"/>
                      <a:pt x="1134110" y="3141980"/>
                      <a:pt x="1134110" y="3141980"/>
                    </a:cubicBezTo>
                    <a:cubicBezTo>
                      <a:pt x="1134110" y="3141980"/>
                      <a:pt x="1127760" y="3141980"/>
                      <a:pt x="1125220" y="3140710"/>
                    </a:cubicBezTo>
                    <a:cubicBezTo>
                      <a:pt x="1121410" y="3140710"/>
                      <a:pt x="1116330" y="3139440"/>
                      <a:pt x="1115060" y="3139440"/>
                    </a:cubicBezTo>
                    <a:cubicBezTo>
                      <a:pt x="1115060" y="3139440"/>
                      <a:pt x="1112520" y="3138170"/>
                      <a:pt x="1111250" y="3138170"/>
                    </a:cubicBezTo>
                    <a:cubicBezTo>
                      <a:pt x="1109980" y="3138170"/>
                      <a:pt x="1108710" y="3138170"/>
                      <a:pt x="1108710" y="3138170"/>
                    </a:cubicBezTo>
                    <a:cubicBezTo>
                      <a:pt x="1108710" y="3138170"/>
                      <a:pt x="1102360" y="3136900"/>
                      <a:pt x="1099820" y="3135630"/>
                    </a:cubicBezTo>
                    <a:cubicBezTo>
                      <a:pt x="1096010" y="3135630"/>
                      <a:pt x="1089660" y="3134360"/>
                      <a:pt x="1089660" y="3134360"/>
                    </a:cubicBezTo>
                    <a:cubicBezTo>
                      <a:pt x="1089660" y="3134360"/>
                      <a:pt x="1084580" y="3131820"/>
                      <a:pt x="1082040" y="3129280"/>
                    </a:cubicBezTo>
                    <a:cubicBezTo>
                      <a:pt x="1078230" y="3128010"/>
                      <a:pt x="1073150" y="3125470"/>
                      <a:pt x="1073150" y="3125470"/>
                    </a:cubicBezTo>
                    <a:cubicBezTo>
                      <a:pt x="1073150" y="3125470"/>
                      <a:pt x="1068070" y="3121660"/>
                      <a:pt x="1065530" y="3119120"/>
                    </a:cubicBezTo>
                    <a:cubicBezTo>
                      <a:pt x="1062990" y="3117850"/>
                      <a:pt x="1057910" y="3112770"/>
                      <a:pt x="1057910" y="3112770"/>
                    </a:cubicBezTo>
                    <a:cubicBezTo>
                      <a:pt x="1056640" y="3112770"/>
                      <a:pt x="1055370" y="3136900"/>
                      <a:pt x="1047750" y="3147060"/>
                    </a:cubicBezTo>
                    <a:cubicBezTo>
                      <a:pt x="1036320" y="3161030"/>
                      <a:pt x="988060" y="3173730"/>
                      <a:pt x="986790" y="3181350"/>
                    </a:cubicBezTo>
                    <a:cubicBezTo>
                      <a:pt x="986790" y="3185160"/>
                      <a:pt x="994410" y="3185160"/>
                      <a:pt x="999490" y="3191510"/>
                    </a:cubicBezTo>
                    <a:cubicBezTo>
                      <a:pt x="1013460" y="3206750"/>
                      <a:pt x="1062990" y="3285490"/>
                      <a:pt x="1062990" y="3295650"/>
                    </a:cubicBezTo>
                    <a:cubicBezTo>
                      <a:pt x="1062990" y="3296920"/>
                      <a:pt x="1060450" y="3296920"/>
                      <a:pt x="1060450" y="3298190"/>
                    </a:cubicBezTo>
                    <a:cubicBezTo>
                      <a:pt x="1060450" y="3299460"/>
                      <a:pt x="1061720" y="3300730"/>
                      <a:pt x="1061720" y="3300730"/>
                    </a:cubicBezTo>
                    <a:cubicBezTo>
                      <a:pt x="1061720" y="3300730"/>
                      <a:pt x="1064260" y="3309620"/>
                      <a:pt x="1064260" y="3310890"/>
                    </a:cubicBezTo>
                    <a:cubicBezTo>
                      <a:pt x="1064260" y="3312160"/>
                      <a:pt x="1064260" y="3312160"/>
                      <a:pt x="1064260" y="3312160"/>
                    </a:cubicBezTo>
                    <a:cubicBezTo>
                      <a:pt x="1066800" y="3315970"/>
                      <a:pt x="1084580" y="3327400"/>
                      <a:pt x="1093470" y="3340100"/>
                    </a:cubicBezTo>
                    <a:cubicBezTo>
                      <a:pt x="1109980" y="3359150"/>
                      <a:pt x="1141730" y="3423920"/>
                      <a:pt x="1141730" y="3425190"/>
                    </a:cubicBezTo>
                    <a:cubicBezTo>
                      <a:pt x="1141730" y="3425190"/>
                      <a:pt x="1145540" y="3431540"/>
                      <a:pt x="1146810" y="3434080"/>
                    </a:cubicBezTo>
                    <a:cubicBezTo>
                      <a:pt x="1148080" y="3437890"/>
                      <a:pt x="1151890" y="3444240"/>
                      <a:pt x="1151890" y="3444240"/>
                    </a:cubicBezTo>
                    <a:cubicBezTo>
                      <a:pt x="1151890" y="3444240"/>
                      <a:pt x="1153160" y="3450590"/>
                      <a:pt x="1154430" y="3454400"/>
                    </a:cubicBezTo>
                    <a:cubicBezTo>
                      <a:pt x="1154430" y="3458210"/>
                      <a:pt x="1156970" y="3464560"/>
                      <a:pt x="1156970" y="3464560"/>
                    </a:cubicBezTo>
                    <a:cubicBezTo>
                      <a:pt x="1156970" y="3464560"/>
                      <a:pt x="1156970" y="3472180"/>
                      <a:pt x="1156970" y="3475990"/>
                    </a:cubicBezTo>
                    <a:cubicBezTo>
                      <a:pt x="1156970" y="3479800"/>
                      <a:pt x="1155700" y="3486150"/>
                      <a:pt x="1155700" y="3486150"/>
                    </a:cubicBezTo>
                    <a:cubicBezTo>
                      <a:pt x="1155700" y="3486150"/>
                      <a:pt x="1154430" y="3493770"/>
                      <a:pt x="1153160" y="3496310"/>
                    </a:cubicBezTo>
                    <a:cubicBezTo>
                      <a:pt x="1151890" y="3500120"/>
                      <a:pt x="1150620" y="3506470"/>
                      <a:pt x="1150620" y="3507740"/>
                    </a:cubicBezTo>
                    <a:cubicBezTo>
                      <a:pt x="1150620" y="3507740"/>
                      <a:pt x="1146810" y="3514090"/>
                      <a:pt x="1145540" y="3516630"/>
                    </a:cubicBezTo>
                    <a:cubicBezTo>
                      <a:pt x="1144270" y="3520440"/>
                      <a:pt x="1140460" y="3525520"/>
                      <a:pt x="1140460" y="3525520"/>
                    </a:cubicBezTo>
                    <a:cubicBezTo>
                      <a:pt x="1140460" y="3526790"/>
                      <a:pt x="1135380" y="3531870"/>
                      <a:pt x="1132840" y="3534410"/>
                    </a:cubicBezTo>
                    <a:cubicBezTo>
                      <a:pt x="1130300" y="3536950"/>
                      <a:pt x="1125220" y="3542030"/>
                      <a:pt x="1125220" y="3542030"/>
                    </a:cubicBezTo>
                    <a:cubicBezTo>
                      <a:pt x="1125220" y="3542030"/>
                      <a:pt x="1120140" y="3545840"/>
                      <a:pt x="1116330" y="3548380"/>
                    </a:cubicBezTo>
                    <a:cubicBezTo>
                      <a:pt x="1113790" y="3549650"/>
                      <a:pt x="1107440" y="3553460"/>
                      <a:pt x="1107440" y="3553460"/>
                    </a:cubicBezTo>
                    <a:cubicBezTo>
                      <a:pt x="1107440" y="3553460"/>
                      <a:pt x="1101090" y="3556000"/>
                      <a:pt x="1097280" y="3557270"/>
                    </a:cubicBezTo>
                    <a:cubicBezTo>
                      <a:pt x="1094740" y="3558540"/>
                      <a:pt x="1087120" y="3561080"/>
                      <a:pt x="1087120" y="3561080"/>
                    </a:cubicBezTo>
                    <a:cubicBezTo>
                      <a:pt x="1087120" y="3561080"/>
                      <a:pt x="1080770" y="3562350"/>
                      <a:pt x="1076960" y="3562350"/>
                    </a:cubicBezTo>
                    <a:cubicBezTo>
                      <a:pt x="1073150" y="3562350"/>
                      <a:pt x="1065530" y="3563620"/>
                      <a:pt x="1065530" y="3563620"/>
                    </a:cubicBezTo>
                    <a:cubicBezTo>
                      <a:pt x="1065530" y="3563620"/>
                      <a:pt x="1059180" y="3562350"/>
                      <a:pt x="1055370" y="3561080"/>
                    </a:cubicBezTo>
                    <a:cubicBezTo>
                      <a:pt x="1051560" y="3561080"/>
                      <a:pt x="1045210" y="3559810"/>
                      <a:pt x="1045210" y="3559810"/>
                    </a:cubicBezTo>
                    <a:cubicBezTo>
                      <a:pt x="1043940" y="3559810"/>
                      <a:pt x="1037590" y="3557270"/>
                      <a:pt x="1035050" y="3556000"/>
                    </a:cubicBezTo>
                    <a:cubicBezTo>
                      <a:pt x="1031240" y="3554730"/>
                      <a:pt x="1024890" y="3552190"/>
                      <a:pt x="1024890" y="3552190"/>
                    </a:cubicBezTo>
                    <a:cubicBezTo>
                      <a:pt x="1024890" y="3552190"/>
                      <a:pt x="1018540" y="3548380"/>
                      <a:pt x="1016000" y="3545840"/>
                    </a:cubicBezTo>
                    <a:cubicBezTo>
                      <a:pt x="1013460" y="3543300"/>
                      <a:pt x="1007110" y="3539490"/>
                      <a:pt x="1007110" y="3539490"/>
                    </a:cubicBezTo>
                    <a:cubicBezTo>
                      <a:pt x="1007110" y="3539490"/>
                      <a:pt x="1002030" y="3534410"/>
                      <a:pt x="1000760" y="3531870"/>
                    </a:cubicBezTo>
                    <a:cubicBezTo>
                      <a:pt x="998220" y="3528060"/>
                      <a:pt x="995680" y="3526790"/>
                      <a:pt x="993140" y="3522980"/>
                    </a:cubicBezTo>
                    <a:cubicBezTo>
                      <a:pt x="988060" y="3517900"/>
                      <a:pt x="979170" y="3510280"/>
                      <a:pt x="970280" y="3500120"/>
                    </a:cubicBezTo>
                    <a:cubicBezTo>
                      <a:pt x="957580" y="3484880"/>
                      <a:pt x="934720" y="3453130"/>
                      <a:pt x="920750" y="3439160"/>
                    </a:cubicBezTo>
                    <a:cubicBezTo>
                      <a:pt x="911860" y="3430270"/>
                      <a:pt x="905510" y="3425190"/>
                      <a:pt x="896620" y="3420110"/>
                    </a:cubicBezTo>
                    <a:cubicBezTo>
                      <a:pt x="889000" y="3416300"/>
                      <a:pt x="882650" y="3415030"/>
                      <a:pt x="872490" y="3412490"/>
                    </a:cubicBezTo>
                    <a:cubicBezTo>
                      <a:pt x="857250" y="3407410"/>
                      <a:pt x="824230" y="3394710"/>
                      <a:pt x="814070" y="3402330"/>
                    </a:cubicBezTo>
                    <a:cubicBezTo>
                      <a:pt x="805180" y="3409950"/>
                      <a:pt x="807720" y="3439160"/>
                      <a:pt x="811530" y="3458210"/>
                    </a:cubicBezTo>
                    <a:cubicBezTo>
                      <a:pt x="816610" y="3481070"/>
                      <a:pt x="840740" y="3505200"/>
                      <a:pt x="848360" y="3529330"/>
                    </a:cubicBezTo>
                    <a:cubicBezTo>
                      <a:pt x="854710" y="3554730"/>
                      <a:pt x="845820" y="3582670"/>
                      <a:pt x="854710" y="3605530"/>
                    </a:cubicBezTo>
                    <a:cubicBezTo>
                      <a:pt x="866140" y="3632200"/>
                      <a:pt x="899160" y="3649980"/>
                      <a:pt x="914400" y="3677920"/>
                    </a:cubicBezTo>
                    <a:cubicBezTo>
                      <a:pt x="930910" y="3705860"/>
                      <a:pt x="935990" y="3749040"/>
                      <a:pt x="949960" y="3775710"/>
                    </a:cubicBezTo>
                    <a:cubicBezTo>
                      <a:pt x="960120" y="3796030"/>
                      <a:pt x="972820" y="3822700"/>
                      <a:pt x="985520" y="3825240"/>
                    </a:cubicBezTo>
                    <a:cubicBezTo>
                      <a:pt x="996950" y="3826510"/>
                      <a:pt x="1005840" y="3808730"/>
                      <a:pt x="1021080" y="3801110"/>
                    </a:cubicBezTo>
                    <a:cubicBezTo>
                      <a:pt x="1045210" y="3788410"/>
                      <a:pt x="1089660" y="3764280"/>
                      <a:pt x="1120140" y="3764280"/>
                    </a:cubicBezTo>
                    <a:cubicBezTo>
                      <a:pt x="1148080" y="3765550"/>
                      <a:pt x="1178560" y="3775710"/>
                      <a:pt x="1196340" y="3796030"/>
                    </a:cubicBezTo>
                    <a:cubicBezTo>
                      <a:pt x="1217930" y="3821430"/>
                      <a:pt x="1228090" y="3884930"/>
                      <a:pt x="1228090" y="3921760"/>
                    </a:cubicBezTo>
                    <a:cubicBezTo>
                      <a:pt x="1228090" y="3952240"/>
                      <a:pt x="1207770" y="3977640"/>
                      <a:pt x="1203960" y="4005580"/>
                    </a:cubicBezTo>
                    <a:cubicBezTo>
                      <a:pt x="1200150" y="4032250"/>
                      <a:pt x="1205230" y="4057650"/>
                      <a:pt x="1203960" y="4084320"/>
                    </a:cubicBezTo>
                    <a:cubicBezTo>
                      <a:pt x="1202690" y="4112260"/>
                      <a:pt x="1209040" y="4140200"/>
                      <a:pt x="1197610" y="4165600"/>
                    </a:cubicBezTo>
                    <a:cubicBezTo>
                      <a:pt x="1186180" y="4194810"/>
                      <a:pt x="1151890" y="4226560"/>
                      <a:pt x="1126490" y="4248150"/>
                    </a:cubicBezTo>
                    <a:cubicBezTo>
                      <a:pt x="1104900" y="4265930"/>
                      <a:pt x="1083310" y="4274820"/>
                      <a:pt x="1060450" y="4290060"/>
                    </a:cubicBezTo>
                    <a:cubicBezTo>
                      <a:pt x="1036320" y="4305300"/>
                      <a:pt x="1013460" y="4330700"/>
                      <a:pt x="985520" y="4342130"/>
                    </a:cubicBezTo>
                    <a:cubicBezTo>
                      <a:pt x="956310" y="4353560"/>
                      <a:pt x="920750" y="4354830"/>
                      <a:pt x="890270" y="4358640"/>
                    </a:cubicBezTo>
                    <a:cubicBezTo>
                      <a:pt x="861060" y="4361180"/>
                      <a:pt x="830580" y="4351020"/>
                      <a:pt x="805180" y="4363720"/>
                    </a:cubicBezTo>
                    <a:cubicBezTo>
                      <a:pt x="777240" y="4376420"/>
                      <a:pt x="760730" y="4425950"/>
                      <a:pt x="728980" y="4441190"/>
                    </a:cubicBezTo>
                    <a:cubicBezTo>
                      <a:pt x="697230" y="4455160"/>
                      <a:pt x="648970" y="4461510"/>
                      <a:pt x="614680" y="4450080"/>
                    </a:cubicBezTo>
                    <a:cubicBezTo>
                      <a:pt x="577850" y="4437380"/>
                      <a:pt x="538480" y="4392930"/>
                      <a:pt x="515620" y="4362450"/>
                    </a:cubicBezTo>
                    <a:cubicBezTo>
                      <a:pt x="497840" y="4339590"/>
                      <a:pt x="492760" y="4316730"/>
                      <a:pt x="481330" y="4290060"/>
                    </a:cubicBezTo>
                    <a:cubicBezTo>
                      <a:pt x="469900" y="4260850"/>
                      <a:pt x="459740" y="4224020"/>
                      <a:pt x="449580" y="4192270"/>
                    </a:cubicBezTo>
                    <a:cubicBezTo>
                      <a:pt x="440690" y="4164330"/>
                      <a:pt x="434340" y="4138930"/>
                      <a:pt x="425450" y="4110990"/>
                    </a:cubicBezTo>
                    <a:cubicBezTo>
                      <a:pt x="417830" y="4079240"/>
                      <a:pt x="411480" y="4042410"/>
                      <a:pt x="400050" y="4010660"/>
                    </a:cubicBezTo>
                    <a:cubicBezTo>
                      <a:pt x="388620" y="3981450"/>
                      <a:pt x="375920" y="3952240"/>
                      <a:pt x="358140" y="3929380"/>
                    </a:cubicBezTo>
                    <a:cubicBezTo>
                      <a:pt x="340360" y="3906520"/>
                      <a:pt x="312420" y="3896360"/>
                      <a:pt x="293370" y="3874770"/>
                    </a:cubicBezTo>
                    <a:cubicBezTo>
                      <a:pt x="274320" y="3854450"/>
                      <a:pt x="254000" y="3832860"/>
                      <a:pt x="246380" y="3806190"/>
                    </a:cubicBezTo>
                    <a:cubicBezTo>
                      <a:pt x="238760" y="3778250"/>
                      <a:pt x="257810" y="3743960"/>
                      <a:pt x="251460" y="3713480"/>
                    </a:cubicBezTo>
                    <a:cubicBezTo>
                      <a:pt x="245110" y="3677920"/>
                      <a:pt x="214630" y="3632200"/>
                      <a:pt x="199390" y="3609340"/>
                    </a:cubicBezTo>
                    <a:cubicBezTo>
                      <a:pt x="191770" y="3596640"/>
                      <a:pt x="181610" y="3583940"/>
                      <a:pt x="176530" y="3581400"/>
                    </a:cubicBezTo>
                    <a:cubicBezTo>
                      <a:pt x="175260" y="3581400"/>
                      <a:pt x="173990" y="3581400"/>
                      <a:pt x="173990" y="3581400"/>
                    </a:cubicBezTo>
                    <a:cubicBezTo>
                      <a:pt x="172720" y="3581400"/>
                      <a:pt x="167640" y="3580130"/>
                      <a:pt x="165100" y="3578860"/>
                    </a:cubicBezTo>
                    <a:cubicBezTo>
                      <a:pt x="161290" y="3577590"/>
                      <a:pt x="156210" y="3576320"/>
                      <a:pt x="156210" y="3576320"/>
                    </a:cubicBezTo>
                    <a:cubicBezTo>
                      <a:pt x="156210" y="3575050"/>
                      <a:pt x="149860" y="3572510"/>
                      <a:pt x="147320" y="3571240"/>
                    </a:cubicBezTo>
                    <a:cubicBezTo>
                      <a:pt x="144780" y="3568700"/>
                      <a:pt x="139700" y="3566160"/>
                      <a:pt x="139700" y="3566160"/>
                    </a:cubicBezTo>
                    <a:cubicBezTo>
                      <a:pt x="139700" y="3566160"/>
                      <a:pt x="135890" y="3561080"/>
                      <a:pt x="133350" y="3558540"/>
                    </a:cubicBezTo>
                    <a:cubicBezTo>
                      <a:pt x="130810" y="3557270"/>
                      <a:pt x="127000" y="3552190"/>
                      <a:pt x="127000" y="3552190"/>
                    </a:cubicBezTo>
                    <a:cubicBezTo>
                      <a:pt x="127000" y="3552190"/>
                      <a:pt x="124460" y="3547110"/>
                      <a:pt x="121920" y="3544570"/>
                    </a:cubicBezTo>
                    <a:cubicBezTo>
                      <a:pt x="120650" y="3542030"/>
                      <a:pt x="118110" y="3536950"/>
                      <a:pt x="118110" y="3536950"/>
                    </a:cubicBezTo>
                    <a:cubicBezTo>
                      <a:pt x="118110" y="3535680"/>
                      <a:pt x="115570" y="3530600"/>
                      <a:pt x="115570" y="3528060"/>
                    </a:cubicBezTo>
                    <a:cubicBezTo>
                      <a:pt x="114300" y="3524250"/>
                      <a:pt x="113030" y="3519170"/>
                      <a:pt x="111760" y="3519170"/>
                    </a:cubicBezTo>
                    <a:cubicBezTo>
                      <a:pt x="111760" y="3517900"/>
                      <a:pt x="111760" y="3512820"/>
                      <a:pt x="111760" y="3509010"/>
                    </a:cubicBezTo>
                    <a:cubicBezTo>
                      <a:pt x="111760" y="3506470"/>
                      <a:pt x="111760" y="3500120"/>
                      <a:pt x="111760" y="3500120"/>
                    </a:cubicBezTo>
                    <a:cubicBezTo>
                      <a:pt x="111760" y="3500120"/>
                      <a:pt x="111760" y="3500120"/>
                      <a:pt x="111760" y="3498850"/>
                    </a:cubicBezTo>
                    <a:cubicBezTo>
                      <a:pt x="111760" y="3496310"/>
                      <a:pt x="92710" y="3474720"/>
                      <a:pt x="92710" y="3473450"/>
                    </a:cubicBezTo>
                    <a:cubicBezTo>
                      <a:pt x="91440" y="3473450"/>
                      <a:pt x="85090" y="3473450"/>
                      <a:pt x="81280" y="3472180"/>
                    </a:cubicBezTo>
                    <a:cubicBezTo>
                      <a:pt x="77470" y="3472180"/>
                      <a:pt x="69850" y="3470910"/>
                      <a:pt x="69850" y="3470910"/>
                    </a:cubicBezTo>
                    <a:cubicBezTo>
                      <a:pt x="69850" y="3470910"/>
                      <a:pt x="63500" y="3468370"/>
                      <a:pt x="59690" y="3467100"/>
                    </a:cubicBezTo>
                    <a:cubicBezTo>
                      <a:pt x="55880" y="3465830"/>
                      <a:pt x="49530" y="3463290"/>
                      <a:pt x="49530" y="3463290"/>
                    </a:cubicBezTo>
                    <a:cubicBezTo>
                      <a:pt x="49530" y="3463290"/>
                      <a:pt x="43180" y="3459480"/>
                      <a:pt x="40640" y="3456940"/>
                    </a:cubicBezTo>
                    <a:cubicBezTo>
                      <a:pt x="36830" y="3455670"/>
                      <a:pt x="30480" y="3451860"/>
                      <a:pt x="30480" y="3450590"/>
                    </a:cubicBezTo>
                    <a:cubicBezTo>
                      <a:pt x="30480" y="3450590"/>
                      <a:pt x="26670" y="3445510"/>
                      <a:pt x="24130" y="3442970"/>
                    </a:cubicBezTo>
                    <a:cubicBezTo>
                      <a:pt x="21590" y="3440430"/>
                      <a:pt x="16510" y="3434080"/>
                      <a:pt x="16510" y="3434080"/>
                    </a:cubicBezTo>
                    <a:cubicBezTo>
                      <a:pt x="16510" y="3434080"/>
                      <a:pt x="12700" y="3427730"/>
                      <a:pt x="11430" y="3425190"/>
                    </a:cubicBezTo>
                    <a:cubicBezTo>
                      <a:pt x="8890" y="3421380"/>
                      <a:pt x="6350" y="3415030"/>
                      <a:pt x="6350" y="3415030"/>
                    </a:cubicBezTo>
                    <a:cubicBezTo>
                      <a:pt x="6350" y="3415030"/>
                      <a:pt x="3810" y="3407410"/>
                      <a:pt x="2540" y="3403600"/>
                    </a:cubicBezTo>
                    <a:cubicBezTo>
                      <a:pt x="2540" y="3401060"/>
                      <a:pt x="0" y="3393440"/>
                      <a:pt x="0" y="3393440"/>
                    </a:cubicBezTo>
                    <a:cubicBezTo>
                      <a:pt x="0" y="3393440"/>
                      <a:pt x="0" y="3385820"/>
                      <a:pt x="0" y="3382010"/>
                    </a:cubicBezTo>
                    <a:cubicBezTo>
                      <a:pt x="0" y="3378200"/>
                      <a:pt x="0" y="3371850"/>
                      <a:pt x="0" y="3371850"/>
                    </a:cubicBezTo>
                    <a:moveTo>
                      <a:pt x="654050" y="4240530"/>
                    </a:moveTo>
                    <a:cubicBezTo>
                      <a:pt x="656590" y="4243070"/>
                      <a:pt x="656590" y="4243070"/>
                      <a:pt x="656590" y="4241800"/>
                    </a:cubicBezTo>
                    <a:cubicBezTo>
                      <a:pt x="656590" y="4241800"/>
                      <a:pt x="654050" y="4240530"/>
                      <a:pt x="654050" y="4240530"/>
                    </a:cubicBezTo>
                    <a:moveTo>
                      <a:pt x="680720" y="4282440"/>
                    </a:moveTo>
                    <a:cubicBezTo>
                      <a:pt x="695960" y="4305300"/>
                      <a:pt x="698500" y="4295140"/>
                      <a:pt x="695960" y="4291330"/>
                    </a:cubicBezTo>
                    <a:cubicBezTo>
                      <a:pt x="694690" y="4287520"/>
                      <a:pt x="680720" y="4282440"/>
                      <a:pt x="680720" y="4282440"/>
                    </a:cubicBezTo>
                    <a:moveTo>
                      <a:pt x="1170940" y="2110740"/>
                    </a:moveTo>
                    <a:cubicBezTo>
                      <a:pt x="1174750" y="2115820"/>
                      <a:pt x="1174750" y="2115820"/>
                      <a:pt x="1174750" y="2115820"/>
                    </a:cubicBezTo>
                    <a:cubicBezTo>
                      <a:pt x="1174750" y="2115820"/>
                      <a:pt x="1177290" y="2120900"/>
                      <a:pt x="1178560" y="2123440"/>
                    </a:cubicBezTo>
                    <a:cubicBezTo>
                      <a:pt x="1178560" y="2125980"/>
                      <a:pt x="1179830" y="2129790"/>
                      <a:pt x="1181100" y="2131060"/>
                    </a:cubicBezTo>
                    <a:cubicBezTo>
                      <a:pt x="1181100" y="2132330"/>
                      <a:pt x="1181100" y="2132330"/>
                      <a:pt x="1181100" y="2132330"/>
                    </a:cubicBezTo>
                    <a:cubicBezTo>
                      <a:pt x="1182370" y="2133600"/>
                      <a:pt x="1184910" y="2134870"/>
                      <a:pt x="1184910" y="2134870"/>
                    </a:cubicBezTo>
                    <a:cubicBezTo>
                      <a:pt x="1184910" y="2134870"/>
                      <a:pt x="1188720" y="2139950"/>
                      <a:pt x="1191260" y="2139950"/>
                    </a:cubicBezTo>
                    <a:cubicBezTo>
                      <a:pt x="1193800" y="2138680"/>
                      <a:pt x="1191260" y="2104390"/>
                      <a:pt x="1191260" y="2094230"/>
                    </a:cubicBezTo>
                    <a:cubicBezTo>
                      <a:pt x="1191260" y="2089150"/>
                      <a:pt x="1191260" y="2084070"/>
                      <a:pt x="1191260" y="2082800"/>
                    </a:cubicBezTo>
                    <a:cubicBezTo>
                      <a:pt x="1189990" y="2082800"/>
                      <a:pt x="1188720" y="2087880"/>
                      <a:pt x="1188720" y="2087880"/>
                    </a:cubicBezTo>
                    <a:cubicBezTo>
                      <a:pt x="1188720" y="2087880"/>
                      <a:pt x="1186180" y="2092960"/>
                      <a:pt x="1184910" y="2095500"/>
                    </a:cubicBezTo>
                    <a:cubicBezTo>
                      <a:pt x="1182370" y="2098040"/>
                      <a:pt x="1179830" y="2103120"/>
                      <a:pt x="1179830" y="2103120"/>
                    </a:cubicBezTo>
                    <a:cubicBezTo>
                      <a:pt x="1179830" y="2103120"/>
                      <a:pt x="1174750" y="2106930"/>
                      <a:pt x="1173480" y="2109470"/>
                    </a:cubicBezTo>
                    <a:cubicBezTo>
                      <a:pt x="1172210" y="2109470"/>
                      <a:pt x="1170940" y="2110740"/>
                      <a:pt x="1170940" y="2110740"/>
                    </a:cubicBezTo>
                    <a:moveTo>
                      <a:pt x="1617980" y="1315720"/>
                    </a:moveTo>
                    <a:cubicBezTo>
                      <a:pt x="1619250" y="1319530"/>
                      <a:pt x="1619250" y="1318260"/>
                      <a:pt x="1619250" y="1316990"/>
                    </a:cubicBezTo>
                    <a:cubicBezTo>
                      <a:pt x="1619250" y="1315720"/>
                      <a:pt x="1617980" y="1315720"/>
                      <a:pt x="1617980" y="1315720"/>
                    </a:cubicBezTo>
                    <a:moveTo>
                      <a:pt x="1723390" y="2815590"/>
                    </a:moveTo>
                    <a:cubicBezTo>
                      <a:pt x="1725930" y="2819400"/>
                      <a:pt x="1727200" y="2816860"/>
                      <a:pt x="1727200" y="2816860"/>
                    </a:cubicBezTo>
                    <a:cubicBezTo>
                      <a:pt x="1727200" y="2815590"/>
                      <a:pt x="1727200" y="2815590"/>
                      <a:pt x="1727200" y="2815590"/>
                    </a:cubicBezTo>
                    <a:cubicBezTo>
                      <a:pt x="1727200" y="2814320"/>
                      <a:pt x="1723390" y="2814320"/>
                      <a:pt x="1723390" y="2814320"/>
                    </a:cubicBezTo>
                    <a:cubicBezTo>
                      <a:pt x="1723390" y="2814320"/>
                      <a:pt x="1723390" y="2815590"/>
                      <a:pt x="1723390" y="2815590"/>
                    </a:cubicBezTo>
                  </a:path>
                </a:pathLst>
              </a:custGeom>
              <a:solidFill>
                <a:srgbClr val="00712D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138" name="Group 138"/>
            <p:cNvGrpSpPr/>
            <p:nvPr/>
          </p:nvGrpSpPr>
          <p:grpSpPr>
            <a:xfrm>
              <a:off x="3846559" y="1615010"/>
              <a:ext cx="1095174" cy="672069"/>
              <a:chOff x="0" y="0"/>
              <a:chExt cx="3067050" cy="1882140"/>
            </a:xfrm>
          </p:grpSpPr>
          <p:sp>
            <p:nvSpPr>
              <p:cNvPr id="139" name="Freeform 139"/>
              <p:cNvSpPr/>
              <p:nvPr/>
            </p:nvSpPr>
            <p:spPr>
              <a:xfrm>
                <a:off x="39370" y="45720"/>
                <a:ext cx="2989580" cy="1786890"/>
              </a:xfrm>
              <a:custGeom>
                <a:avLst/>
                <a:gdLst/>
                <a:ahLst/>
                <a:cxnLst/>
                <a:rect l="l" t="t" r="r" b="b"/>
                <a:pathLst>
                  <a:path w="2989580" h="1786890">
                    <a:moveTo>
                      <a:pt x="215900" y="125730"/>
                    </a:moveTo>
                    <a:cubicBezTo>
                      <a:pt x="259080" y="180340"/>
                      <a:pt x="189230" y="201930"/>
                      <a:pt x="186690" y="198120"/>
                    </a:cubicBezTo>
                    <a:cubicBezTo>
                      <a:pt x="184150" y="194310"/>
                      <a:pt x="256540" y="119380"/>
                      <a:pt x="278130" y="127000"/>
                    </a:cubicBezTo>
                    <a:cubicBezTo>
                      <a:pt x="306070" y="138430"/>
                      <a:pt x="320040" y="283210"/>
                      <a:pt x="311150" y="331470"/>
                    </a:cubicBezTo>
                    <a:cubicBezTo>
                      <a:pt x="306070" y="360680"/>
                      <a:pt x="292100" y="384810"/>
                      <a:pt x="273050" y="397510"/>
                    </a:cubicBezTo>
                    <a:cubicBezTo>
                      <a:pt x="254000" y="410210"/>
                      <a:pt x="215900" y="408940"/>
                      <a:pt x="196850" y="403860"/>
                    </a:cubicBezTo>
                    <a:cubicBezTo>
                      <a:pt x="182880" y="400050"/>
                      <a:pt x="177800" y="393700"/>
                      <a:pt x="165100" y="379730"/>
                    </a:cubicBezTo>
                    <a:cubicBezTo>
                      <a:pt x="134620" y="344170"/>
                      <a:pt x="62230" y="205740"/>
                      <a:pt x="36830" y="154940"/>
                    </a:cubicBezTo>
                    <a:cubicBezTo>
                      <a:pt x="24130" y="130810"/>
                      <a:pt x="13970" y="116840"/>
                      <a:pt x="11430" y="99060"/>
                    </a:cubicBezTo>
                    <a:cubicBezTo>
                      <a:pt x="8890" y="85090"/>
                      <a:pt x="7620" y="72390"/>
                      <a:pt x="13970" y="59690"/>
                    </a:cubicBezTo>
                    <a:cubicBezTo>
                      <a:pt x="21590" y="41910"/>
                      <a:pt x="49530" y="13970"/>
                      <a:pt x="68580" y="6350"/>
                    </a:cubicBezTo>
                    <a:cubicBezTo>
                      <a:pt x="81280" y="1270"/>
                      <a:pt x="93980" y="1270"/>
                      <a:pt x="107950" y="5080"/>
                    </a:cubicBezTo>
                    <a:cubicBezTo>
                      <a:pt x="123190" y="8890"/>
                      <a:pt x="143510" y="16510"/>
                      <a:pt x="156210" y="35560"/>
                    </a:cubicBezTo>
                    <a:cubicBezTo>
                      <a:pt x="182880" y="71120"/>
                      <a:pt x="200660" y="171450"/>
                      <a:pt x="205740" y="233680"/>
                    </a:cubicBezTo>
                    <a:cubicBezTo>
                      <a:pt x="210820" y="287020"/>
                      <a:pt x="182880" y="378460"/>
                      <a:pt x="195580" y="384810"/>
                    </a:cubicBezTo>
                    <a:cubicBezTo>
                      <a:pt x="201930" y="387350"/>
                      <a:pt x="223520" y="347980"/>
                      <a:pt x="234950" y="344170"/>
                    </a:cubicBezTo>
                    <a:cubicBezTo>
                      <a:pt x="242570" y="341630"/>
                      <a:pt x="247650" y="344170"/>
                      <a:pt x="255270" y="346710"/>
                    </a:cubicBezTo>
                    <a:cubicBezTo>
                      <a:pt x="269240" y="351790"/>
                      <a:pt x="294640" y="367030"/>
                      <a:pt x="304800" y="381000"/>
                    </a:cubicBezTo>
                    <a:cubicBezTo>
                      <a:pt x="313690" y="392430"/>
                      <a:pt x="318770" y="405130"/>
                      <a:pt x="318770" y="419100"/>
                    </a:cubicBezTo>
                    <a:cubicBezTo>
                      <a:pt x="320040" y="436880"/>
                      <a:pt x="314960" y="462280"/>
                      <a:pt x="304800" y="477520"/>
                    </a:cubicBezTo>
                    <a:cubicBezTo>
                      <a:pt x="293370" y="492760"/>
                      <a:pt x="275590" y="505460"/>
                      <a:pt x="254000" y="511810"/>
                    </a:cubicBezTo>
                    <a:cubicBezTo>
                      <a:pt x="227330" y="520700"/>
                      <a:pt x="175260" y="519430"/>
                      <a:pt x="148590" y="513080"/>
                    </a:cubicBezTo>
                    <a:cubicBezTo>
                      <a:pt x="133350" y="509270"/>
                      <a:pt x="123190" y="502920"/>
                      <a:pt x="113030" y="494030"/>
                    </a:cubicBezTo>
                    <a:cubicBezTo>
                      <a:pt x="102870" y="485140"/>
                      <a:pt x="93980" y="473710"/>
                      <a:pt x="88900" y="459740"/>
                    </a:cubicBezTo>
                    <a:cubicBezTo>
                      <a:pt x="83820" y="443230"/>
                      <a:pt x="82550" y="416560"/>
                      <a:pt x="88900" y="398780"/>
                    </a:cubicBezTo>
                    <a:cubicBezTo>
                      <a:pt x="96520" y="381000"/>
                      <a:pt x="114300" y="361950"/>
                      <a:pt x="129540" y="353060"/>
                    </a:cubicBezTo>
                    <a:cubicBezTo>
                      <a:pt x="142240" y="345440"/>
                      <a:pt x="154940" y="341630"/>
                      <a:pt x="170180" y="342900"/>
                    </a:cubicBezTo>
                    <a:cubicBezTo>
                      <a:pt x="191770" y="345440"/>
                      <a:pt x="241300" y="363220"/>
                      <a:pt x="248920" y="384810"/>
                    </a:cubicBezTo>
                    <a:cubicBezTo>
                      <a:pt x="256540" y="406400"/>
                      <a:pt x="213360" y="473710"/>
                      <a:pt x="210820" y="473710"/>
                    </a:cubicBezTo>
                    <a:cubicBezTo>
                      <a:pt x="209550" y="472440"/>
                      <a:pt x="214630" y="405130"/>
                      <a:pt x="234950" y="393700"/>
                    </a:cubicBezTo>
                    <a:cubicBezTo>
                      <a:pt x="266700" y="375920"/>
                      <a:pt x="374650" y="414020"/>
                      <a:pt x="419100" y="441960"/>
                    </a:cubicBezTo>
                    <a:cubicBezTo>
                      <a:pt x="453390" y="463550"/>
                      <a:pt x="454660" y="513080"/>
                      <a:pt x="492760" y="529590"/>
                    </a:cubicBezTo>
                    <a:cubicBezTo>
                      <a:pt x="548640" y="554990"/>
                      <a:pt x="687070" y="511810"/>
                      <a:pt x="753110" y="520700"/>
                    </a:cubicBezTo>
                    <a:cubicBezTo>
                      <a:pt x="795020" y="527050"/>
                      <a:pt x="825500" y="534670"/>
                      <a:pt x="853440" y="553720"/>
                    </a:cubicBezTo>
                    <a:cubicBezTo>
                      <a:pt x="881380" y="572770"/>
                      <a:pt x="899160" y="608330"/>
                      <a:pt x="923290" y="632460"/>
                    </a:cubicBezTo>
                    <a:cubicBezTo>
                      <a:pt x="947420" y="654050"/>
                      <a:pt x="980440" y="660400"/>
                      <a:pt x="999490" y="688340"/>
                    </a:cubicBezTo>
                    <a:cubicBezTo>
                      <a:pt x="1024890" y="726440"/>
                      <a:pt x="1059180" y="825500"/>
                      <a:pt x="1041400" y="857250"/>
                    </a:cubicBezTo>
                    <a:cubicBezTo>
                      <a:pt x="1027430" y="881380"/>
                      <a:pt x="974090" y="890270"/>
                      <a:pt x="943610" y="886460"/>
                    </a:cubicBezTo>
                    <a:cubicBezTo>
                      <a:pt x="916940" y="882650"/>
                      <a:pt x="867410" y="850900"/>
                      <a:pt x="869950" y="843280"/>
                    </a:cubicBezTo>
                    <a:cubicBezTo>
                      <a:pt x="872490" y="834390"/>
                      <a:pt x="965200" y="859790"/>
                      <a:pt x="989330" y="843280"/>
                    </a:cubicBezTo>
                    <a:cubicBezTo>
                      <a:pt x="1008380" y="830580"/>
                      <a:pt x="996950" y="774700"/>
                      <a:pt x="1016000" y="769620"/>
                    </a:cubicBezTo>
                    <a:cubicBezTo>
                      <a:pt x="1051560" y="760730"/>
                      <a:pt x="1165860" y="886460"/>
                      <a:pt x="1225550" y="952500"/>
                    </a:cubicBezTo>
                    <a:cubicBezTo>
                      <a:pt x="1280160" y="1012190"/>
                      <a:pt x="1341120" y="1096010"/>
                      <a:pt x="1362710" y="1144270"/>
                    </a:cubicBezTo>
                    <a:cubicBezTo>
                      <a:pt x="1375410" y="1169670"/>
                      <a:pt x="1381760" y="1186180"/>
                      <a:pt x="1379220" y="1206500"/>
                    </a:cubicBezTo>
                    <a:cubicBezTo>
                      <a:pt x="1376680" y="1226820"/>
                      <a:pt x="1365250" y="1249680"/>
                      <a:pt x="1350010" y="1263650"/>
                    </a:cubicBezTo>
                    <a:cubicBezTo>
                      <a:pt x="1336040" y="1277620"/>
                      <a:pt x="1309370" y="1285240"/>
                      <a:pt x="1290320" y="1287780"/>
                    </a:cubicBezTo>
                    <a:cubicBezTo>
                      <a:pt x="1275080" y="1287780"/>
                      <a:pt x="1263650" y="1286510"/>
                      <a:pt x="1248410" y="1277620"/>
                    </a:cubicBezTo>
                    <a:cubicBezTo>
                      <a:pt x="1221740" y="1261110"/>
                      <a:pt x="1191260" y="1197610"/>
                      <a:pt x="1163320" y="1168400"/>
                    </a:cubicBezTo>
                    <a:cubicBezTo>
                      <a:pt x="1141730" y="1145540"/>
                      <a:pt x="1116330" y="1135380"/>
                      <a:pt x="1098550" y="1113790"/>
                    </a:cubicBezTo>
                    <a:cubicBezTo>
                      <a:pt x="1082040" y="1093470"/>
                      <a:pt x="1065530" y="1066800"/>
                      <a:pt x="1059180" y="1045210"/>
                    </a:cubicBezTo>
                    <a:cubicBezTo>
                      <a:pt x="1054100" y="1029970"/>
                      <a:pt x="1051560" y="1017270"/>
                      <a:pt x="1055370" y="1002030"/>
                    </a:cubicBezTo>
                    <a:cubicBezTo>
                      <a:pt x="1059180" y="984250"/>
                      <a:pt x="1073150" y="958850"/>
                      <a:pt x="1085850" y="946150"/>
                    </a:cubicBezTo>
                    <a:cubicBezTo>
                      <a:pt x="1097280" y="935990"/>
                      <a:pt x="1111250" y="929640"/>
                      <a:pt x="1125220" y="927100"/>
                    </a:cubicBezTo>
                    <a:cubicBezTo>
                      <a:pt x="1139190" y="923290"/>
                      <a:pt x="1154430" y="923290"/>
                      <a:pt x="1168400" y="928370"/>
                    </a:cubicBezTo>
                    <a:cubicBezTo>
                      <a:pt x="1186180" y="933450"/>
                      <a:pt x="1201420" y="941070"/>
                      <a:pt x="1220470" y="965200"/>
                    </a:cubicBezTo>
                    <a:cubicBezTo>
                      <a:pt x="1280160" y="1038860"/>
                      <a:pt x="1443990" y="1358900"/>
                      <a:pt x="1460500" y="1503680"/>
                    </a:cubicBezTo>
                    <a:cubicBezTo>
                      <a:pt x="1470660" y="1593850"/>
                      <a:pt x="1435100" y="1692910"/>
                      <a:pt x="1416050" y="1734820"/>
                    </a:cubicBezTo>
                    <a:cubicBezTo>
                      <a:pt x="1407160" y="1752600"/>
                      <a:pt x="1400810" y="1758950"/>
                      <a:pt x="1388110" y="1767840"/>
                    </a:cubicBezTo>
                    <a:cubicBezTo>
                      <a:pt x="1372870" y="1778000"/>
                      <a:pt x="1346200" y="1786890"/>
                      <a:pt x="1325880" y="1784350"/>
                    </a:cubicBezTo>
                    <a:cubicBezTo>
                      <a:pt x="1306830" y="1783080"/>
                      <a:pt x="1282700" y="1769110"/>
                      <a:pt x="1268730" y="1756410"/>
                    </a:cubicBezTo>
                    <a:cubicBezTo>
                      <a:pt x="1258570" y="1746250"/>
                      <a:pt x="1254760" y="1737360"/>
                      <a:pt x="1248410" y="1718310"/>
                    </a:cubicBezTo>
                    <a:cubicBezTo>
                      <a:pt x="1233170" y="1671320"/>
                      <a:pt x="1212850" y="1507490"/>
                      <a:pt x="1220470" y="1459230"/>
                    </a:cubicBezTo>
                    <a:cubicBezTo>
                      <a:pt x="1223010" y="1438910"/>
                      <a:pt x="1229360" y="1430020"/>
                      <a:pt x="1236980" y="1418590"/>
                    </a:cubicBezTo>
                    <a:cubicBezTo>
                      <a:pt x="1245870" y="1408430"/>
                      <a:pt x="1258570" y="1398270"/>
                      <a:pt x="1271270" y="1391920"/>
                    </a:cubicBezTo>
                    <a:cubicBezTo>
                      <a:pt x="1283970" y="1385570"/>
                      <a:pt x="1299210" y="1383030"/>
                      <a:pt x="1313180" y="1383030"/>
                    </a:cubicBezTo>
                    <a:cubicBezTo>
                      <a:pt x="1327150" y="1384300"/>
                      <a:pt x="1342390" y="1388110"/>
                      <a:pt x="1355090" y="1395730"/>
                    </a:cubicBezTo>
                    <a:cubicBezTo>
                      <a:pt x="1370330" y="1405890"/>
                      <a:pt x="1386840" y="1424940"/>
                      <a:pt x="1395730" y="1446530"/>
                    </a:cubicBezTo>
                    <a:cubicBezTo>
                      <a:pt x="1405890" y="1473200"/>
                      <a:pt x="1416050" y="1535430"/>
                      <a:pt x="1399540" y="1553210"/>
                    </a:cubicBezTo>
                    <a:cubicBezTo>
                      <a:pt x="1385570" y="1568450"/>
                      <a:pt x="1334770" y="1570990"/>
                      <a:pt x="1316990" y="1558290"/>
                    </a:cubicBezTo>
                    <a:cubicBezTo>
                      <a:pt x="1300480" y="1546860"/>
                      <a:pt x="1297940" y="1513840"/>
                      <a:pt x="1296670" y="1482090"/>
                    </a:cubicBezTo>
                    <a:cubicBezTo>
                      <a:pt x="1294130" y="1428750"/>
                      <a:pt x="1313180" y="1323340"/>
                      <a:pt x="1328420" y="1272540"/>
                    </a:cubicBezTo>
                    <a:cubicBezTo>
                      <a:pt x="1337310" y="1242060"/>
                      <a:pt x="1343660" y="1224280"/>
                      <a:pt x="1358900" y="1200150"/>
                    </a:cubicBezTo>
                    <a:cubicBezTo>
                      <a:pt x="1376680" y="1172210"/>
                      <a:pt x="1402080" y="1135380"/>
                      <a:pt x="1431290" y="1120140"/>
                    </a:cubicBezTo>
                    <a:cubicBezTo>
                      <a:pt x="1460500" y="1104900"/>
                      <a:pt x="1504950" y="1125220"/>
                      <a:pt x="1535430" y="1106170"/>
                    </a:cubicBezTo>
                    <a:cubicBezTo>
                      <a:pt x="1570990" y="1083310"/>
                      <a:pt x="1584960" y="1019810"/>
                      <a:pt x="1620520" y="971550"/>
                    </a:cubicBezTo>
                    <a:cubicBezTo>
                      <a:pt x="1667510" y="909320"/>
                      <a:pt x="1732280" y="805180"/>
                      <a:pt x="1795780" y="764540"/>
                    </a:cubicBezTo>
                    <a:cubicBezTo>
                      <a:pt x="1845310" y="731520"/>
                      <a:pt x="1907540" y="722630"/>
                      <a:pt x="1955800" y="718820"/>
                    </a:cubicBezTo>
                    <a:cubicBezTo>
                      <a:pt x="1992630" y="715010"/>
                      <a:pt x="2018030" y="718820"/>
                      <a:pt x="2059940" y="730250"/>
                    </a:cubicBezTo>
                    <a:cubicBezTo>
                      <a:pt x="2128520" y="751840"/>
                      <a:pt x="2272030" y="815340"/>
                      <a:pt x="2322830" y="863600"/>
                    </a:cubicBezTo>
                    <a:cubicBezTo>
                      <a:pt x="2353310" y="892810"/>
                      <a:pt x="2364740" y="914400"/>
                      <a:pt x="2374900" y="953770"/>
                    </a:cubicBezTo>
                    <a:cubicBezTo>
                      <a:pt x="2392680" y="1013460"/>
                      <a:pt x="2395220" y="1149350"/>
                      <a:pt x="2385060" y="1193800"/>
                    </a:cubicBezTo>
                    <a:cubicBezTo>
                      <a:pt x="2379980" y="1214120"/>
                      <a:pt x="2373630" y="1223010"/>
                      <a:pt x="2364740" y="1233170"/>
                    </a:cubicBezTo>
                    <a:cubicBezTo>
                      <a:pt x="2354580" y="1243330"/>
                      <a:pt x="2343150" y="1253490"/>
                      <a:pt x="2327910" y="1257300"/>
                    </a:cubicBezTo>
                    <a:cubicBezTo>
                      <a:pt x="2310130" y="1263650"/>
                      <a:pt x="2282190" y="1264920"/>
                      <a:pt x="2263140" y="1257300"/>
                    </a:cubicBezTo>
                    <a:cubicBezTo>
                      <a:pt x="2245360" y="1250950"/>
                      <a:pt x="2228850" y="1238250"/>
                      <a:pt x="2214880" y="1215390"/>
                    </a:cubicBezTo>
                    <a:cubicBezTo>
                      <a:pt x="2190750" y="1173480"/>
                      <a:pt x="2167890" y="1052830"/>
                      <a:pt x="2166620" y="1010920"/>
                    </a:cubicBezTo>
                    <a:cubicBezTo>
                      <a:pt x="2166620" y="990600"/>
                      <a:pt x="2170430" y="980440"/>
                      <a:pt x="2175510" y="967740"/>
                    </a:cubicBezTo>
                    <a:cubicBezTo>
                      <a:pt x="2181860" y="955040"/>
                      <a:pt x="2192020" y="942340"/>
                      <a:pt x="2203450" y="933450"/>
                    </a:cubicBezTo>
                    <a:cubicBezTo>
                      <a:pt x="2214880" y="925830"/>
                      <a:pt x="2228850" y="918210"/>
                      <a:pt x="2244090" y="916940"/>
                    </a:cubicBezTo>
                    <a:cubicBezTo>
                      <a:pt x="2263140" y="914400"/>
                      <a:pt x="2289810" y="919480"/>
                      <a:pt x="2307590" y="929640"/>
                    </a:cubicBezTo>
                    <a:cubicBezTo>
                      <a:pt x="2324100" y="941070"/>
                      <a:pt x="2338070" y="961390"/>
                      <a:pt x="2345690" y="981710"/>
                    </a:cubicBezTo>
                    <a:cubicBezTo>
                      <a:pt x="2355850" y="1005840"/>
                      <a:pt x="2346960" y="1041400"/>
                      <a:pt x="2353310" y="1069340"/>
                    </a:cubicBezTo>
                    <a:cubicBezTo>
                      <a:pt x="2360930" y="1099820"/>
                      <a:pt x="2368550" y="1127760"/>
                      <a:pt x="2387600" y="1158240"/>
                    </a:cubicBezTo>
                    <a:cubicBezTo>
                      <a:pt x="2415540" y="1201420"/>
                      <a:pt x="2491740" y="1238250"/>
                      <a:pt x="2519680" y="1295400"/>
                    </a:cubicBezTo>
                    <a:cubicBezTo>
                      <a:pt x="2550160" y="1358900"/>
                      <a:pt x="2555240" y="1480820"/>
                      <a:pt x="2553970" y="1526540"/>
                    </a:cubicBezTo>
                    <a:cubicBezTo>
                      <a:pt x="2552700" y="1546860"/>
                      <a:pt x="2550160" y="1557020"/>
                      <a:pt x="2543810" y="1569720"/>
                    </a:cubicBezTo>
                    <a:cubicBezTo>
                      <a:pt x="2537460" y="1582420"/>
                      <a:pt x="2527300" y="1595120"/>
                      <a:pt x="2515870" y="1602740"/>
                    </a:cubicBezTo>
                    <a:cubicBezTo>
                      <a:pt x="2503170" y="1611630"/>
                      <a:pt x="2487930" y="1617980"/>
                      <a:pt x="2473960" y="1619250"/>
                    </a:cubicBezTo>
                    <a:cubicBezTo>
                      <a:pt x="2459990" y="1621790"/>
                      <a:pt x="2443480" y="1619250"/>
                      <a:pt x="2430780" y="1614170"/>
                    </a:cubicBezTo>
                    <a:cubicBezTo>
                      <a:pt x="2416810" y="1610360"/>
                      <a:pt x="2404110" y="1602740"/>
                      <a:pt x="2393950" y="1590040"/>
                    </a:cubicBezTo>
                    <a:cubicBezTo>
                      <a:pt x="2382520" y="1576070"/>
                      <a:pt x="2373630" y="1553210"/>
                      <a:pt x="2369820" y="1529080"/>
                    </a:cubicBezTo>
                    <a:cubicBezTo>
                      <a:pt x="2366010" y="1499870"/>
                      <a:pt x="2376170" y="1456690"/>
                      <a:pt x="2378710" y="1423670"/>
                    </a:cubicBezTo>
                    <a:cubicBezTo>
                      <a:pt x="2381250" y="1394460"/>
                      <a:pt x="2379980" y="1370330"/>
                      <a:pt x="2386330" y="1342390"/>
                    </a:cubicBezTo>
                    <a:cubicBezTo>
                      <a:pt x="2393950" y="1310640"/>
                      <a:pt x="2400300" y="1263650"/>
                      <a:pt x="2423160" y="1242060"/>
                    </a:cubicBezTo>
                    <a:cubicBezTo>
                      <a:pt x="2448560" y="1217930"/>
                      <a:pt x="2504440" y="1205230"/>
                      <a:pt x="2536190" y="1209040"/>
                    </a:cubicBezTo>
                    <a:cubicBezTo>
                      <a:pt x="2562860" y="1211580"/>
                      <a:pt x="2585720" y="1230630"/>
                      <a:pt x="2606040" y="1247140"/>
                    </a:cubicBezTo>
                    <a:cubicBezTo>
                      <a:pt x="2626360" y="1264920"/>
                      <a:pt x="2640330" y="1292860"/>
                      <a:pt x="2659380" y="1310640"/>
                    </a:cubicBezTo>
                    <a:cubicBezTo>
                      <a:pt x="2679700" y="1328420"/>
                      <a:pt x="2697480" y="1339850"/>
                      <a:pt x="2724150" y="1353820"/>
                    </a:cubicBezTo>
                    <a:cubicBezTo>
                      <a:pt x="2762250" y="1375410"/>
                      <a:pt x="2840990" y="1385570"/>
                      <a:pt x="2872740" y="1416050"/>
                    </a:cubicBezTo>
                    <a:cubicBezTo>
                      <a:pt x="2896870" y="1438910"/>
                      <a:pt x="2905760" y="1473200"/>
                      <a:pt x="2912110" y="1502410"/>
                    </a:cubicBezTo>
                    <a:cubicBezTo>
                      <a:pt x="2919730" y="1529080"/>
                      <a:pt x="2918460" y="1559560"/>
                      <a:pt x="2917190" y="1583690"/>
                    </a:cubicBezTo>
                    <a:cubicBezTo>
                      <a:pt x="2915920" y="1605280"/>
                      <a:pt x="2913380" y="1626870"/>
                      <a:pt x="2905760" y="1642110"/>
                    </a:cubicBezTo>
                    <a:cubicBezTo>
                      <a:pt x="2899410" y="1656080"/>
                      <a:pt x="2889250" y="1667510"/>
                      <a:pt x="2876550" y="1675130"/>
                    </a:cubicBezTo>
                    <a:cubicBezTo>
                      <a:pt x="2865120" y="1682750"/>
                      <a:pt x="2851150" y="1690370"/>
                      <a:pt x="2835910" y="1690370"/>
                    </a:cubicBezTo>
                    <a:cubicBezTo>
                      <a:pt x="2818130" y="1691640"/>
                      <a:pt x="2788920" y="1685290"/>
                      <a:pt x="2773680" y="1675130"/>
                    </a:cubicBezTo>
                    <a:cubicBezTo>
                      <a:pt x="2759710" y="1667510"/>
                      <a:pt x="2750820" y="1654810"/>
                      <a:pt x="2744470" y="1642110"/>
                    </a:cubicBezTo>
                    <a:cubicBezTo>
                      <a:pt x="2738120" y="1629410"/>
                      <a:pt x="2743200" y="1612900"/>
                      <a:pt x="2733040" y="1600200"/>
                    </a:cubicBezTo>
                    <a:cubicBezTo>
                      <a:pt x="2720340" y="1582420"/>
                      <a:pt x="2674620" y="1570990"/>
                      <a:pt x="2661920" y="1555750"/>
                    </a:cubicBezTo>
                    <a:cubicBezTo>
                      <a:pt x="2654300" y="1545590"/>
                      <a:pt x="2651760" y="1536700"/>
                      <a:pt x="2651760" y="1524000"/>
                    </a:cubicBezTo>
                    <a:cubicBezTo>
                      <a:pt x="2650490" y="1507490"/>
                      <a:pt x="2658110" y="1478280"/>
                      <a:pt x="2669540" y="1461770"/>
                    </a:cubicBezTo>
                    <a:cubicBezTo>
                      <a:pt x="2682240" y="1445260"/>
                      <a:pt x="2705100" y="1431290"/>
                      <a:pt x="2725420" y="1427480"/>
                    </a:cubicBezTo>
                    <a:cubicBezTo>
                      <a:pt x="2744470" y="1423670"/>
                      <a:pt x="2772410" y="1428750"/>
                      <a:pt x="2788920" y="1438910"/>
                    </a:cubicBezTo>
                    <a:cubicBezTo>
                      <a:pt x="2806700" y="1449070"/>
                      <a:pt x="2833370" y="1484630"/>
                      <a:pt x="2829560" y="1489710"/>
                    </a:cubicBezTo>
                    <a:cubicBezTo>
                      <a:pt x="2824480" y="1496060"/>
                      <a:pt x="2705100" y="1445260"/>
                      <a:pt x="2706370" y="1433830"/>
                    </a:cubicBezTo>
                    <a:cubicBezTo>
                      <a:pt x="2707640" y="1424940"/>
                      <a:pt x="2760980" y="1419860"/>
                      <a:pt x="2790190" y="1419860"/>
                    </a:cubicBezTo>
                    <a:cubicBezTo>
                      <a:pt x="2820670" y="1419860"/>
                      <a:pt x="2884170" y="1426210"/>
                      <a:pt x="2884170" y="1433830"/>
                    </a:cubicBezTo>
                    <a:cubicBezTo>
                      <a:pt x="2885440" y="1441450"/>
                      <a:pt x="2830830" y="1468120"/>
                      <a:pt x="2805430" y="1465580"/>
                    </a:cubicBezTo>
                    <a:cubicBezTo>
                      <a:pt x="2781300" y="1463040"/>
                      <a:pt x="2755900" y="1438910"/>
                      <a:pt x="2738120" y="1419860"/>
                    </a:cubicBezTo>
                    <a:cubicBezTo>
                      <a:pt x="2719070" y="1400810"/>
                      <a:pt x="2705100" y="1379220"/>
                      <a:pt x="2692400" y="1348740"/>
                    </a:cubicBezTo>
                    <a:cubicBezTo>
                      <a:pt x="2675890" y="1306830"/>
                      <a:pt x="2667000" y="1244600"/>
                      <a:pt x="2663190" y="1183640"/>
                    </a:cubicBezTo>
                    <a:cubicBezTo>
                      <a:pt x="2656840" y="1108710"/>
                      <a:pt x="2659380" y="1010920"/>
                      <a:pt x="2669540" y="930910"/>
                    </a:cubicBezTo>
                    <a:cubicBezTo>
                      <a:pt x="2678430" y="858520"/>
                      <a:pt x="2698750" y="765810"/>
                      <a:pt x="2716530" y="726440"/>
                    </a:cubicBezTo>
                    <a:cubicBezTo>
                      <a:pt x="2724150" y="708660"/>
                      <a:pt x="2730500" y="699770"/>
                      <a:pt x="2741930" y="690880"/>
                    </a:cubicBezTo>
                    <a:cubicBezTo>
                      <a:pt x="2753360" y="681990"/>
                      <a:pt x="2767330" y="674370"/>
                      <a:pt x="2781300" y="671830"/>
                    </a:cubicBezTo>
                    <a:cubicBezTo>
                      <a:pt x="2795270" y="668020"/>
                      <a:pt x="2811780" y="669290"/>
                      <a:pt x="2824480" y="673100"/>
                    </a:cubicBezTo>
                    <a:cubicBezTo>
                      <a:pt x="2838450" y="676910"/>
                      <a:pt x="2852420" y="684530"/>
                      <a:pt x="2862580" y="694690"/>
                    </a:cubicBezTo>
                    <a:cubicBezTo>
                      <a:pt x="2874010" y="703580"/>
                      <a:pt x="2882900" y="717550"/>
                      <a:pt x="2886710" y="730250"/>
                    </a:cubicBezTo>
                    <a:cubicBezTo>
                      <a:pt x="2891790" y="744220"/>
                      <a:pt x="2894330" y="756920"/>
                      <a:pt x="2891790" y="774700"/>
                    </a:cubicBezTo>
                    <a:cubicBezTo>
                      <a:pt x="2886710" y="805180"/>
                      <a:pt x="2863850" y="850900"/>
                      <a:pt x="2840990" y="895350"/>
                    </a:cubicBezTo>
                    <a:cubicBezTo>
                      <a:pt x="2811780" y="955040"/>
                      <a:pt x="2747010" y="1038860"/>
                      <a:pt x="2717800" y="1096010"/>
                    </a:cubicBezTo>
                    <a:cubicBezTo>
                      <a:pt x="2698750" y="1135380"/>
                      <a:pt x="2682240" y="1164590"/>
                      <a:pt x="2674620" y="1198880"/>
                    </a:cubicBezTo>
                    <a:cubicBezTo>
                      <a:pt x="2668270" y="1231900"/>
                      <a:pt x="2689860" y="1283970"/>
                      <a:pt x="2674620" y="1296670"/>
                    </a:cubicBezTo>
                    <a:cubicBezTo>
                      <a:pt x="2659380" y="1308100"/>
                      <a:pt x="2607310" y="1301750"/>
                      <a:pt x="2590800" y="1280160"/>
                    </a:cubicBezTo>
                    <a:cubicBezTo>
                      <a:pt x="2561590" y="1244600"/>
                      <a:pt x="2570480" y="1093470"/>
                      <a:pt x="2589530" y="1049020"/>
                    </a:cubicBezTo>
                    <a:cubicBezTo>
                      <a:pt x="2599690" y="1026160"/>
                      <a:pt x="2618740" y="1013460"/>
                      <a:pt x="2633980" y="1005840"/>
                    </a:cubicBezTo>
                    <a:cubicBezTo>
                      <a:pt x="2646680" y="999490"/>
                      <a:pt x="2661920" y="998220"/>
                      <a:pt x="2674620" y="999490"/>
                    </a:cubicBezTo>
                    <a:cubicBezTo>
                      <a:pt x="2688590" y="999490"/>
                      <a:pt x="2702560" y="1003300"/>
                      <a:pt x="2715260" y="1012190"/>
                    </a:cubicBezTo>
                    <a:cubicBezTo>
                      <a:pt x="2729230" y="1022350"/>
                      <a:pt x="2741930" y="1040130"/>
                      <a:pt x="2752090" y="1061720"/>
                    </a:cubicBezTo>
                    <a:cubicBezTo>
                      <a:pt x="2766060" y="1089660"/>
                      <a:pt x="2762250" y="1130300"/>
                      <a:pt x="2780030" y="1172210"/>
                    </a:cubicBezTo>
                    <a:cubicBezTo>
                      <a:pt x="2810510" y="1239520"/>
                      <a:pt x="2926080" y="1360170"/>
                      <a:pt x="2940050" y="1414780"/>
                    </a:cubicBezTo>
                    <a:cubicBezTo>
                      <a:pt x="2945130" y="1440180"/>
                      <a:pt x="2940050" y="1459230"/>
                      <a:pt x="2932430" y="1474470"/>
                    </a:cubicBezTo>
                    <a:cubicBezTo>
                      <a:pt x="2927350" y="1487170"/>
                      <a:pt x="2918460" y="1497330"/>
                      <a:pt x="2907030" y="1504950"/>
                    </a:cubicBezTo>
                    <a:cubicBezTo>
                      <a:pt x="2891790" y="1513840"/>
                      <a:pt x="2867660" y="1522730"/>
                      <a:pt x="2848610" y="1520190"/>
                    </a:cubicBezTo>
                    <a:cubicBezTo>
                      <a:pt x="2829560" y="1517650"/>
                      <a:pt x="2810510" y="1508760"/>
                      <a:pt x="2795270" y="1492250"/>
                    </a:cubicBezTo>
                    <a:cubicBezTo>
                      <a:pt x="2776220" y="1471930"/>
                      <a:pt x="2771140" y="1427480"/>
                      <a:pt x="2753360" y="1393190"/>
                    </a:cubicBezTo>
                    <a:cubicBezTo>
                      <a:pt x="2731770" y="1352550"/>
                      <a:pt x="2708910" y="1313180"/>
                      <a:pt x="2673350" y="1264920"/>
                    </a:cubicBezTo>
                    <a:cubicBezTo>
                      <a:pt x="2618740" y="1189990"/>
                      <a:pt x="2508250" y="1082040"/>
                      <a:pt x="2449830" y="1000760"/>
                    </a:cubicBezTo>
                    <a:cubicBezTo>
                      <a:pt x="2402840" y="935990"/>
                      <a:pt x="2362200" y="866140"/>
                      <a:pt x="2339340" y="819150"/>
                    </a:cubicBezTo>
                    <a:cubicBezTo>
                      <a:pt x="2325370" y="791210"/>
                      <a:pt x="2312670" y="770890"/>
                      <a:pt x="2312670" y="748030"/>
                    </a:cubicBezTo>
                    <a:cubicBezTo>
                      <a:pt x="2312670" y="728980"/>
                      <a:pt x="2320290" y="707390"/>
                      <a:pt x="2331720" y="693420"/>
                    </a:cubicBezTo>
                    <a:cubicBezTo>
                      <a:pt x="2343150" y="679450"/>
                      <a:pt x="2363470" y="668020"/>
                      <a:pt x="2381250" y="664210"/>
                    </a:cubicBezTo>
                    <a:cubicBezTo>
                      <a:pt x="2399030" y="661670"/>
                      <a:pt x="2423160" y="668020"/>
                      <a:pt x="2438400" y="676910"/>
                    </a:cubicBezTo>
                    <a:cubicBezTo>
                      <a:pt x="2449830" y="683260"/>
                      <a:pt x="2461260" y="690880"/>
                      <a:pt x="2465070" y="704850"/>
                    </a:cubicBezTo>
                    <a:cubicBezTo>
                      <a:pt x="2472690" y="725170"/>
                      <a:pt x="2451100" y="762000"/>
                      <a:pt x="2456180" y="796290"/>
                    </a:cubicBezTo>
                    <a:cubicBezTo>
                      <a:pt x="2462530" y="845820"/>
                      <a:pt x="2501900" y="911860"/>
                      <a:pt x="2518410" y="970280"/>
                    </a:cubicBezTo>
                    <a:cubicBezTo>
                      <a:pt x="2534920" y="1028700"/>
                      <a:pt x="2538730" y="1104900"/>
                      <a:pt x="2553970" y="1149350"/>
                    </a:cubicBezTo>
                    <a:cubicBezTo>
                      <a:pt x="2564130" y="1178560"/>
                      <a:pt x="2586990" y="1195070"/>
                      <a:pt x="2590800" y="1217930"/>
                    </a:cubicBezTo>
                    <a:cubicBezTo>
                      <a:pt x="2594610" y="1238250"/>
                      <a:pt x="2592070" y="1261110"/>
                      <a:pt x="2581910" y="1277620"/>
                    </a:cubicBezTo>
                    <a:cubicBezTo>
                      <a:pt x="2573020" y="1294130"/>
                      <a:pt x="2552700" y="1310640"/>
                      <a:pt x="2536190" y="1316990"/>
                    </a:cubicBezTo>
                    <a:cubicBezTo>
                      <a:pt x="2522220" y="1323340"/>
                      <a:pt x="2508250" y="1323340"/>
                      <a:pt x="2495550" y="1322070"/>
                    </a:cubicBezTo>
                    <a:cubicBezTo>
                      <a:pt x="2481580" y="1319530"/>
                      <a:pt x="2472690" y="1316990"/>
                      <a:pt x="2456180" y="1306830"/>
                    </a:cubicBezTo>
                    <a:cubicBezTo>
                      <a:pt x="2423160" y="1283970"/>
                      <a:pt x="2349500" y="1209040"/>
                      <a:pt x="2319020" y="1164590"/>
                    </a:cubicBezTo>
                    <a:cubicBezTo>
                      <a:pt x="2296160" y="1132840"/>
                      <a:pt x="2275840" y="1099820"/>
                      <a:pt x="2274570" y="1073150"/>
                    </a:cubicBezTo>
                    <a:cubicBezTo>
                      <a:pt x="2273300" y="1051560"/>
                      <a:pt x="2282190" y="1029970"/>
                      <a:pt x="2292350" y="1016000"/>
                    </a:cubicBezTo>
                    <a:cubicBezTo>
                      <a:pt x="2301240" y="1004570"/>
                      <a:pt x="2312670" y="995680"/>
                      <a:pt x="2325370" y="990600"/>
                    </a:cubicBezTo>
                    <a:cubicBezTo>
                      <a:pt x="2336800" y="985520"/>
                      <a:pt x="2350770" y="981710"/>
                      <a:pt x="2364740" y="984250"/>
                    </a:cubicBezTo>
                    <a:cubicBezTo>
                      <a:pt x="2382520" y="985520"/>
                      <a:pt x="2419350" y="1010920"/>
                      <a:pt x="2420620" y="1009650"/>
                    </a:cubicBezTo>
                    <a:cubicBezTo>
                      <a:pt x="2420620" y="1008380"/>
                      <a:pt x="2406650" y="996950"/>
                      <a:pt x="2406650" y="998220"/>
                    </a:cubicBezTo>
                    <a:cubicBezTo>
                      <a:pt x="2404110" y="999490"/>
                      <a:pt x="2443480" y="1043940"/>
                      <a:pt x="2444750" y="1068070"/>
                    </a:cubicBezTo>
                    <a:cubicBezTo>
                      <a:pt x="2444750" y="1090930"/>
                      <a:pt x="2426970" y="1125220"/>
                      <a:pt x="2407920" y="1139190"/>
                    </a:cubicBezTo>
                    <a:cubicBezTo>
                      <a:pt x="2388870" y="1151890"/>
                      <a:pt x="2349500" y="1154430"/>
                      <a:pt x="2329180" y="1148080"/>
                    </a:cubicBezTo>
                    <a:cubicBezTo>
                      <a:pt x="2311400" y="1143000"/>
                      <a:pt x="2296160" y="1127760"/>
                      <a:pt x="2287270" y="1113790"/>
                    </a:cubicBezTo>
                    <a:cubicBezTo>
                      <a:pt x="2278380" y="1098550"/>
                      <a:pt x="2273300" y="1078230"/>
                      <a:pt x="2274570" y="1060450"/>
                    </a:cubicBezTo>
                    <a:cubicBezTo>
                      <a:pt x="2275840" y="1043940"/>
                      <a:pt x="2284730" y="1023620"/>
                      <a:pt x="2296160" y="1010920"/>
                    </a:cubicBezTo>
                    <a:cubicBezTo>
                      <a:pt x="2308860" y="998220"/>
                      <a:pt x="2327910" y="988060"/>
                      <a:pt x="2344420" y="985520"/>
                    </a:cubicBezTo>
                    <a:cubicBezTo>
                      <a:pt x="2360930" y="981710"/>
                      <a:pt x="2382520" y="982980"/>
                      <a:pt x="2397760" y="993140"/>
                    </a:cubicBezTo>
                    <a:cubicBezTo>
                      <a:pt x="2416810" y="1004570"/>
                      <a:pt x="2440940" y="1035050"/>
                      <a:pt x="2443480" y="1057910"/>
                    </a:cubicBezTo>
                    <a:cubicBezTo>
                      <a:pt x="2446020" y="1082040"/>
                      <a:pt x="2433320" y="1117600"/>
                      <a:pt x="2415540" y="1132840"/>
                    </a:cubicBezTo>
                    <a:cubicBezTo>
                      <a:pt x="2397760" y="1148080"/>
                      <a:pt x="2359660" y="1155700"/>
                      <a:pt x="2338070" y="1150620"/>
                    </a:cubicBezTo>
                    <a:cubicBezTo>
                      <a:pt x="2317750" y="1146810"/>
                      <a:pt x="2296160" y="1126490"/>
                      <a:pt x="2286000" y="1112520"/>
                    </a:cubicBezTo>
                    <a:cubicBezTo>
                      <a:pt x="2277110" y="1099820"/>
                      <a:pt x="2274570" y="1087120"/>
                      <a:pt x="2274570" y="1073150"/>
                    </a:cubicBezTo>
                    <a:cubicBezTo>
                      <a:pt x="2274570" y="1055370"/>
                      <a:pt x="2280920" y="1029970"/>
                      <a:pt x="2292350" y="1016000"/>
                    </a:cubicBezTo>
                    <a:cubicBezTo>
                      <a:pt x="2305050" y="1000760"/>
                      <a:pt x="2326640" y="988060"/>
                      <a:pt x="2344420" y="985520"/>
                    </a:cubicBezTo>
                    <a:cubicBezTo>
                      <a:pt x="2363470" y="981710"/>
                      <a:pt x="2381250" y="982980"/>
                      <a:pt x="2404110" y="996950"/>
                    </a:cubicBezTo>
                    <a:cubicBezTo>
                      <a:pt x="2451100" y="1023620"/>
                      <a:pt x="2561590" y="1154430"/>
                      <a:pt x="2584450" y="1197610"/>
                    </a:cubicBezTo>
                    <a:cubicBezTo>
                      <a:pt x="2593340" y="1215390"/>
                      <a:pt x="2593340" y="1225550"/>
                      <a:pt x="2593340" y="1238250"/>
                    </a:cubicBezTo>
                    <a:cubicBezTo>
                      <a:pt x="2593340" y="1250950"/>
                      <a:pt x="2588260" y="1266190"/>
                      <a:pt x="2581910" y="1277620"/>
                    </a:cubicBezTo>
                    <a:cubicBezTo>
                      <a:pt x="2575560" y="1290320"/>
                      <a:pt x="2565400" y="1300480"/>
                      <a:pt x="2553970" y="1308100"/>
                    </a:cubicBezTo>
                    <a:cubicBezTo>
                      <a:pt x="2543810" y="1315720"/>
                      <a:pt x="2529840" y="1322070"/>
                      <a:pt x="2515870" y="1322070"/>
                    </a:cubicBezTo>
                    <a:cubicBezTo>
                      <a:pt x="2498090" y="1323340"/>
                      <a:pt x="2472690" y="1318260"/>
                      <a:pt x="2456180" y="1306830"/>
                    </a:cubicBezTo>
                    <a:cubicBezTo>
                      <a:pt x="2438400" y="1294130"/>
                      <a:pt x="2425700" y="1267460"/>
                      <a:pt x="2414270" y="1244600"/>
                    </a:cubicBezTo>
                    <a:cubicBezTo>
                      <a:pt x="2400300" y="1219200"/>
                      <a:pt x="2392680" y="1191260"/>
                      <a:pt x="2383790" y="1156970"/>
                    </a:cubicBezTo>
                    <a:cubicBezTo>
                      <a:pt x="2371090" y="1107440"/>
                      <a:pt x="2366010" y="1027430"/>
                      <a:pt x="2353310" y="975360"/>
                    </a:cubicBezTo>
                    <a:cubicBezTo>
                      <a:pt x="2343150" y="933450"/>
                      <a:pt x="2325370" y="902970"/>
                      <a:pt x="2319020" y="863600"/>
                    </a:cubicBezTo>
                    <a:cubicBezTo>
                      <a:pt x="2311400" y="821690"/>
                      <a:pt x="2302510" y="763270"/>
                      <a:pt x="2313940" y="728980"/>
                    </a:cubicBezTo>
                    <a:cubicBezTo>
                      <a:pt x="2322830" y="703580"/>
                      <a:pt x="2341880" y="679450"/>
                      <a:pt x="2362200" y="670560"/>
                    </a:cubicBezTo>
                    <a:cubicBezTo>
                      <a:pt x="2383790" y="661670"/>
                      <a:pt x="2414270" y="661670"/>
                      <a:pt x="2438400" y="676910"/>
                    </a:cubicBezTo>
                    <a:cubicBezTo>
                      <a:pt x="2480310" y="702310"/>
                      <a:pt x="2503170" y="800100"/>
                      <a:pt x="2553970" y="873760"/>
                    </a:cubicBezTo>
                    <a:cubicBezTo>
                      <a:pt x="2630170" y="980440"/>
                      <a:pt x="2797810" y="1144270"/>
                      <a:pt x="2862580" y="1248410"/>
                    </a:cubicBezTo>
                    <a:cubicBezTo>
                      <a:pt x="2903220" y="1311910"/>
                      <a:pt x="2932430" y="1372870"/>
                      <a:pt x="2940050" y="1414780"/>
                    </a:cubicBezTo>
                    <a:cubicBezTo>
                      <a:pt x="2943860" y="1438910"/>
                      <a:pt x="2940050" y="1459230"/>
                      <a:pt x="2932430" y="1474470"/>
                    </a:cubicBezTo>
                    <a:cubicBezTo>
                      <a:pt x="2927350" y="1487170"/>
                      <a:pt x="2918460" y="1497330"/>
                      <a:pt x="2907030" y="1504950"/>
                    </a:cubicBezTo>
                    <a:cubicBezTo>
                      <a:pt x="2891790" y="1513840"/>
                      <a:pt x="2867660" y="1522730"/>
                      <a:pt x="2848610" y="1520190"/>
                    </a:cubicBezTo>
                    <a:cubicBezTo>
                      <a:pt x="2828290" y="1517650"/>
                      <a:pt x="2809240" y="1508760"/>
                      <a:pt x="2787650" y="1488440"/>
                    </a:cubicBezTo>
                    <a:cubicBezTo>
                      <a:pt x="2739390" y="1445260"/>
                      <a:pt x="2650490" y="1297940"/>
                      <a:pt x="2616200" y="1223010"/>
                    </a:cubicBezTo>
                    <a:cubicBezTo>
                      <a:pt x="2594610" y="1173480"/>
                      <a:pt x="2583180" y="1121410"/>
                      <a:pt x="2581910" y="1089660"/>
                    </a:cubicBezTo>
                    <a:cubicBezTo>
                      <a:pt x="2580640" y="1073150"/>
                      <a:pt x="2583180" y="1061720"/>
                      <a:pt x="2589530" y="1049020"/>
                    </a:cubicBezTo>
                    <a:cubicBezTo>
                      <a:pt x="2598420" y="1033780"/>
                      <a:pt x="2618740" y="1013460"/>
                      <a:pt x="2633980" y="1005840"/>
                    </a:cubicBezTo>
                    <a:cubicBezTo>
                      <a:pt x="2646680" y="999490"/>
                      <a:pt x="2661920" y="998220"/>
                      <a:pt x="2674620" y="999490"/>
                    </a:cubicBezTo>
                    <a:cubicBezTo>
                      <a:pt x="2688590" y="999490"/>
                      <a:pt x="2702560" y="1003300"/>
                      <a:pt x="2715260" y="1012190"/>
                    </a:cubicBezTo>
                    <a:cubicBezTo>
                      <a:pt x="2729230" y="1022350"/>
                      <a:pt x="2743200" y="1038860"/>
                      <a:pt x="2752090" y="1059180"/>
                    </a:cubicBezTo>
                    <a:cubicBezTo>
                      <a:pt x="2763520" y="1088390"/>
                      <a:pt x="2760980" y="1139190"/>
                      <a:pt x="2762250" y="1177290"/>
                    </a:cubicBezTo>
                    <a:cubicBezTo>
                      <a:pt x="2763520" y="1214120"/>
                      <a:pt x="2767330" y="1248410"/>
                      <a:pt x="2762250" y="1281430"/>
                    </a:cubicBezTo>
                    <a:cubicBezTo>
                      <a:pt x="2757170" y="1314450"/>
                      <a:pt x="2753360" y="1351280"/>
                      <a:pt x="2735580" y="1375410"/>
                    </a:cubicBezTo>
                    <a:cubicBezTo>
                      <a:pt x="2717800" y="1400810"/>
                      <a:pt x="2683510" y="1421130"/>
                      <a:pt x="2656840" y="1430020"/>
                    </a:cubicBezTo>
                    <a:cubicBezTo>
                      <a:pt x="2631440" y="1437640"/>
                      <a:pt x="2602230" y="1437640"/>
                      <a:pt x="2579370" y="1430020"/>
                    </a:cubicBezTo>
                    <a:cubicBezTo>
                      <a:pt x="2556510" y="1422400"/>
                      <a:pt x="2529840" y="1402080"/>
                      <a:pt x="2517140" y="1380490"/>
                    </a:cubicBezTo>
                    <a:cubicBezTo>
                      <a:pt x="2503170" y="1357630"/>
                      <a:pt x="2504440" y="1324610"/>
                      <a:pt x="2501900" y="1296670"/>
                    </a:cubicBezTo>
                    <a:cubicBezTo>
                      <a:pt x="2500630" y="1268730"/>
                      <a:pt x="2500630" y="1239520"/>
                      <a:pt x="2504440" y="1211580"/>
                    </a:cubicBezTo>
                    <a:cubicBezTo>
                      <a:pt x="2508250" y="1182370"/>
                      <a:pt x="2510790" y="1163320"/>
                      <a:pt x="2524760" y="1125220"/>
                    </a:cubicBezTo>
                    <a:cubicBezTo>
                      <a:pt x="2556510" y="1036320"/>
                      <a:pt x="2683510" y="763270"/>
                      <a:pt x="2726690" y="707390"/>
                    </a:cubicBezTo>
                    <a:cubicBezTo>
                      <a:pt x="2740660" y="689610"/>
                      <a:pt x="2748280" y="684530"/>
                      <a:pt x="2760980" y="679450"/>
                    </a:cubicBezTo>
                    <a:cubicBezTo>
                      <a:pt x="2773680" y="673100"/>
                      <a:pt x="2787650" y="668020"/>
                      <a:pt x="2802890" y="669290"/>
                    </a:cubicBezTo>
                    <a:cubicBezTo>
                      <a:pt x="2821940" y="670560"/>
                      <a:pt x="2848610" y="681990"/>
                      <a:pt x="2862580" y="694690"/>
                    </a:cubicBezTo>
                    <a:cubicBezTo>
                      <a:pt x="2875280" y="703580"/>
                      <a:pt x="2882900" y="717550"/>
                      <a:pt x="2886710" y="730250"/>
                    </a:cubicBezTo>
                    <a:cubicBezTo>
                      <a:pt x="2891790" y="744220"/>
                      <a:pt x="2891790" y="754380"/>
                      <a:pt x="2891790" y="774700"/>
                    </a:cubicBezTo>
                    <a:cubicBezTo>
                      <a:pt x="2889250" y="814070"/>
                      <a:pt x="2858770" y="890270"/>
                      <a:pt x="2851150" y="957580"/>
                    </a:cubicBezTo>
                    <a:cubicBezTo>
                      <a:pt x="2842260" y="1036320"/>
                      <a:pt x="2837180" y="1156970"/>
                      <a:pt x="2847340" y="1217930"/>
                    </a:cubicBezTo>
                    <a:cubicBezTo>
                      <a:pt x="2852420" y="1253490"/>
                      <a:pt x="2857500" y="1268730"/>
                      <a:pt x="2872740" y="1297940"/>
                    </a:cubicBezTo>
                    <a:cubicBezTo>
                      <a:pt x="2894330" y="1337310"/>
                      <a:pt x="2960370" y="1381760"/>
                      <a:pt x="2975610" y="1426210"/>
                    </a:cubicBezTo>
                    <a:cubicBezTo>
                      <a:pt x="2988310" y="1463040"/>
                      <a:pt x="2989580" y="1510030"/>
                      <a:pt x="2975610" y="1540510"/>
                    </a:cubicBezTo>
                    <a:cubicBezTo>
                      <a:pt x="2962910" y="1568450"/>
                      <a:pt x="2932430" y="1593850"/>
                      <a:pt x="2903220" y="1602740"/>
                    </a:cubicBezTo>
                    <a:cubicBezTo>
                      <a:pt x="2871470" y="1612900"/>
                      <a:pt x="2830830" y="1602740"/>
                      <a:pt x="2792730" y="1593850"/>
                    </a:cubicBezTo>
                    <a:cubicBezTo>
                      <a:pt x="2748280" y="1584960"/>
                      <a:pt x="2670810" y="1563370"/>
                      <a:pt x="2655570" y="1545590"/>
                    </a:cubicBezTo>
                    <a:cubicBezTo>
                      <a:pt x="2649220" y="1539240"/>
                      <a:pt x="2650490" y="1532890"/>
                      <a:pt x="2651760" y="1524000"/>
                    </a:cubicBezTo>
                    <a:cubicBezTo>
                      <a:pt x="2651760" y="1508760"/>
                      <a:pt x="2659380" y="1477010"/>
                      <a:pt x="2669540" y="1461770"/>
                    </a:cubicBezTo>
                    <a:cubicBezTo>
                      <a:pt x="2678430" y="1449070"/>
                      <a:pt x="2691130" y="1440180"/>
                      <a:pt x="2703830" y="1433830"/>
                    </a:cubicBezTo>
                    <a:cubicBezTo>
                      <a:pt x="2716530" y="1428750"/>
                      <a:pt x="2733040" y="1424940"/>
                      <a:pt x="2747010" y="1426210"/>
                    </a:cubicBezTo>
                    <a:cubicBezTo>
                      <a:pt x="2760980" y="1426210"/>
                      <a:pt x="2773680" y="1430020"/>
                      <a:pt x="2788920" y="1438910"/>
                    </a:cubicBezTo>
                    <a:cubicBezTo>
                      <a:pt x="2815590" y="1454150"/>
                      <a:pt x="2861310" y="1496060"/>
                      <a:pt x="2882900" y="1526540"/>
                    </a:cubicBezTo>
                    <a:cubicBezTo>
                      <a:pt x="2899410" y="1550670"/>
                      <a:pt x="2914650" y="1578610"/>
                      <a:pt x="2917190" y="1600200"/>
                    </a:cubicBezTo>
                    <a:cubicBezTo>
                      <a:pt x="2918460" y="1615440"/>
                      <a:pt x="2913380" y="1629410"/>
                      <a:pt x="2905760" y="1642110"/>
                    </a:cubicBezTo>
                    <a:cubicBezTo>
                      <a:pt x="2899410" y="1654810"/>
                      <a:pt x="2890520" y="1667510"/>
                      <a:pt x="2876550" y="1675130"/>
                    </a:cubicBezTo>
                    <a:cubicBezTo>
                      <a:pt x="2861310" y="1685290"/>
                      <a:pt x="2834640" y="1692910"/>
                      <a:pt x="2814320" y="1690370"/>
                    </a:cubicBezTo>
                    <a:cubicBezTo>
                      <a:pt x="2794000" y="1687830"/>
                      <a:pt x="2769870" y="1675130"/>
                      <a:pt x="2757170" y="1661160"/>
                    </a:cubicBezTo>
                    <a:cubicBezTo>
                      <a:pt x="2743200" y="1645920"/>
                      <a:pt x="2736850" y="1623060"/>
                      <a:pt x="2733040" y="1600200"/>
                    </a:cubicBezTo>
                    <a:cubicBezTo>
                      <a:pt x="2729230" y="1568450"/>
                      <a:pt x="2733040" y="1492250"/>
                      <a:pt x="2741930" y="1489710"/>
                    </a:cubicBezTo>
                    <a:cubicBezTo>
                      <a:pt x="2749550" y="1488440"/>
                      <a:pt x="2787650" y="1551940"/>
                      <a:pt x="2780030" y="1559560"/>
                    </a:cubicBezTo>
                    <a:cubicBezTo>
                      <a:pt x="2767330" y="1574800"/>
                      <a:pt x="2600960" y="1494790"/>
                      <a:pt x="2548890" y="1457960"/>
                    </a:cubicBezTo>
                    <a:cubicBezTo>
                      <a:pt x="2515870" y="1433830"/>
                      <a:pt x="2475230" y="1400810"/>
                      <a:pt x="2479040" y="1381760"/>
                    </a:cubicBezTo>
                    <a:cubicBezTo>
                      <a:pt x="2482850" y="1361440"/>
                      <a:pt x="2552700" y="1328420"/>
                      <a:pt x="2567940" y="1339850"/>
                    </a:cubicBezTo>
                    <a:cubicBezTo>
                      <a:pt x="2592070" y="1356360"/>
                      <a:pt x="2562860" y="1507490"/>
                      <a:pt x="2551430" y="1549400"/>
                    </a:cubicBezTo>
                    <a:cubicBezTo>
                      <a:pt x="2546350" y="1568450"/>
                      <a:pt x="2542540" y="1577340"/>
                      <a:pt x="2531110" y="1587500"/>
                    </a:cubicBezTo>
                    <a:cubicBezTo>
                      <a:pt x="2518410" y="1601470"/>
                      <a:pt x="2493010" y="1615440"/>
                      <a:pt x="2473960" y="1619250"/>
                    </a:cubicBezTo>
                    <a:cubicBezTo>
                      <a:pt x="2458720" y="1621790"/>
                      <a:pt x="2443480" y="1619250"/>
                      <a:pt x="2430780" y="1614170"/>
                    </a:cubicBezTo>
                    <a:cubicBezTo>
                      <a:pt x="2416810" y="1610360"/>
                      <a:pt x="2404110" y="1600200"/>
                      <a:pt x="2393950" y="1590040"/>
                    </a:cubicBezTo>
                    <a:cubicBezTo>
                      <a:pt x="2385060" y="1579880"/>
                      <a:pt x="2374900" y="1563370"/>
                      <a:pt x="2372360" y="1551940"/>
                    </a:cubicBezTo>
                    <a:cubicBezTo>
                      <a:pt x="2372360" y="1543050"/>
                      <a:pt x="2378710" y="1539240"/>
                      <a:pt x="2378710" y="1526540"/>
                    </a:cubicBezTo>
                    <a:cubicBezTo>
                      <a:pt x="2377440" y="1493520"/>
                      <a:pt x="2355850" y="1390650"/>
                      <a:pt x="2326640" y="1338580"/>
                    </a:cubicBezTo>
                    <a:cubicBezTo>
                      <a:pt x="2301240" y="1292860"/>
                      <a:pt x="2246630" y="1264920"/>
                      <a:pt x="2221230" y="1228090"/>
                    </a:cubicBezTo>
                    <a:cubicBezTo>
                      <a:pt x="2202180" y="1198880"/>
                      <a:pt x="2190750" y="1173480"/>
                      <a:pt x="2181860" y="1140460"/>
                    </a:cubicBezTo>
                    <a:cubicBezTo>
                      <a:pt x="2171700" y="1101090"/>
                      <a:pt x="2162810" y="1045210"/>
                      <a:pt x="2166620" y="1010920"/>
                    </a:cubicBezTo>
                    <a:cubicBezTo>
                      <a:pt x="2169160" y="985520"/>
                      <a:pt x="2175510" y="963930"/>
                      <a:pt x="2188210" y="948690"/>
                    </a:cubicBezTo>
                    <a:cubicBezTo>
                      <a:pt x="2200910" y="933450"/>
                      <a:pt x="2223770" y="919480"/>
                      <a:pt x="2244090" y="916940"/>
                    </a:cubicBezTo>
                    <a:cubicBezTo>
                      <a:pt x="2264410" y="913130"/>
                      <a:pt x="2291080" y="920750"/>
                      <a:pt x="2307590" y="929640"/>
                    </a:cubicBezTo>
                    <a:cubicBezTo>
                      <a:pt x="2320290" y="937260"/>
                      <a:pt x="2327910" y="944880"/>
                      <a:pt x="2338070" y="961390"/>
                    </a:cubicBezTo>
                    <a:cubicBezTo>
                      <a:pt x="2358390" y="1002030"/>
                      <a:pt x="2395220" y="1145540"/>
                      <a:pt x="2385060" y="1193800"/>
                    </a:cubicBezTo>
                    <a:cubicBezTo>
                      <a:pt x="2379980" y="1220470"/>
                      <a:pt x="2364740" y="1235710"/>
                      <a:pt x="2348230" y="1247140"/>
                    </a:cubicBezTo>
                    <a:cubicBezTo>
                      <a:pt x="2331720" y="1258570"/>
                      <a:pt x="2303780" y="1263650"/>
                      <a:pt x="2284730" y="1263650"/>
                    </a:cubicBezTo>
                    <a:cubicBezTo>
                      <a:pt x="2269490" y="1262380"/>
                      <a:pt x="2256790" y="1257300"/>
                      <a:pt x="2244090" y="1247140"/>
                    </a:cubicBezTo>
                    <a:cubicBezTo>
                      <a:pt x="2230120" y="1235710"/>
                      <a:pt x="2214880" y="1217930"/>
                      <a:pt x="2207260" y="1193800"/>
                    </a:cubicBezTo>
                    <a:cubicBezTo>
                      <a:pt x="2195830" y="1156970"/>
                      <a:pt x="2218690" y="1074420"/>
                      <a:pt x="2204720" y="1036320"/>
                    </a:cubicBezTo>
                    <a:cubicBezTo>
                      <a:pt x="2194560" y="1009650"/>
                      <a:pt x="2178050" y="996950"/>
                      <a:pt x="2153920" y="979170"/>
                    </a:cubicBezTo>
                    <a:cubicBezTo>
                      <a:pt x="2115820" y="949960"/>
                      <a:pt x="2030730" y="908050"/>
                      <a:pt x="1983740" y="899160"/>
                    </a:cubicBezTo>
                    <a:cubicBezTo>
                      <a:pt x="1951990" y="894080"/>
                      <a:pt x="1921510" y="892810"/>
                      <a:pt x="1899920" y="906780"/>
                    </a:cubicBezTo>
                    <a:cubicBezTo>
                      <a:pt x="1878330" y="920750"/>
                      <a:pt x="1874520" y="961390"/>
                      <a:pt x="1856740" y="986790"/>
                    </a:cubicBezTo>
                    <a:cubicBezTo>
                      <a:pt x="1836420" y="1014730"/>
                      <a:pt x="1811020" y="1029970"/>
                      <a:pt x="1784350" y="1062990"/>
                    </a:cubicBezTo>
                    <a:cubicBezTo>
                      <a:pt x="1742440" y="1113790"/>
                      <a:pt x="1690370" y="1238250"/>
                      <a:pt x="1635760" y="1271270"/>
                    </a:cubicBezTo>
                    <a:cubicBezTo>
                      <a:pt x="1600200" y="1292860"/>
                      <a:pt x="1546860" y="1264920"/>
                      <a:pt x="1521460" y="1286510"/>
                    </a:cubicBezTo>
                    <a:cubicBezTo>
                      <a:pt x="1496060" y="1308100"/>
                      <a:pt x="1493520" y="1357630"/>
                      <a:pt x="1485900" y="1400810"/>
                    </a:cubicBezTo>
                    <a:cubicBezTo>
                      <a:pt x="1477010" y="1452880"/>
                      <a:pt x="1484630" y="1529080"/>
                      <a:pt x="1477010" y="1576070"/>
                    </a:cubicBezTo>
                    <a:cubicBezTo>
                      <a:pt x="1471930" y="1609090"/>
                      <a:pt x="1471930" y="1634490"/>
                      <a:pt x="1455420" y="1658620"/>
                    </a:cubicBezTo>
                    <a:cubicBezTo>
                      <a:pt x="1435100" y="1686560"/>
                      <a:pt x="1389380" y="1722120"/>
                      <a:pt x="1358900" y="1727200"/>
                    </a:cubicBezTo>
                    <a:cubicBezTo>
                      <a:pt x="1334770" y="1729740"/>
                      <a:pt x="1308100" y="1714500"/>
                      <a:pt x="1287780" y="1701800"/>
                    </a:cubicBezTo>
                    <a:cubicBezTo>
                      <a:pt x="1266190" y="1687830"/>
                      <a:pt x="1245870" y="1670050"/>
                      <a:pt x="1234440" y="1643380"/>
                    </a:cubicBezTo>
                    <a:cubicBezTo>
                      <a:pt x="1216660" y="1605280"/>
                      <a:pt x="1215390" y="1521460"/>
                      <a:pt x="1219200" y="1480820"/>
                    </a:cubicBezTo>
                    <a:cubicBezTo>
                      <a:pt x="1221740" y="1455420"/>
                      <a:pt x="1225550" y="1435100"/>
                      <a:pt x="1236980" y="1418590"/>
                    </a:cubicBezTo>
                    <a:cubicBezTo>
                      <a:pt x="1249680" y="1403350"/>
                      <a:pt x="1273810" y="1389380"/>
                      <a:pt x="1291590" y="1385570"/>
                    </a:cubicBezTo>
                    <a:cubicBezTo>
                      <a:pt x="1306830" y="1381760"/>
                      <a:pt x="1322070" y="1383030"/>
                      <a:pt x="1334770" y="1386840"/>
                    </a:cubicBezTo>
                    <a:cubicBezTo>
                      <a:pt x="1348740" y="1391920"/>
                      <a:pt x="1362710" y="1399540"/>
                      <a:pt x="1372870" y="1409700"/>
                    </a:cubicBezTo>
                    <a:cubicBezTo>
                      <a:pt x="1383030" y="1418590"/>
                      <a:pt x="1389380" y="1427480"/>
                      <a:pt x="1395730" y="1446530"/>
                    </a:cubicBezTo>
                    <a:cubicBezTo>
                      <a:pt x="1410970" y="1493520"/>
                      <a:pt x="1436370" y="1659890"/>
                      <a:pt x="1422400" y="1714500"/>
                    </a:cubicBezTo>
                    <a:cubicBezTo>
                      <a:pt x="1416050" y="1739900"/>
                      <a:pt x="1404620" y="1755140"/>
                      <a:pt x="1388110" y="1767840"/>
                    </a:cubicBezTo>
                    <a:cubicBezTo>
                      <a:pt x="1371600" y="1779270"/>
                      <a:pt x="1344930" y="1785620"/>
                      <a:pt x="1325880" y="1784350"/>
                    </a:cubicBezTo>
                    <a:cubicBezTo>
                      <a:pt x="1311910" y="1784350"/>
                      <a:pt x="1297940" y="1779270"/>
                      <a:pt x="1285240" y="1770380"/>
                    </a:cubicBezTo>
                    <a:cubicBezTo>
                      <a:pt x="1271270" y="1758950"/>
                      <a:pt x="1253490" y="1739900"/>
                      <a:pt x="1248410" y="1718310"/>
                    </a:cubicBezTo>
                    <a:cubicBezTo>
                      <a:pt x="1240790" y="1692910"/>
                      <a:pt x="1250950" y="1653540"/>
                      <a:pt x="1257300" y="1621790"/>
                    </a:cubicBezTo>
                    <a:cubicBezTo>
                      <a:pt x="1263650" y="1590040"/>
                      <a:pt x="1290320" y="1564640"/>
                      <a:pt x="1286510" y="1527810"/>
                    </a:cubicBezTo>
                    <a:cubicBezTo>
                      <a:pt x="1281430" y="1466850"/>
                      <a:pt x="1188720" y="1355090"/>
                      <a:pt x="1164590" y="1294130"/>
                    </a:cubicBezTo>
                    <a:cubicBezTo>
                      <a:pt x="1149350" y="1258570"/>
                      <a:pt x="1149350" y="1233170"/>
                      <a:pt x="1136650" y="1205230"/>
                    </a:cubicBezTo>
                    <a:cubicBezTo>
                      <a:pt x="1123950" y="1177290"/>
                      <a:pt x="1098550" y="1158240"/>
                      <a:pt x="1084580" y="1127760"/>
                    </a:cubicBezTo>
                    <a:cubicBezTo>
                      <a:pt x="1069340" y="1092200"/>
                      <a:pt x="1052830" y="1032510"/>
                      <a:pt x="1055370" y="1002030"/>
                    </a:cubicBezTo>
                    <a:cubicBezTo>
                      <a:pt x="1056640" y="985520"/>
                      <a:pt x="1062990" y="974090"/>
                      <a:pt x="1071880" y="962660"/>
                    </a:cubicBezTo>
                    <a:cubicBezTo>
                      <a:pt x="1079500" y="951230"/>
                      <a:pt x="1092200" y="939800"/>
                      <a:pt x="1104900" y="934720"/>
                    </a:cubicBezTo>
                    <a:cubicBezTo>
                      <a:pt x="1117600" y="928370"/>
                      <a:pt x="1132840" y="924560"/>
                      <a:pt x="1146810" y="924560"/>
                    </a:cubicBezTo>
                    <a:cubicBezTo>
                      <a:pt x="1160780" y="924560"/>
                      <a:pt x="1172210" y="925830"/>
                      <a:pt x="1188720" y="935990"/>
                    </a:cubicBezTo>
                    <a:cubicBezTo>
                      <a:pt x="1230630" y="962660"/>
                      <a:pt x="1337310" y="1093470"/>
                      <a:pt x="1362710" y="1144270"/>
                    </a:cubicBezTo>
                    <a:cubicBezTo>
                      <a:pt x="1376680" y="1169670"/>
                      <a:pt x="1381760" y="1186180"/>
                      <a:pt x="1379220" y="1206500"/>
                    </a:cubicBezTo>
                    <a:cubicBezTo>
                      <a:pt x="1376680" y="1226820"/>
                      <a:pt x="1365250" y="1249680"/>
                      <a:pt x="1350010" y="1263650"/>
                    </a:cubicBezTo>
                    <a:cubicBezTo>
                      <a:pt x="1336040" y="1277620"/>
                      <a:pt x="1310640" y="1286510"/>
                      <a:pt x="1290320" y="1287780"/>
                    </a:cubicBezTo>
                    <a:cubicBezTo>
                      <a:pt x="1271270" y="1287780"/>
                      <a:pt x="1243330" y="1273810"/>
                      <a:pt x="1230630" y="1264920"/>
                    </a:cubicBezTo>
                    <a:cubicBezTo>
                      <a:pt x="1223010" y="1259840"/>
                      <a:pt x="1214120" y="1250950"/>
                      <a:pt x="1215390" y="1248410"/>
                    </a:cubicBezTo>
                    <a:cubicBezTo>
                      <a:pt x="1217930" y="1244600"/>
                      <a:pt x="1294130" y="1278890"/>
                      <a:pt x="1295400" y="1275080"/>
                    </a:cubicBezTo>
                    <a:cubicBezTo>
                      <a:pt x="1297940" y="1270000"/>
                      <a:pt x="1189990" y="1219200"/>
                      <a:pt x="1156970" y="1184910"/>
                    </a:cubicBezTo>
                    <a:cubicBezTo>
                      <a:pt x="1130300" y="1155700"/>
                      <a:pt x="1129030" y="1118870"/>
                      <a:pt x="1102360" y="1087120"/>
                    </a:cubicBezTo>
                    <a:cubicBezTo>
                      <a:pt x="1070610" y="1047750"/>
                      <a:pt x="1009650" y="1014730"/>
                      <a:pt x="967740" y="974090"/>
                    </a:cubicBezTo>
                    <a:cubicBezTo>
                      <a:pt x="925830" y="933450"/>
                      <a:pt x="871220" y="885190"/>
                      <a:pt x="853440" y="844550"/>
                    </a:cubicBezTo>
                    <a:cubicBezTo>
                      <a:pt x="840740" y="816610"/>
                      <a:pt x="831850" y="788670"/>
                      <a:pt x="842010" y="767080"/>
                    </a:cubicBezTo>
                    <a:cubicBezTo>
                      <a:pt x="853440" y="740410"/>
                      <a:pt x="899160" y="707390"/>
                      <a:pt x="933450" y="706120"/>
                    </a:cubicBezTo>
                    <a:cubicBezTo>
                      <a:pt x="970280" y="703580"/>
                      <a:pt x="1031240" y="736600"/>
                      <a:pt x="1059180" y="768350"/>
                    </a:cubicBezTo>
                    <a:cubicBezTo>
                      <a:pt x="1085850" y="798830"/>
                      <a:pt x="1096010" y="850900"/>
                      <a:pt x="1099820" y="889000"/>
                    </a:cubicBezTo>
                    <a:cubicBezTo>
                      <a:pt x="1103630" y="923290"/>
                      <a:pt x="1103630" y="963930"/>
                      <a:pt x="1087120" y="988060"/>
                    </a:cubicBezTo>
                    <a:cubicBezTo>
                      <a:pt x="1071880" y="1013460"/>
                      <a:pt x="1035050" y="1037590"/>
                      <a:pt x="1005840" y="1038860"/>
                    </a:cubicBezTo>
                    <a:cubicBezTo>
                      <a:pt x="972820" y="1040130"/>
                      <a:pt x="920750" y="1009650"/>
                      <a:pt x="896620" y="984250"/>
                    </a:cubicBezTo>
                    <a:cubicBezTo>
                      <a:pt x="877570" y="961390"/>
                      <a:pt x="868680" y="930910"/>
                      <a:pt x="864870" y="902970"/>
                    </a:cubicBezTo>
                    <a:cubicBezTo>
                      <a:pt x="861060" y="872490"/>
                      <a:pt x="890270" y="835660"/>
                      <a:pt x="878840" y="805180"/>
                    </a:cubicBezTo>
                    <a:cubicBezTo>
                      <a:pt x="862330" y="765810"/>
                      <a:pt x="797560" y="720090"/>
                      <a:pt x="739140" y="702310"/>
                    </a:cubicBezTo>
                    <a:cubicBezTo>
                      <a:pt x="664210" y="678180"/>
                      <a:pt x="519430" y="725170"/>
                      <a:pt x="453390" y="709930"/>
                    </a:cubicBezTo>
                    <a:cubicBezTo>
                      <a:pt x="416560" y="702310"/>
                      <a:pt x="392430" y="687070"/>
                      <a:pt x="372110" y="668020"/>
                    </a:cubicBezTo>
                    <a:cubicBezTo>
                      <a:pt x="353060" y="650240"/>
                      <a:pt x="354330" y="619760"/>
                      <a:pt x="331470" y="603250"/>
                    </a:cubicBezTo>
                    <a:cubicBezTo>
                      <a:pt x="297180" y="576580"/>
                      <a:pt x="201930" y="580390"/>
                      <a:pt x="160020" y="553720"/>
                    </a:cubicBezTo>
                    <a:cubicBezTo>
                      <a:pt x="129540" y="534670"/>
                      <a:pt x="96520" y="506730"/>
                      <a:pt x="92710" y="477520"/>
                    </a:cubicBezTo>
                    <a:cubicBezTo>
                      <a:pt x="88900" y="444500"/>
                      <a:pt x="121920" y="383540"/>
                      <a:pt x="149860" y="363220"/>
                    </a:cubicBezTo>
                    <a:cubicBezTo>
                      <a:pt x="172720" y="346710"/>
                      <a:pt x="209550" y="349250"/>
                      <a:pt x="238760" y="353060"/>
                    </a:cubicBezTo>
                    <a:cubicBezTo>
                      <a:pt x="266700" y="356870"/>
                      <a:pt x="298450" y="364490"/>
                      <a:pt x="318770" y="383540"/>
                    </a:cubicBezTo>
                    <a:cubicBezTo>
                      <a:pt x="340360" y="403860"/>
                      <a:pt x="365760" y="448310"/>
                      <a:pt x="358140" y="477520"/>
                    </a:cubicBezTo>
                    <a:cubicBezTo>
                      <a:pt x="349250" y="511810"/>
                      <a:pt x="279400" y="565150"/>
                      <a:pt x="237490" y="566420"/>
                    </a:cubicBezTo>
                    <a:cubicBezTo>
                      <a:pt x="193040" y="567690"/>
                      <a:pt x="121920" y="509270"/>
                      <a:pt x="99060" y="477520"/>
                    </a:cubicBezTo>
                    <a:cubicBezTo>
                      <a:pt x="85090" y="458470"/>
                      <a:pt x="83820" y="436880"/>
                      <a:pt x="83820" y="419100"/>
                    </a:cubicBezTo>
                    <a:cubicBezTo>
                      <a:pt x="85090" y="403860"/>
                      <a:pt x="90170" y="391160"/>
                      <a:pt x="99060" y="379730"/>
                    </a:cubicBezTo>
                    <a:cubicBezTo>
                      <a:pt x="109220" y="367030"/>
                      <a:pt x="127000" y="351790"/>
                      <a:pt x="148590" y="345440"/>
                    </a:cubicBezTo>
                    <a:cubicBezTo>
                      <a:pt x="180340" y="336550"/>
                      <a:pt x="247650" y="342900"/>
                      <a:pt x="274320" y="354330"/>
                    </a:cubicBezTo>
                    <a:cubicBezTo>
                      <a:pt x="289560" y="360680"/>
                      <a:pt x="297180" y="370840"/>
                      <a:pt x="304800" y="381000"/>
                    </a:cubicBezTo>
                    <a:cubicBezTo>
                      <a:pt x="312420" y="392430"/>
                      <a:pt x="317500" y="406400"/>
                      <a:pt x="318770" y="419100"/>
                    </a:cubicBezTo>
                    <a:cubicBezTo>
                      <a:pt x="321310" y="433070"/>
                      <a:pt x="318770" y="447040"/>
                      <a:pt x="313690" y="459740"/>
                    </a:cubicBezTo>
                    <a:cubicBezTo>
                      <a:pt x="309880" y="472440"/>
                      <a:pt x="302260" y="485140"/>
                      <a:pt x="290830" y="492760"/>
                    </a:cubicBezTo>
                    <a:cubicBezTo>
                      <a:pt x="276860" y="504190"/>
                      <a:pt x="257810" y="510540"/>
                      <a:pt x="233680" y="514350"/>
                    </a:cubicBezTo>
                    <a:cubicBezTo>
                      <a:pt x="198120" y="519430"/>
                      <a:pt x="127000" y="523240"/>
                      <a:pt x="91440" y="502920"/>
                    </a:cubicBezTo>
                    <a:cubicBezTo>
                      <a:pt x="59690" y="485140"/>
                      <a:pt x="34290" y="440690"/>
                      <a:pt x="25400" y="410210"/>
                    </a:cubicBezTo>
                    <a:cubicBezTo>
                      <a:pt x="19050" y="383540"/>
                      <a:pt x="19050" y="354330"/>
                      <a:pt x="31750" y="331470"/>
                    </a:cubicBezTo>
                    <a:cubicBezTo>
                      <a:pt x="45720" y="306070"/>
                      <a:pt x="109220" y="262890"/>
                      <a:pt x="113030" y="265430"/>
                    </a:cubicBezTo>
                    <a:cubicBezTo>
                      <a:pt x="115570" y="269240"/>
                      <a:pt x="82550" y="330200"/>
                      <a:pt x="69850" y="328930"/>
                    </a:cubicBezTo>
                    <a:cubicBezTo>
                      <a:pt x="55880" y="327660"/>
                      <a:pt x="43180" y="273050"/>
                      <a:pt x="33020" y="237490"/>
                    </a:cubicBezTo>
                    <a:cubicBezTo>
                      <a:pt x="21590" y="187960"/>
                      <a:pt x="0" y="99060"/>
                      <a:pt x="13970" y="59690"/>
                    </a:cubicBezTo>
                    <a:cubicBezTo>
                      <a:pt x="22860" y="34290"/>
                      <a:pt x="46990" y="12700"/>
                      <a:pt x="68580" y="6350"/>
                    </a:cubicBezTo>
                    <a:cubicBezTo>
                      <a:pt x="90170" y="0"/>
                      <a:pt x="118110" y="2540"/>
                      <a:pt x="143510" y="21590"/>
                    </a:cubicBezTo>
                    <a:cubicBezTo>
                      <a:pt x="196850" y="59690"/>
                      <a:pt x="297180" y="257810"/>
                      <a:pt x="309880" y="311150"/>
                    </a:cubicBezTo>
                    <a:cubicBezTo>
                      <a:pt x="314960" y="328930"/>
                      <a:pt x="313690" y="337820"/>
                      <a:pt x="308610" y="350520"/>
                    </a:cubicBezTo>
                    <a:cubicBezTo>
                      <a:pt x="303530" y="367030"/>
                      <a:pt x="289560" y="388620"/>
                      <a:pt x="273050" y="397510"/>
                    </a:cubicBezTo>
                    <a:cubicBezTo>
                      <a:pt x="254000" y="407670"/>
                      <a:pt x="217170" y="411480"/>
                      <a:pt x="196850" y="403860"/>
                    </a:cubicBezTo>
                    <a:cubicBezTo>
                      <a:pt x="179070" y="397510"/>
                      <a:pt x="165100" y="381000"/>
                      <a:pt x="154940" y="363220"/>
                    </a:cubicBezTo>
                    <a:cubicBezTo>
                      <a:pt x="142240" y="342900"/>
                      <a:pt x="138430" y="313690"/>
                      <a:pt x="133350" y="285750"/>
                    </a:cubicBezTo>
                    <a:cubicBezTo>
                      <a:pt x="127000" y="254000"/>
                      <a:pt x="121920" y="213360"/>
                      <a:pt x="121920" y="180340"/>
                    </a:cubicBezTo>
                    <a:cubicBezTo>
                      <a:pt x="123190" y="152400"/>
                      <a:pt x="119380" y="120650"/>
                      <a:pt x="133350" y="99060"/>
                    </a:cubicBezTo>
                    <a:cubicBezTo>
                      <a:pt x="151130" y="74930"/>
                      <a:pt x="201930" y="45720"/>
                      <a:pt x="229870" y="48260"/>
                    </a:cubicBezTo>
                    <a:cubicBezTo>
                      <a:pt x="252730" y="50800"/>
                      <a:pt x="274320" y="76200"/>
                      <a:pt x="289560" y="99060"/>
                    </a:cubicBezTo>
                    <a:cubicBezTo>
                      <a:pt x="308610" y="128270"/>
                      <a:pt x="331470" y="180340"/>
                      <a:pt x="326390" y="217170"/>
                    </a:cubicBezTo>
                    <a:cubicBezTo>
                      <a:pt x="321310" y="252730"/>
                      <a:pt x="292100" y="304800"/>
                      <a:pt x="264160" y="314960"/>
                    </a:cubicBezTo>
                    <a:cubicBezTo>
                      <a:pt x="236220" y="326390"/>
                      <a:pt x="185420" y="299720"/>
                      <a:pt x="156210" y="283210"/>
                    </a:cubicBezTo>
                    <a:cubicBezTo>
                      <a:pt x="132080" y="269240"/>
                      <a:pt x="110490" y="248920"/>
                      <a:pt x="99060" y="228600"/>
                    </a:cubicBezTo>
                    <a:cubicBezTo>
                      <a:pt x="90170" y="212090"/>
                      <a:pt x="82550" y="191770"/>
                      <a:pt x="86360" y="173990"/>
                    </a:cubicBezTo>
                    <a:cubicBezTo>
                      <a:pt x="90170" y="153670"/>
                      <a:pt x="113030" y="125730"/>
                      <a:pt x="128270" y="114300"/>
                    </a:cubicBezTo>
                    <a:cubicBezTo>
                      <a:pt x="139700" y="106680"/>
                      <a:pt x="151130" y="105410"/>
                      <a:pt x="165100" y="106680"/>
                    </a:cubicBezTo>
                    <a:cubicBezTo>
                      <a:pt x="180340" y="106680"/>
                      <a:pt x="215900" y="125730"/>
                      <a:pt x="215900" y="125730"/>
                    </a:cubicBezTo>
                  </a:path>
                </a:pathLst>
              </a:custGeom>
              <a:solidFill>
                <a:srgbClr val="00712D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140" name="Group 140"/>
            <p:cNvGrpSpPr/>
            <p:nvPr/>
          </p:nvGrpSpPr>
          <p:grpSpPr>
            <a:xfrm>
              <a:off x="4706826" y="2171893"/>
              <a:ext cx="121988" cy="237628"/>
              <a:chOff x="0" y="0"/>
              <a:chExt cx="341630" cy="665480"/>
            </a:xfrm>
          </p:grpSpPr>
          <p:sp>
            <p:nvSpPr>
              <p:cNvPr id="141" name="Freeform 141"/>
              <p:cNvSpPr/>
              <p:nvPr/>
            </p:nvSpPr>
            <p:spPr>
              <a:xfrm>
                <a:off x="41910" y="46990"/>
                <a:ext cx="251460" cy="568960"/>
              </a:xfrm>
              <a:custGeom>
                <a:avLst/>
                <a:gdLst/>
                <a:ahLst/>
                <a:cxnLst/>
                <a:rect l="l" t="t" r="r" b="b"/>
                <a:pathLst>
                  <a:path w="251460" h="568960">
                    <a:moveTo>
                      <a:pt x="99060" y="60960"/>
                    </a:moveTo>
                    <a:cubicBezTo>
                      <a:pt x="99060" y="332740"/>
                      <a:pt x="82550" y="340360"/>
                      <a:pt x="72390" y="337820"/>
                    </a:cubicBezTo>
                    <a:cubicBezTo>
                      <a:pt x="60960" y="334010"/>
                      <a:pt x="52070" y="308610"/>
                      <a:pt x="44450" y="290830"/>
                    </a:cubicBezTo>
                    <a:cubicBezTo>
                      <a:pt x="34290" y="270510"/>
                      <a:pt x="25400" y="247650"/>
                      <a:pt x="20320" y="217170"/>
                    </a:cubicBezTo>
                    <a:cubicBezTo>
                      <a:pt x="11430" y="168910"/>
                      <a:pt x="0" y="59690"/>
                      <a:pt x="8890" y="26670"/>
                    </a:cubicBezTo>
                    <a:cubicBezTo>
                      <a:pt x="12700" y="15240"/>
                      <a:pt x="17780" y="6350"/>
                      <a:pt x="25400" y="3810"/>
                    </a:cubicBezTo>
                    <a:cubicBezTo>
                      <a:pt x="33020" y="0"/>
                      <a:pt x="45720" y="1270"/>
                      <a:pt x="53340" y="10160"/>
                    </a:cubicBezTo>
                    <a:cubicBezTo>
                      <a:pt x="73660" y="33020"/>
                      <a:pt x="62230" y="140970"/>
                      <a:pt x="82550" y="208280"/>
                    </a:cubicBezTo>
                    <a:cubicBezTo>
                      <a:pt x="106680" y="287020"/>
                      <a:pt x="173990" y="386080"/>
                      <a:pt x="198120" y="448310"/>
                    </a:cubicBezTo>
                    <a:cubicBezTo>
                      <a:pt x="213360" y="486410"/>
                      <a:pt x="234950" y="524510"/>
                      <a:pt x="228600" y="543560"/>
                    </a:cubicBezTo>
                    <a:cubicBezTo>
                      <a:pt x="224790" y="556260"/>
                      <a:pt x="208280" y="563880"/>
                      <a:pt x="198120" y="565150"/>
                    </a:cubicBezTo>
                    <a:cubicBezTo>
                      <a:pt x="187960" y="566420"/>
                      <a:pt x="175260" y="561340"/>
                      <a:pt x="165100" y="552450"/>
                    </a:cubicBezTo>
                    <a:cubicBezTo>
                      <a:pt x="152400" y="542290"/>
                      <a:pt x="139700" y="524510"/>
                      <a:pt x="130810" y="501650"/>
                    </a:cubicBezTo>
                    <a:cubicBezTo>
                      <a:pt x="118110" y="467360"/>
                      <a:pt x="102870" y="388620"/>
                      <a:pt x="111760" y="359410"/>
                    </a:cubicBezTo>
                    <a:cubicBezTo>
                      <a:pt x="116840" y="342900"/>
                      <a:pt x="129540" y="327660"/>
                      <a:pt x="140970" y="326390"/>
                    </a:cubicBezTo>
                    <a:cubicBezTo>
                      <a:pt x="151130" y="323850"/>
                      <a:pt x="162560" y="335280"/>
                      <a:pt x="173990" y="345440"/>
                    </a:cubicBezTo>
                    <a:cubicBezTo>
                      <a:pt x="187960" y="359410"/>
                      <a:pt x="203200" y="383540"/>
                      <a:pt x="214630" y="407670"/>
                    </a:cubicBezTo>
                    <a:cubicBezTo>
                      <a:pt x="228600" y="434340"/>
                      <a:pt x="251460" y="472440"/>
                      <a:pt x="248920" y="500380"/>
                    </a:cubicBezTo>
                    <a:cubicBezTo>
                      <a:pt x="246380" y="523240"/>
                      <a:pt x="227330" y="557530"/>
                      <a:pt x="213360" y="563880"/>
                    </a:cubicBezTo>
                    <a:cubicBezTo>
                      <a:pt x="204470" y="568960"/>
                      <a:pt x="189230" y="566420"/>
                      <a:pt x="182880" y="561340"/>
                    </a:cubicBezTo>
                    <a:cubicBezTo>
                      <a:pt x="176530" y="556260"/>
                      <a:pt x="173990" y="544830"/>
                      <a:pt x="175260" y="538480"/>
                    </a:cubicBezTo>
                    <a:cubicBezTo>
                      <a:pt x="176530" y="530860"/>
                      <a:pt x="182880" y="521970"/>
                      <a:pt x="189230" y="519430"/>
                    </a:cubicBezTo>
                    <a:cubicBezTo>
                      <a:pt x="195580" y="516890"/>
                      <a:pt x="207010" y="516890"/>
                      <a:pt x="213360" y="520700"/>
                    </a:cubicBezTo>
                    <a:cubicBezTo>
                      <a:pt x="219710" y="524510"/>
                      <a:pt x="226060" y="534670"/>
                      <a:pt x="226060" y="541020"/>
                    </a:cubicBezTo>
                    <a:cubicBezTo>
                      <a:pt x="224790" y="549910"/>
                      <a:pt x="215900" y="565150"/>
                      <a:pt x="208280" y="566420"/>
                    </a:cubicBezTo>
                    <a:cubicBezTo>
                      <a:pt x="199390" y="568960"/>
                      <a:pt x="177800" y="557530"/>
                      <a:pt x="175260" y="548640"/>
                    </a:cubicBezTo>
                    <a:cubicBezTo>
                      <a:pt x="172720" y="539750"/>
                      <a:pt x="195580" y="524510"/>
                      <a:pt x="198120" y="511810"/>
                    </a:cubicBezTo>
                    <a:cubicBezTo>
                      <a:pt x="200660" y="501650"/>
                      <a:pt x="199390" y="494030"/>
                      <a:pt x="195580" y="481330"/>
                    </a:cubicBezTo>
                    <a:cubicBezTo>
                      <a:pt x="186690" y="455930"/>
                      <a:pt x="127000" y="384810"/>
                      <a:pt x="134620" y="370840"/>
                    </a:cubicBezTo>
                    <a:cubicBezTo>
                      <a:pt x="137160" y="364490"/>
                      <a:pt x="156210" y="361950"/>
                      <a:pt x="162560" y="367030"/>
                    </a:cubicBezTo>
                    <a:cubicBezTo>
                      <a:pt x="175260" y="377190"/>
                      <a:pt x="161290" y="438150"/>
                      <a:pt x="170180" y="464820"/>
                    </a:cubicBezTo>
                    <a:cubicBezTo>
                      <a:pt x="177800" y="485140"/>
                      <a:pt x="203200" y="502920"/>
                      <a:pt x="201930" y="515620"/>
                    </a:cubicBezTo>
                    <a:cubicBezTo>
                      <a:pt x="200660" y="523240"/>
                      <a:pt x="190500" y="535940"/>
                      <a:pt x="182880" y="534670"/>
                    </a:cubicBezTo>
                    <a:cubicBezTo>
                      <a:pt x="158750" y="530860"/>
                      <a:pt x="90170" y="354330"/>
                      <a:pt x="63500" y="292100"/>
                    </a:cubicBezTo>
                    <a:cubicBezTo>
                      <a:pt x="48260" y="255270"/>
                      <a:pt x="39370" y="234950"/>
                      <a:pt x="30480" y="200660"/>
                    </a:cubicBezTo>
                    <a:cubicBezTo>
                      <a:pt x="20320" y="160020"/>
                      <a:pt x="10160" y="99060"/>
                      <a:pt x="8890" y="63500"/>
                    </a:cubicBezTo>
                    <a:cubicBezTo>
                      <a:pt x="8890" y="41910"/>
                      <a:pt x="6350" y="19050"/>
                      <a:pt x="15240" y="10160"/>
                    </a:cubicBezTo>
                    <a:cubicBezTo>
                      <a:pt x="22860" y="3810"/>
                      <a:pt x="44450" y="1270"/>
                      <a:pt x="53340" y="10160"/>
                    </a:cubicBezTo>
                    <a:cubicBezTo>
                      <a:pt x="74930" y="29210"/>
                      <a:pt x="57150" y="143510"/>
                      <a:pt x="68580" y="198120"/>
                    </a:cubicBezTo>
                    <a:cubicBezTo>
                      <a:pt x="77470" y="241300"/>
                      <a:pt x="111760" y="289560"/>
                      <a:pt x="106680" y="313690"/>
                    </a:cubicBezTo>
                    <a:cubicBezTo>
                      <a:pt x="104140" y="326390"/>
                      <a:pt x="92710" y="337820"/>
                      <a:pt x="85090" y="339090"/>
                    </a:cubicBezTo>
                    <a:cubicBezTo>
                      <a:pt x="76200" y="340360"/>
                      <a:pt x="64770" y="332740"/>
                      <a:pt x="57150" y="320040"/>
                    </a:cubicBezTo>
                    <a:cubicBezTo>
                      <a:pt x="36830" y="283210"/>
                      <a:pt x="30480" y="91440"/>
                      <a:pt x="49530" y="54610"/>
                    </a:cubicBezTo>
                    <a:cubicBezTo>
                      <a:pt x="55880" y="41910"/>
                      <a:pt x="68580" y="34290"/>
                      <a:pt x="77470" y="35560"/>
                    </a:cubicBezTo>
                    <a:cubicBezTo>
                      <a:pt x="85090" y="36830"/>
                      <a:pt x="99060" y="60960"/>
                      <a:pt x="99060" y="60960"/>
                    </a:cubicBezTo>
                  </a:path>
                </a:pathLst>
              </a:custGeom>
              <a:solidFill>
                <a:srgbClr val="00712D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142" name="Group 142"/>
            <p:cNvGrpSpPr/>
            <p:nvPr/>
          </p:nvGrpSpPr>
          <p:grpSpPr>
            <a:xfrm>
              <a:off x="4839698" y="2583661"/>
              <a:ext cx="394535" cy="127430"/>
              <a:chOff x="0" y="0"/>
              <a:chExt cx="1104900" cy="356870"/>
            </a:xfrm>
          </p:grpSpPr>
          <p:sp>
            <p:nvSpPr>
              <p:cNvPr id="143" name="Freeform 143"/>
              <p:cNvSpPr/>
              <p:nvPr/>
            </p:nvSpPr>
            <p:spPr>
              <a:xfrm>
                <a:off x="48260" y="50800"/>
                <a:ext cx="1008380" cy="257810"/>
              </a:xfrm>
              <a:custGeom>
                <a:avLst/>
                <a:gdLst/>
                <a:ahLst/>
                <a:cxnLst/>
                <a:rect l="l" t="t" r="r" b="b"/>
                <a:pathLst>
                  <a:path w="1008380" h="257810">
                    <a:moveTo>
                      <a:pt x="31750" y="0"/>
                    </a:moveTo>
                    <a:cubicBezTo>
                      <a:pt x="256540" y="15240"/>
                      <a:pt x="275590" y="26670"/>
                      <a:pt x="300990" y="41910"/>
                    </a:cubicBezTo>
                    <a:cubicBezTo>
                      <a:pt x="328930" y="60960"/>
                      <a:pt x="353060" y="95250"/>
                      <a:pt x="382270" y="114300"/>
                    </a:cubicBezTo>
                    <a:cubicBezTo>
                      <a:pt x="412750" y="133350"/>
                      <a:pt x="439420" y="147320"/>
                      <a:pt x="481330" y="157480"/>
                    </a:cubicBezTo>
                    <a:cubicBezTo>
                      <a:pt x="546100" y="173990"/>
                      <a:pt x="670560" y="185420"/>
                      <a:pt x="744220" y="179070"/>
                    </a:cubicBezTo>
                    <a:cubicBezTo>
                      <a:pt x="797560" y="175260"/>
                      <a:pt x="839470" y="148590"/>
                      <a:pt x="881380" y="143510"/>
                    </a:cubicBezTo>
                    <a:cubicBezTo>
                      <a:pt x="916940" y="139700"/>
                      <a:pt x="962660" y="134620"/>
                      <a:pt x="982980" y="144780"/>
                    </a:cubicBezTo>
                    <a:cubicBezTo>
                      <a:pt x="995680" y="151130"/>
                      <a:pt x="1004570" y="162560"/>
                      <a:pt x="1005840" y="173990"/>
                    </a:cubicBezTo>
                    <a:cubicBezTo>
                      <a:pt x="1008380" y="185420"/>
                      <a:pt x="1000760" y="201930"/>
                      <a:pt x="993140" y="213360"/>
                    </a:cubicBezTo>
                    <a:cubicBezTo>
                      <a:pt x="981710" y="228600"/>
                      <a:pt x="958850" y="246380"/>
                      <a:pt x="942340" y="252730"/>
                    </a:cubicBezTo>
                    <a:cubicBezTo>
                      <a:pt x="929640" y="257810"/>
                      <a:pt x="915670" y="257810"/>
                      <a:pt x="902970" y="255270"/>
                    </a:cubicBezTo>
                    <a:cubicBezTo>
                      <a:pt x="892810" y="252730"/>
                      <a:pt x="878840" y="246380"/>
                      <a:pt x="873760" y="237490"/>
                    </a:cubicBezTo>
                    <a:cubicBezTo>
                      <a:pt x="868680" y="227330"/>
                      <a:pt x="869950" y="209550"/>
                      <a:pt x="876300" y="195580"/>
                    </a:cubicBezTo>
                    <a:cubicBezTo>
                      <a:pt x="886460" y="172720"/>
                      <a:pt x="933450" y="124460"/>
                      <a:pt x="949960" y="125730"/>
                    </a:cubicBezTo>
                    <a:cubicBezTo>
                      <a:pt x="958850" y="125730"/>
                      <a:pt x="970280" y="140970"/>
                      <a:pt x="969010" y="148590"/>
                    </a:cubicBezTo>
                    <a:cubicBezTo>
                      <a:pt x="967740" y="157480"/>
                      <a:pt x="948690" y="162560"/>
                      <a:pt x="929640" y="171450"/>
                    </a:cubicBezTo>
                    <a:cubicBezTo>
                      <a:pt x="892810" y="189230"/>
                      <a:pt x="783590" y="234950"/>
                      <a:pt x="748030" y="237490"/>
                    </a:cubicBezTo>
                    <a:cubicBezTo>
                      <a:pt x="734060" y="238760"/>
                      <a:pt x="722630" y="237490"/>
                      <a:pt x="718820" y="231140"/>
                    </a:cubicBezTo>
                    <a:cubicBezTo>
                      <a:pt x="713740" y="223520"/>
                      <a:pt x="716280" y="200660"/>
                      <a:pt x="722630" y="194310"/>
                    </a:cubicBezTo>
                    <a:cubicBezTo>
                      <a:pt x="727710" y="189230"/>
                      <a:pt x="739140" y="187960"/>
                      <a:pt x="745490" y="190500"/>
                    </a:cubicBezTo>
                    <a:cubicBezTo>
                      <a:pt x="753110" y="193040"/>
                      <a:pt x="760730" y="200660"/>
                      <a:pt x="762000" y="208280"/>
                    </a:cubicBezTo>
                    <a:cubicBezTo>
                      <a:pt x="764540" y="214630"/>
                      <a:pt x="762000" y="226060"/>
                      <a:pt x="756920" y="231140"/>
                    </a:cubicBezTo>
                    <a:cubicBezTo>
                      <a:pt x="753110" y="236220"/>
                      <a:pt x="741680" y="241300"/>
                      <a:pt x="735330" y="240030"/>
                    </a:cubicBezTo>
                    <a:cubicBezTo>
                      <a:pt x="727710" y="238760"/>
                      <a:pt x="713740" y="227330"/>
                      <a:pt x="712470" y="218440"/>
                    </a:cubicBezTo>
                    <a:cubicBezTo>
                      <a:pt x="711200" y="210820"/>
                      <a:pt x="717550" y="200660"/>
                      <a:pt x="727710" y="191770"/>
                    </a:cubicBezTo>
                    <a:cubicBezTo>
                      <a:pt x="745490" y="173990"/>
                      <a:pt x="792480" y="157480"/>
                      <a:pt x="831850" y="143510"/>
                    </a:cubicBezTo>
                    <a:cubicBezTo>
                      <a:pt x="878840" y="127000"/>
                      <a:pt x="972820" y="88900"/>
                      <a:pt x="990600" y="104140"/>
                    </a:cubicBezTo>
                    <a:cubicBezTo>
                      <a:pt x="1002030" y="113030"/>
                      <a:pt x="995680" y="142240"/>
                      <a:pt x="986790" y="160020"/>
                    </a:cubicBezTo>
                    <a:cubicBezTo>
                      <a:pt x="972820" y="185420"/>
                      <a:pt x="905510" y="233680"/>
                      <a:pt x="901700" y="229870"/>
                    </a:cubicBezTo>
                    <a:cubicBezTo>
                      <a:pt x="900430" y="228600"/>
                      <a:pt x="908050" y="210820"/>
                      <a:pt x="915670" y="204470"/>
                    </a:cubicBezTo>
                    <a:cubicBezTo>
                      <a:pt x="927100" y="195580"/>
                      <a:pt x="969010" y="191770"/>
                      <a:pt x="969010" y="189230"/>
                    </a:cubicBezTo>
                    <a:cubicBezTo>
                      <a:pt x="969010" y="186690"/>
                      <a:pt x="886460" y="193040"/>
                      <a:pt x="848360" y="200660"/>
                    </a:cubicBezTo>
                    <a:cubicBezTo>
                      <a:pt x="814070" y="207010"/>
                      <a:pt x="793750" y="226060"/>
                      <a:pt x="753110" y="231140"/>
                    </a:cubicBezTo>
                    <a:cubicBezTo>
                      <a:pt x="680720" y="238760"/>
                      <a:pt x="530860" y="226060"/>
                      <a:pt x="454660" y="204470"/>
                    </a:cubicBezTo>
                    <a:cubicBezTo>
                      <a:pt x="401320" y="190500"/>
                      <a:pt x="367030" y="165100"/>
                      <a:pt x="327660" y="142240"/>
                    </a:cubicBezTo>
                    <a:cubicBezTo>
                      <a:pt x="292100" y="119380"/>
                      <a:pt x="271780" y="83820"/>
                      <a:pt x="229870" y="68580"/>
                    </a:cubicBezTo>
                    <a:cubicBezTo>
                      <a:pt x="175260" y="46990"/>
                      <a:pt x="45720" y="68580"/>
                      <a:pt x="16510" y="48260"/>
                    </a:cubicBezTo>
                    <a:cubicBezTo>
                      <a:pt x="5080" y="40640"/>
                      <a:pt x="0" y="25400"/>
                      <a:pt x="2540" y="17780"/>
                    </a:cubicBezTo>
                    <a:cubicBezTo>
                      <a:pt x="5080" y="10160"/>
                      <a:pt x="31750" y="0"/>
                      <a:pt x="31750" y="0"/>
                    </a:cubicBezTo>
                  </a:path>
                </a:pathLst>
              </a:custGeom>
              <a:solidFill>
                <a:srgbClr val="00712D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144" name="Group 144"/>
            <p:cNvGrpSpPr/>
            <p:nvPr/>
          </p:nvGrpSpPr>
          <p:grpSpPr>
            <a:xfrm>
              <a:off x="5210651" y="2411789"/>
              <a:ext cx="254860" cy="210418"/>
              <a:chOff x="0" y="0"/>
              <a:chExt cx="713740" cy="589280"/>
            </a:xfrm>
          </p:grpSpPr>
          <p:sp>
            <p:nvSpPr>
              <p:cNvPr id="145" name="Freeform 145"/>
              <p:cNvSpPr/>
              <p:nvPr/>
            </p:nvSpPr>
            <p:spPr>
              <a:xfrm>
                <a:off x="49530" y="46990"/>
                <a:ext cx="618490" cy="491490"/>
              </a:xfrm>
              <a:custGeom>
                <a:avLst/>
                <a:gdLst/>
                <a:ahLst/>
                <a:cxnLst/>
                <a:rect l="l" t="t" r="r" b="b"/>
                <a:pathLst>
                  <a:path w="618490" h="491490">
                    <a:moveTo>
                      <a:pt x="595630" y="288290"/>
                    </a:moveTo>
                    <a:cubicBezTo>
                      <a:pt x="588010" y="483870"/>
                      <a:pt x="575310" y="491490"/>
                      <a:pt x="567690" y="491490"/>
                    </a:cubicBezTo>
                    <a:cubicBezTo>
                      <a:pt x="560070" y="490220"/>
                      <a:pt x="551180" y="482600"/>
                      <a:pt x="546100" y="471170"/>
                    </a:cubicBezTo>
                    <a:cubicBezTo>
                      <a:pt x="534670" y="447040"/>
                      <a:pt x="560070" y="355600"/>
                      <a:pt x="544830" y="332740"/>
                    </a:cubicBezTo>
                    <a:cubicBezTo>
                      <a:pt x="537210" y="320040"/>
                      <a:pt x="523240" y="316230"/>
                      <a:pt x="506730" y="314960"/>
                    </a:cubicBezTo>
                    <a:cubicBezTo>
                      <a:pt x="482600" y="313690"/>
                      <a:pt x="439420" y="342900"/>
                      <a:pt x="410210" y="349250"/>
                    </a:cubicBezTo>
                    <a:cubicBezTo>
                      <a:pt x="387350" y="354330"/>
                      <a:pt x="365760" y="354330"/>
                      <a:pt x="347980" y="353060"/>
                    </a:cubicBezTo>
                    <a:cubicBezTo>
                      <a:pt x="336550" y="353060"/>
                      <a:pt x="330200" y="354330"/>
                      <a:pt x="317500" y="350520"/>
                    </a:cubicBezTo>
                    <a:cubicBezTo>
                      <a:pt x="292100" y="341630"/>
                      <a:pt x="252730" y="293370"/>
                      <a:pt x="210820" y="279400"/>
                    </a:cubicBezTo>
                    <a:cubicBezTo>
                      <a:pt x="165100" y="264160"/>
                      <a:pt x="73660" y="287020"/>
                      <a:pt x="50800" y="270510"/>
                    </a:cubicBezTo>
                    <a:cubicBezTo>
                      <a:pt x="40640" y="262890"/>
                      <a:pt x="36830" y="247650"/>
                      <a:pt x="39370" y="238760"/>
                    </a:cubicBezTo>
                    <a:cubicBezTo>
                      <a:pt x="41910" y="231140"/>
                      <a:pt x="53340" y="220980"/>
                      <a:pt x="62230" y="223520"/>
                    </a:cubicBezTo>
                    <a:cubicBezTo>
                      <a:pt x="78740" y="226060"/>
                      <a:pt x="88900" y="283210"/>
                      <a:pt x="120650" y="299720"/>
                    </a:cubicBezTo>
                    <a:cubicBezTo>
                      <a:pt x="176530" y="327660"/>
                      <a:pt x="335280" y="285750"/>
                      <a:pt x="402590" y="303530"/>
                    </a:cubicBezTo>
                    <a:cubicBezTo>
                      <a:pt x="444500" y="313690"/>
                      <a:pt x="485140" y="361950"/>
                      <a:pt x="496570" y="353060"/>
                    </a:cubicBezTo>
                    <a:cubicBezTo>
                      <a:pt x="505460" y="346710"/>
                      <a:pt x="495300" y="307340"/>
                      <a:pt x="487680" y="292100"/>
                    </a:cubicBezTo>
                    <a:cubicBezTo>
                      <a:pt x="482600" y="279400"/>
                      <a:pt x="477520" y="270510"/>
                      <a:pt x="462280" y="264160"/>
                    </a:cubicBezTo>
                    <a:cubicBezTo>
                      <a:pt x="422910" y="245110"/>
                      <a:pt x="228600" y="280670"/>
                      <a:pt x="201930" y="259080"/>
                    </a:cubicBezTo>
                    <a:cubicBezTo>
                      <a:pt x="193040" y="251460"/>
                      <a:pt x="193040" y="238760"/>
                      <a:pt x="195580" y="231140"/>
                    </a:cubicBezTo>
                    <a:cubicBezTo>
                      <a:pt x="196850" y="223520"/>
                      <a:pt x="203200" y="218440"/>
                      <a:pt x="212090" y="214630"/>
                    </a:cubicBezTo>
                    <a:cubicBezTo>
                      <a:pt x="232410" y="208280"/>
                      <a:pt x="280670" y="226060"/>
                      <a:pt x="312420" y="222250"/>
                    </a:cubicBezTo>
                    <a:cubicBezTo>
                      <a:pt x="345440" y="218440"/>
                      <a:pt x="386080" y="187960"/>
                      <a:pt x="406400" y="193040"/>
                    </a:cubicBezTo>
                    <a:cubicBezTo>
                      <a:pt x="417830" y="195580"/>
                      <a:pt x="429260" y="207010"/>
                      <a:pt x="431800" y="214630"/>
                    </a:cubicBezTo>
                    <a:cubicBezTo>
                      <a:pt x="433070" y="223520"/>
                      <a:pt x="426720" y="234950"/>
                      <a:pt x="417830" y="241300"/>
                    </a:cubicBezTo>
                    <a:cubicBezTo>
                      <a:pt x="397510" y="252730"/>
                      <a:pt x="304800" y="220980"/>
                      <a:pt x="285750" y="233680"/>
                    </a:cubicBezTo>
                    <a:cubicBezTo>
                      <a:pt x="276860" y="238760"/>
                      <a:pt x="273050" y="252730"/>
                      <a:pt x="275590" y="260350"/>
                    </a:cubicBezTo>
                    <a:cubicBezTo>
                      <a:pt x="280670" y="269240"/>
                      <a:pt x="304800" y="276860"/>
                      <a:pt x="323850" y="280670"/>
                    </a:cubicBezTo>
                    <a:cubicBezTo>
                      <a:pt x="346710" y="285750"/>
                      <a:pt x="396240" y="292100"/>
                      <a:pt x="405130" y="283210"/>
                    </a:cubicBezTo>
                    <a:cubicBezTo>
                      <a:pt x="411480" y="276860"/>
                      <a:pt x="411480" y="264160"/>
                      <a:pt x="405130" y="255270"/>
                    </a:cubicBezTo>
                    <a:cubicBezTo>
                      <a:pt x="389890" y="236220"/>
                      <a:pt x="274320" y="231140"/>
                      <a:pt x="256540" y="212090"/>
                    </a:cubicBezTo>
                    <a:cubicBezTo>
                      <a:pt x="248920" y="203200"/>
                      <a:pt x="248920" y="190500"/>
                      <a:pt x="251460" y="182880"/>
                    </a:cubicBezTo>
                    <a:cubicBezTo>
                      <a:pt x="255270" y="176530"/>
                      <a:pt x="270510" y="166370"/>
                      <a:pt x="276860" y="168910"/>
                    </a:cubicBezTo>
                    <a:cubicBezTo>
                      <a:pt x="284480" y="171450"/>
                      <a:pt x="283210" y="199390"/>
                      <a:pt x="292100" y="207010"/>
                    </a:cubicBezTo>
                    <a:cubicBezTo>
                      <a:pt x="300990" y="215900"/>
                      <a:pt x="312420" y="213360"/>
                      <a:pt x="331470" y="217170"/>
                    </a:cubicBezTo>
                    <a:cubicBezTo>
                      <a:pt x="378460" y="226060"/>
                      <a:pt x="541020" y="222250"/>
                      <a:pt x="582930" y="246380"/>
                    </a:cubicBezTo>
                    <a:cubicBezTo>
                      <a:pt x="601980" y="257810"/>
                      <a:pt x="607060" y="273050"/>
                      <a:pt x="612140" y="290830"/>
                    </a:cubicBezTo>
                    <a:cubicBezTo>
                      <a:pt x="618490" y="311150"/>
                      <a:pt x="618490" y="342900"/>
                      <a:pt x="610870" y="363220"/>
                    </a:cubicBezTo>
                    <a:cubicBezTo>
                      <a:pt x="604520" y="381000"/>
                      <a:pt x="590550" y="396240"/>
                      <a:pt x="576580" y="408940"/>
                    </a:cubicBezTo>
                    <a:cubicBezTo>
                      <a:pt x="560070" y="421640"/>
                      <a:pt x="534670" y="443230"/>
                      <a:pt x="516890" y="439420"/>
                    </a:cubicBezTo>
                    <a:cubicBezTo>
                      <a:pt x="494030" y="434340"/>
                      <a:pt x="467360" y="391160"/>
                      <a:pt x="454660" y="358140"/>
                    </a:cubicBezTo>
                    <a:cubicBezTo>
                      <a:pt x="439420" y="320040"/>
                      <a:pt x="467360" y="241300"/>
                      <a:pt x="439420" y="219710"/>
                    </a:cubicBezTo>
                    <a:cubicBezTo>
                      <a:pt x="410210" y="194310"/>
                      <a:pt x="303530" y="219710"/>
                      <a:pt x="271780" y="231140"/>
                    </a:cubicBezTo>
                    <a:cubicBezTo>
                      <a:pt x="255270" y="237490"/>
                      <a:pt x="240030" y="254000"/>
                      <a:pt x="240030" y="255270"/>
                    </a:cubicBezTo>
                    <a:cubicBezTo>
                      <a:pt x="241300" y="256540"/>
                      <a:pt x="260350" y="242570"/>
                      <a:pt x="274320" y="240030"/>
                    </a:cubicBezTo>
                    <a:cubicBezTo>
                      <a:pt x="293370" y="237490"/>
                      <a:pt x="331470" y="236220"/>
                      <a:pt x="351790" y="243840"/>
                    </a:cubicBezTo>
                    <a:cubicBezTo>
                      <a:pt x="365760" y="250190"/>
                      <a:pt x="381000" y="260350"/>
                      <a:pt x="383540" y="271780"/>
                    </a:cubicBezTo>
                    <a:cubicBezTo>
                      <a:pt x="386080" y="280670"/>
                      <a:pt x="381000" y="294640"/>
                      <a:pt x="370840" y="302260"/>
                    </a:cubicBezTo>
                    <a:cubicBezTo>
                      <a:pt x="354330" y="317500"/>
                      <a:pt x="283210" y="337820"/>
                      <a:pt x="269240" y="328930"/>
                    </a:cubicBezTo>
                    <a:cubicBezTo>
                      <a:pt x="262890" y="325120"/>
                      <a:pt x="259080" y="308610"/>
                      <a:pt x="264160" y="302260"/>
                    </a:cubicBezTo>
                    <a:cubicBezTo>
                      <a:pt x="273050" y="290830"/>
                      <a:pt x="325120" y="309880"/>
                      <a:pt x="363220" y="303530"/>
                    </a:cubicBezTo>
                    <a:cubicBezTo>
                      <a:pt x="415290" y="294640"/>
                      <a:pt x="518160" y="227330"/>
                      <a:pt x="544830" y="236220"/>
                    </a:cubicBezTo>
                    <a:cubicBezTo>
                      <a:pt x="554990" y="238760"/>
                      <a:pt x="561340" y="251460"/>
                      <a:pt x="560070" y="260350"/>
                    </a:cubicBezTo>
                    <a:cubicBezTo>
                      <a:pt x="560070" y="267970"/>
                      <a:pt x="542290" y="275590"/>
                      <a:pt x="543560" y="283210"/>
                    </a:cubicBezTo>
                    <a:cubicBezTo>
                      <a:pt x="544830" y="292100"/>
                      <a:pt x="567690" y="297180"/>
                      <a:pt x="572770" y="307340"/>
                    </a:cubicBezTo>
                    <a:cubicBezTo>
                      <a:pt x="576580" y="317500"/>
                      <a:pt x="576580" y="332740"/>
                      <a:pt x="572770" y="341630"/>
                    </a:cubicBezTo>
                    <a:cubicBezTo>
                      <a:pt x="570230" y="347980"/>
                      <a:pt x="562610" y="355600"/>
                      <a:pt x="556260" y="356870"/>
                    </a:cubicBezTo>
                    <a:cubicBezTo>
                      <a:pt x="548640" y="359410"/>
                      <a:pt x="539750" y="356870"/>
                      <a:pt x="533400" y="353060"/>
                    </a:cubicBezTo>
                    <a:cubicBezTo>
                      <a:pt x="523240" y="345440"/>
                      <a:pt x="514350" y="330200"/>
                      <a:pt x="508000" y="311150"/>
                    </a:cubicBezTo>
                    <a:cubicBezTo>
                      <a:pt x="497840" y="276860"/>
                      <a:pt x="496570" y="160020"/>
                      <a:pt x="494030" y="160020"/>
                    </a:cubicBezTo>
                    <a:cubicBezTo>
                      <a:pt x="494030" y="160020"/>
                      <a:pt x="488950" y="199390"/>
                      <a:pt x="495300" y="223520"/>
                    </a:cubicBezTo>
                    <a:cubicBezTo>
                      <a:pt x="506730" y="266700"/>
                      <a:pt x="581660" y="351790"/>
                      <a:pt x="582930" y="384810"/>
                    </a:cubicBezTo>
                    <a:cubicBezTo>
                      <a:pt x="584200" y="398780"/>
                      <a:pt x="577850" y="412750"/>
                      <a:pt x="570230" y="416560"/>
                    </a:cubicBezTo>
                    <a:cubicBezTo>
                      <a:pt x="562610" y="419100"/>
                      <a:pt x="542290" y="414020"/>
                      <a:pt x="537210" y="406400"/>
                    </a:cubicBezTo>
                    <a:cubicBezTo>
                      <a:pt x="532130" y="398780"/>
                      <a:pt x="547370" y="373380"/>
                      <a:pt x="542290" y="368300"/>
                    </a:cubicBezTo>
                    <a:cubicBezTo>
                      <a:pt x="537210" y="364490"/>
                      <a:pt x="525780" y="375920"/>
                      <a:pt x="511810" y="377190"/>
                    </a:cubicBezTo>
                    <a:cubicBezTo>
                      <a:pt x="481330" y="378460"/>
                      <a:pt x="408940" y="369570"/>
                      <a:pt x="368300" y="354330"/>
                    </a:cubicBezTo>
                    <a:cubicBezTo>
                      <a:pt x="332740" y="341630"/>
                      <a:pt x="295910" y="297180"/>
                      <a:pt x="276860" y="298450"/>
                    </a:cubicBezTo>
                    <a:cubicBezTo>
                      <a:pt x="266700" y="299720"/>
                      <a:pt x="265430" y="313690"/>
                      <a:pt x="256540" y="317500"/>
                    </a:cubicBezTo>
                    <a:cubicBezTo>
                      <a:pt x="245110" y="323850"/>
                      <a:pt x="223520" y="328930"/>
                      <a:pt x="210820" y="327660"/>
                    </a:cubicBezTo>
                    <a:cubicBezTo>
                      <a:pt x="200660" y="326390"/>
                      <a:pt x="194310" y="322580"/>
                      <a:pt x="184150" y="316230"/>
                    </a:cubicBezTo>
                    <a:cubicBezTo>
                      <a:pt x="167640" y="306070"/>
                      <a:pt x="138430" y="281940"/>
                      <a:pt x="123190" y="260350"/>
                    </a:cubicBezTo>
                    <a:cubicBezTo>
                      <a:pt x="106680" y="240030"/>
                      <a:pt x="95250" y="217170"/>
                      <a:pt x="87630" y="190500"/>
                    </a:cubicBezTo>
                    <a:cubicBezTo>
                      <a:pt x="80010" y="161290"/>
                      <a:pt x="96520" y="116840"/>
                      <a:pt x="82550" y="91440"/>
                    </a:cubicBezTo>
                    <a:cubicBezTo>
                      <a:pt x="68580" y="67310"/>
                      <a:pt x="11430" y="58420"/>
                      <a:pt x="5080" y="39370"/>
                    </a:cubicBezTo>
                    <a:cubicBezTo>
                      <a:pt x="1270" y="27940"/>
                      <a:pt x="7620" y="8890"/>
                      <a:pt x="15240" y="3810"/>
                    </a:cubicBezTo>
                    <a:cubicBezTo>
                      <a:pt x="22860" y="0"/>
                      <a:pt x="44450" y="8890"/>
                      <a:pt x="49530" y="16510"/>
                    </a:cubicBezTo>
                    <a:cubicBezTo>
                      <a:pt x="53340" y="21590"/>
                      <a:pt x="52070" y="34290"/>
                      <a:pt x="48260" y="40640"/>
                    </a:cubicBezTo>
                    <a:cubicBezTo>
                      <a:pt x="44450" y="45720"/>
                      <a:pt x="35560" y="53340"/>
                      <a:pt x="27940" y="52070"/>
                    </a:cubicBezTo>
                    <a:cubicBezTo>
                      <a:pt x="19050" y="50800"/>
                      <a:pt x="2540" y="35560"/>
                      <a:pt x="1270" y="26670"/>
                    </a:cubicBezTo>
                    <a:cubicBezTo>
                      <a:pt x="0" y="20320"/>
                      <a:pt x="6350" y="10160"/>
                      <a:pt x="12700" y="6350"/>
                    </a:cubicBezTo>
                    <a:cubicBezTo>
                      <a:pt x="17780" y="1270"/>
                      <a:pt x="26670" y="1270"/>
                      <a:pt x="35560" y="3810"/>
                    </a:cubicBezTo>
                    <a:cubicBezTo>
                      <a:pt x="55880" y="7620"/>
                      <a:pt x="100330" y="27940"/>
                      <a:pt x="118110" y="53340"/>
                    </a:cubicBezTo>
                    <a:cubicBezTo>
                      <a:pt x="138430" y="85090"/>
                      <a:pt x="124460" y="149860"/>
                      <a:pt x="139700" y="187960"/>
                    </a:cubicBezTo>
                    <a:cubicBezTo>
                      <a:pt x="151130" y="219710"/>
                      <a:pt x="170180" y="255270"/>
                      <a:pt x="189230" y="269240"/>
                    </a:cubicBezTo>
                    <a:cubicBezTo>
                      <a:pt x="201930" y="276860"/>
                      <a:pt x="214630" y="279400"/>
                      <a:pt x="227330" y="276860"/>
                    </a:cubicBezTo>
                    <a:cubicBezTo>
                      <a:pt x="243840" y="275590"/>
                      <a:pt x="262890" y="251460"/>
                      <a:pt x="280670" y="250190"/>
                    </a:cubicBezTo>
                    <a:cubicBezTo>
                      <a:pt x="298450" y="247650"/>
                      <a:pt x="321310" y="254000"/>
                      <a:pt x="336550" y="264160"/>
                    </a:cubicBezTo>
                    <a:cubicBezTo>
                      <a:pt x="351790" y="273050"/>
                      <a:pt x="353060" y="294640"/>
                      <a:pt x="372110" y="304800"/>
                    </a:cubicBezTo>
                    <a:cubicBezTo>
                      <a:pt x="407670" y="323850"/>
                      <a:pt x="521970" y="320040"/>
                      <a:pt x="553720" y="330200"/>
                    </a:cubicBezTo>
                    <a:cubicBezTo>
                      <a:pt x="566420" y="334010"/>
                      <a:pt x="574040" y="335280"/>
                      <a:pt x="579120" y="342900"/>
                    </a:cubicBezTo>
                    <a:cubicBezTo>
                      <a:pt x="586740" y="353060"/>
                      <a:pt x="586740" y="378460"/>
                      <a:pt x="584200" y="391160"/>
                    </a:cubicBezTo>
                    <a:cubicBezTo>
                      <a:pt x="582930" y="400050"/>
                      <a:pt x="580390" y="408940"/>
                      <a:pt x="575310" y="412750"/>
                    </a:cubicBezTo>
                    <a:cubicBezTo>
                      <a:pt x="570230" y="417830"/>
                      <a:pt x="561340" y="421640"/>
                      <a:pt x="552450" y="417830"/>
                    </a:cubicBezTo>
                    <a:cubicBezTo>
                      <a:pt x="525780" y="405130"/>
                      <a:pt x="454660" y="281940"/>
                      <a:pt x="444500" y="224790"/>
                    </a:cubicBezTo>
                    <a:cubicBezTo>
                      <a:pt x="438150" y="184150"/>
                      <a:pt x="448310" y="132080"/>
                      <a:pt x="466090" y="114300"/>
                    </a:cubicBezTo>
                    <a:cubicBezTo>
                      <a:pt x="477520" y="101600"/>
                      <a:pt x="502920" y="97790"/>
                      <a:pt x="515620" y="104140"/>
                    </a:cubicBezTo>
                    <a:cubicBezTo>
                      <a:pt x="528320" y="109220"/>
                      <a:pt x="535940" y="124460"/>
                      <a:pt x="542290" y="143510"/>
                    </a:cubicBezTo>
                    <a:cubicBezTo>
                      <a:pt x="554990" y="177800"/>
                      <a:pt x="548640" y="271780"/>
                      <a:pt x="558800" y="302260"/>
                    </a:cubicBezTo>
                    <a:cubicBezTo>
                      <a:pt x="562610" y="314960"/>
                      <a:pt x="574040" y="320040"/>
                      <a:pt x="574040" y="328930"/>
                    </a:cubicBezTo>
                    <a:cubicBezTo>
                      <a:pt x="574040" y="339090"/>
                      <a:pt x="563880" y="355600"/>
                      <a:pt x="556260" y="356870"/>
                    </a:cubicBezTo>
                    <a:cubicBezTo>
                      <a:pt x="547370" y="359410"/>
                      <a:pt x="530860" y="349250"/>
                      <a:pt x="524510" y="336550"/>
                    </a:cubicBezTo>
                    <a:cubicBezTo>
                      <a:pt x="513080" y="317500"/>
                      <a:pt x="518160" y="245110"/>
                      <a:pt x="527050" y="234950"/>
                    </a:cubicBezTo>
                    <a:cubicBezTo>
                      <a:pt x="529590" y="232410"/>
                      <a:pt x="534670" y="232410"/>
                      <a:pt x="538480" y="233680"/>
                    </a:cubicBezTo>
                    <a:cubicBezTo>
                      <a:pt x="546100" y="236220"/>
                      <a:pt x="558800" y="246380"/>
                      <a:pt x="560070" y="254000"/>
                    </a:cubicBezTo>
                    <a:cubicBezTo>
                      <a:pt x="561340" y="261620"/>
                      <a:pt x="557530" y="271780"/>
                      <a:pt x="548640" y="280670"/>
                    </a:cubicBezTo>
                    <a:cubicBezTo>
                      <a:pt x="533400" y="298450"/>
                      <a:pt x="487680" y="322580"/>
                      <a:pt x="455930" y="335280"/>
                    </a:cubicBezTo>
                    <a:cubicBezTo>
                      <a:pt x="425450" y="346710"/>
                      <a:pt x="394970" y="350520"/>
                      <a:pt x="363220" y="354330"/>
                    </a:cubicBezTo>
                    <a:cubicBezTo>
                      <a:pt x="328930" y="356870"/>
                      <a:pt x="279400" y="360680"/>
                      <a:pt x="254000" y="351790"/>
                    </a:cubicBezTo>
                    <a:cubicBezTo>
                      <a:pt x="238760" y="346710"/>
                      <a:pt x="220980" y="336550"/>
                      <a:pt x="220980" y="326390"/>
                    </a:cubicBezTo>
                    <a:cubicBezTo>
                      <a:pt x="220980" y="309880"/>
                      <a:pt x="273050" y="274320"/>
                      <a:pt x="300990" y="262890"/>
                    </a:cubicBezTo>
                    <a:cubicBezTo>
                      <a:pt x="323850" y="254000"/>
                      <a:pt x="358140" y="250190"/>
                      <a:pt x="372110" y="257810"/>
                    </a:cubicBezTo>
                    <a:cubicBezTo>
                      <a:pt x="379730" y="262890"/>
                      <a:pt x="386080" y="275590"/>
                      <a:pt x="384810" y="283210"/>
                    </a:cubicBezTo>
                    <a:cubicBezTo>
                      <a:pt x="383540" y="292100"/>
                      <a:pt x="372110" y="302260"/>
                      <a:pt x="359410" y="304800"/>
                    </a:cubicBezTo>
                    <a:cubicBezTo>
                      <a:pt x="328930" y="312420"/>
                      <a:pt x="208280" y="285750"/>
                      <a:pt x="194310" y="262890"/>
                    </a:cubicBezTo>
                    <a:cubicBezTo>
                      <a:pt x="187960" y="250190"/>
                      <a:pt x="198120" y="229870"/>
                      <a:pt x="207010" y="217170"/>
                    </a:cubicBezTo>
                    <a:cubicBezTo>
                      <a:pt x="218440" y="201930"/>
                      <a:pt x="242570" y="190500"/>
                      <a:pt x="265430" y="181610"/>
                    </a:cubicBezTo>
                    <a:cubicBezTo>
                      <a:pt x="294640" y="171450"/>
                      <a:pt x="337820" y="165100"/>
                      <a:pt x="369570" y="163830"/>
                    </a:cubicBezTo>
                    <a:cubicBezTo>
                      <a:pt x="394970" y="162560"/>
                      <a:pt x="419100" y="165100"/>
                      <a:pt x="438150" y="170180"/>
                    </a:cubicBezTo>
                    <a:cubicBezTo>
                      <a:pt x="453390" y="173990"/>
                      <a:pt x="466090" y="175260"/>
                      <a:pt x="476250" y="187960"/>
                    </a:cubicBezTo>
                    <a:cubicBezTo>
                      <a:pt x="497840" y="215900"/>
                      <a:pt x="495300" y="334010"/>
                      <a:pt x="510540" y="361950"/>
                    </a:cubicBezTo>
                    <a:cubicBezTo>
                      <a:pt x="515620" y="373380"/>
                      <a:pt x="520700" y="381000"/>
                      <a:pt x="528320" y="381000"/>
                    </a:cubicBezTo>
                    <a:cubicBezTo>
                      <a:pt x="539750" y="382270"/>
                      <a:pt x="565150" y="360680"/>
                      <a:pt x="568960" y="346710"/>
                    </a:cubicBezTo>
                    <a:cubicBezTo>
                      <a:pt x="574040" y="331470"/>
                      <a:pt x="567690" y="304800"/>
                      <a:pt x="553720" y="293370"/>
                    </a:cubicBezTo>
                    <a:cubicBezTo>
                      <a:pt x="532130" y="276860"/>
                      <a:pt x="471170" y="295910"/>
                      <a:pt x="426720" y="289560"/>
                    </a:cubicBezTo>
                    <a:cubicBezTo>
                      <a:pt x="378460" y="283210"/>
                      <a:pt x="304800" y="278130"/>
                      <a:pt x="276860" y="252730"/>
                    </a:cubicBezTo>
                    <a:cubicBezTo>
                      <a:pt x="257810" y="236220"/>
                      <a:pt x="247650" y="196850"/>
                      <a:pt x="251460" y="182880"/>
                    </a:cubicBezTo>
                    <a:cubicBezTo>
                      <a:pt x="254000" y="175260"/>
                      <a:pt x="262890" y="171450"/>
                      <a:pt x="270510" y="168910"/>
                    </a:cubicBezTo>
                    <a:cubicBezTo>
                      <a:pt x="283210" y="166370"/>
                      <a:pt x="299720" y="172720"/>
                      <a:pt x="318770" y="177800"/>
                    </a:cubicBezTo>
                    <a:cubicBezTo>
                      <a:pt x="350520" y="187960"/>
                      <a:pt x="417830" y="203200"/>
                      <a:pt x="441960" y="226060"/>
                    </a:cubicBezTo>
                    <a:cubicBezTo>
                      <a:pt x="458470" y="243840"/>
                      <a:pt x="466090" y="271780"/>
                      <a:pt x="464820" y="289560"/>
                    </a:cubicBezTo>
                    <a:cubicBezTo>
                      <a:pt x="463550" y="303530"/>
                      <a:pt x="457200" y="317500"/>
                      <a:pt x="443230" y="325120"/>
                    </a:cubicBezTo>
                    <a:cubicBezTo>
                      <a:pt x="420370" y="339090"/>
                      <a:pt x="355600" y="334010"/>
                      <a:pt x="318770" y="331470"/>
                    </a:cubicBezTo>
                    <a:cubicBezTo>
                      <a:pt x="288290" y="328930"/>
                      <a:pt x="254000" y="328930"/>
                      <a:pt x="238760" y="313690"/>
                    </a:cubicBezTo>
                    <a:cubicBezTo>
                      <a:pt x="224790" y="299720"/>
                      <a:pt x="223520" y="269240"/>
                      <a:pt x="226060" y="250190"/>
                    </a:cubicBezTo>
                    <a:cubicBezTo>
                      <a:pt x="228600" y="231140"/>
                      <a:pt x="238760" y="210820"/>
                      <a:pt x="250190" y="199390"/>
                    </a:cubicBezTo>
                    <a:cubicBezTo>
                      <a:pt x="259080" y="190500"/>
                      <a:pt x="267970" y="185420"/>
                      <a:pt x="283210" y="182880"/>
                    </a:cubicBezTo>
                    <a:cubicBezTo>
                      <a:pt x="312420" y="177800"/>
                      <a:pt x="397510" y="182880"/>
                      <a:pt x="417830" y="195580"/>
                    </a:cubicBezTo>
                    <a:cubicBezTo>
                      <a:pt x="426720" y="200660"/>
                      <a:pt x="430530" y="208280"/>
                      <a:pt x="431800" y="214630"/>
                    </a:cubicBezTo>
                    <a:cubicBezTo>
                      <a:pt x="431800" y="222250"/>
                      <a:pt x="429260" y="229870"/>
                      <a:pt x="422910" y="237490"/>
                    </a:cubicBezTo>
                    <a:cubicBezTo>
                      <a:pt x="406400" y="252730"/>
                      <a:pt x="347980" y="269240"/>
                      <a:pt x="312420" y="273050"/>
                    </a:cubicBezTo>
                    <a:cubicBezTo>
                      <a:pt x="278130" y="276860"/>
                      <a:pt x="231140" y="275590"/>
                      <a:pt x="212090" y="264160"/>
                    </a:cubicBezTo>
                    <a:cubicBezTo>
                      <a:pt x="201930" y="257810"/>
                      <a:pt x="193040" y="246380"/>
                      <a:pt x="193040" y="236220"/>
                    </a:cubicBezTo>
                    <a:cubicBezTo>
                      <a:pt x="194310" y="226060"/>
                      <a:pt x="210820" y="210820"/>
                      <a:pt x="229870" y="204470"/>
                    </a:cubicBezTo>
                    <a:cubicBezTo>
                      <a:pt x="271780" y="189230"/>
                      <a:pt x="415290" y="201930"/>
                      <a:pt x="461010" y="213360"/>
                    </a:cubicBezTo>
                    <a:cubicBezTo>
                      <a:pt x="480060" y="218440"/>
                      <a:pt x="488950" y="223520"/>
                      <a:pt x="500380" y="232410"/>
                    </a:cubicBezTo>
                    <a:cubicBezTo>
                      <a:pt x="513080" y="243840"/>
                      <a:pt x="525780" y="259080"/>
                      <a:pt x="530860" y="276860"/>
                    </a:cubicBezTo>
                    <a:cubicBezTo>
                      <a:pt x="538480" y="300990"/>
                      <a:pt x="535940" y="347980"/>
                      <a:pt x="530860" y="367030"/>
                    </a:cubicBezTo>
                    <a:cubicBezTo>
                      <a:pt x="527050" y="378460"/>
                      <a:pt x="523240" y="384810"/>
                      <a:pt x="515620" y="389890"/>
                    </a:cubicBezTo>
                    <a:cubicBezTo>
                      <a:pt x="508000" y="394970"/>
                      <a:pt x="497840" y="398780"/>
                      <a:pt x="485140" y="397510"/>
                    </a:cubicBezTo>
                    <a:cubicBezTo>
                      <a:pt x="463550" y="394970"/>
                      <a:pt x="439420" y="364490"/>
                      <a:pt x="401320" y="354330"/>
                    </a:cubicBezTo>
                    <a:cubicBezTo>
                      <a:pt x="334010" y="336550"/>
                      <a:pt x="162560" y="374650"/>
                      <a:pt x="102870" y="342900"/>
                    </a:cubicBezTo>
                    <a:cubicBezTo>
                      <a:pt x="67310" y="325120"/>
                      <a:pt x="40640" y="279400"/>
                      <a:pt x="38100" y="256540"/>
                    </a:cubicBezTo>
                    <a:cubicBezTo>
                      <a:pt x="38100" y="243840"/>
                      <a:pt x="44450" y="231140"/>
                      <a:pt x="57150" y="223520"/>
                    </a:cubicBezTo>
                    <a:cubicBezTo>
                      <a:pt x="82550" y="208280"/>
                      <a:pt x="182880" y="222250"/>
                      <a:pt x="222250" y="229870"/>
                    </a:cubicBezTo>
                    <a:cubicBezTo>
                      <a:pt x="243840" y="233680"/>
                      <a:pt x="255270" y="236220"/>
                      <a:pt x="271780" y="246380"/>
                    </a:cubicBezTo>
                    <a:cubicBezTo>
                      <a:pt x="292100" y="259080"/>
                      <a:pt x="303530" y="298450"/>
                      <a:pt x="331470" y="306070"/>
                    </a:cubicBezTo>
                    <a:cubicBezTo>
                      <a:pt x="373380" y="318770"/>
                      <a:pt x="462280" y="266700"/>
                      <a:pt x="506730" y="265430"/>
                    </a:cubicBezTo>
                    <a:cubicBezTo>
                      <a:pt x="534670" y="264160"/>
                      <a:pt x="558800" y="267970"/>
                      <a:pt x="574040" y="276860"/>
                    </a:cubicBezTo>
                    <a:cubicBezTo>
                      <a:pt x="584200" y="283210"/>
                      <a:pt x="588010" y="288290"/>
                      <a:pt x="593090" y="300990"/>
                    </a:cubicBezTo>
                    <a:cubicBezTo>
                      <a:pt x="603250" y="331470"/>
                      <a:pt x="607060" y="435610"/>
                      <a:pt x="595630" y="466090"/>
                    </a:cubicBezTo>
                    <a:cubicBezTo>
                      <a:pt x="590550" y="478790"/>
                      <a:pt x="581660" y="490220"/>
                      <a:pt x="574040" y="491490"/>
                    </a:cubicBezTo>
                    <a:cubicBezTo>
                      <a:pt x="565150" y="491490"/>
                      <a:pt x="552450" y="483870"/>
                      <a:pt x="546100" y="471170"/>
                    </a:cubicBezTo>
                    <a:cubicBezTo>
                      <a:pt x="530860" y="443230"/>
                      <a:pt x="530860" y="320040"/>
                      <a:pt x="544830" y="288290"/>
                    </a:cubicBezTo>
                    <a:cubicBezTo>
                      <a:pt x="551180" y="274320"/>
                      <a:pt x="565150" y="262890"/>
                      <a:pt x="574040" y="262890"/>
                    </a:cubicBezTo>
                    <a:cubicBezTo>
                      <a:pt x="581660" y="264160"/>
                      <a:pt x="595630" y="288290"/>
                      <a:pt x="595630" y="288290"/>
                    </a:cubicBezTo>
                  </a:path>
                </a:pathLst>
              </a:custGeom>
              <a:solidFill>
                <a:srgbClr val="00712D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146" name="Group 146"/>
            <p:cNvGrpSpPr/>
            <p:nvPr/>
          </p:nvGrpSpPr>
          <p:grpSpPr>
            <a:xfrm>
              <a:off x="5275500" y="2518812"/>
              <a:ext cx="155093" cy="83442"/>
              <a:chOff x="0" y="0"/>
              <a:chExt cx="434340" cy="233680"/>
            </a:xfrm>
          </p:grpSpPr>
          <p:sp>
            <p:nvSpPr>
              <p:cNvPr id="147" name="Freeform 147"/>
              <p:cNvSpPr/>
              <p:nvPr/>
            </p:nvSpPr>
            <p:spPr>
              <a:xfrm>
                <a:off x="49530" y="50800"/>
                <a:ext cx="335280" cy="137160"/>
              </a:xfrm>
              <a:custGeom>
                <a:avLst/>
                <a:gdLst/>
                <a:ahLst/>
                <a:cxnLst/>
                <a:rect l="l" t="t" r="r" b="b"/>
                <a:pathLst>
                  <a:path w="335280" h="137160">
                    <a:moveTo>
                      <a:pt x="26670" y="0"/>
                    </a:moveTo>
                    <a:cubicBezTo>
                      <a:pt x="129540" y="5080"/>
                      <a:pt x="158750" y="20320"/>
                      <a:pt x="173990" y="31750"/>
                    </a:cubicBezTo>
                    <a:cubicBezTo>
                      <a:pt x="185420" y="39370"/>
                      <a:pt x="184150" y="48260"/>
                      <a:pt x="195580" y="55880"/>
                    </a:cubicBezTo>
                    <a:cubicBezTo>
                      <a:pt x="219710" y="69850"/>
                      <a:pt x="304800" y="68580"/>
                      <a:pt x="322580" y="85090"/>
                    </a:cubicBezTo>
                    <a:cubicBezTo>
                      <a:pt x="331470" y="92710"/>
                      <a:pt x="335280" y="106680"/>
                      <a:pt x="332740" y="114300"/>
                    </a:cubicBezTo>
                    <a:cubicBezTo>
                      <a:pt x="328930" y="121920"/>
                      <a:pt x="306070" y="132080"/>
                      <a:pt x="298450" y="129540"/>
                    </a:cubicBezTo>
                    <a:cubicBezTo>
                      <a:pt x="290830" y="125730"/>
                      <a:pt x="281940" y="102870"/>
                      <a:pt x="285750" y="95250"/>
                    </a:cubicBezTo>
                    <a:cubicBezTo>
                      <a:pt x="288290" y="87630"/>
                      <a:pt x="312420" y="80010"/>
                      <a:pt x="320040" y="83820"/>
                    </a:cubicBezTo>
                    <a:cubicBezTo>
                      <a:pt x="327660" y="86360"/>
                      <a:pt x="335280" y="104140"/>
                      <a:pt x="332740" y="111760"/>
                    </a:cubicBezTo>
                    <a:cubicBezTo>
                      <a:pt x="331470" y="119380"/>
                      <a:pt x="321310" y="128270"/>
                      <a:pt x="309880" y="130810"/>
                    </a:cubicBezTo>
                    <a:cubicBezTo>
                      <a:pt x="284480" y="137160"/>
                      <a:pt x="220980" y="118110"/>
                      <a:pt x="184150" y="102870"/>
                    </a:cubicBezTo>
                    <a:cubicBezTo>
                      <a:pt x="152400" y="90170"/>
                      <a:pt x="132080" y="59690"/>
                      <a:pt x="102870" y="50800"/>
                    </a:cubicBezTo>
                    <a:cubicBezTo>
                      <a:pt x="74930" y="41910"/>
                      <a:pt x="30480" y="57150"/>
                      <a:pt x="13970" y="48260"/>
                    </a:cubicBezTo>
                    <a:cubicBezTo>
                      <a:pt x="5080" y="41910"/>
                      <a:pt x="0" y="30480"/>
                      <a:pt x="1270" y="22860"/>
                    </a:cubicBezTo>
                    <a:cubicBezTo>
                      <a:pt x="2540" y="13970"/>
                      <a:pt x="26670" y="0"/>
                      <a:pt x="26670" y="0"/>
                    </a:cubicBezTo>
                  </a:path>
                </a:pathLst>
              </a:custGeom>
              <a:solidFill>
                <a:srgbClr val="00712D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148" name="Group 148"/>
            <p:cNvGrpSpPr/>
            <p:nvPr/>
          </p:nvGrpSpPr>
          <p:grpSpPr>
            <a:xfrm>
              <a:off x="4894570" y="2303405"/>
              <a:ext cx="204523" cy="260756"/>
              <a:chOff x="0" y="0"/>
              <a:chExt cx="572770" cy="730250"/>
            </a:xfrm>
          </p:grpSpPr>
          <p:sp>
            <p:nvSpPr>
              <p:cNvPr id="149" name="Freeform 149"/>
              <p:cNvSpPr/>
              <p:nvPr/>
            </p:nvSpPr>
            <p:spPr>
              <a:xfrm>
                <a:off x="50800" y="49530"/>
                <a:ext cx="472440" cy="629920"/>
              </a:xfrm>
              <a:custGeom>
                <a:avLst/>
                <a:gdLst/>
                <a:ahLst/>
                <a:cxnLst/>
                <a:rect l="l" t="t" r="r" b="b"/>
                <a:pathLst>
                  <a:path w="472440" h="629920">
                    <a:moveTo>
                      <a:pt x="0" y="365760"/>
                    </a:moveTo>
                    <a:cubicBezTo>
                      <a:pt x="3810" y="298450"/>
                      <a:pt x="5080" y="292100"/>
                      <a:pt x="7620" y="283210"/>
                    </a:cubicBezTo>
                    <a:cubicBezTo>
                      <a:pt x="11430" y="274320"/>
                      <a:pt x="16510" y="264160"/>
                      <a:pt x="21590" y="255270"/>
                    </a:cubicBezTo>
                    <a:cubicBezTo>
                      <a:pt x="27940" y="247650"/>
                      <a:pt x="36830" y="242570"/>
                      <a:pt x="44450" y="234950"/>
                    </a:cubicBezTo>
                    <a:cubicBezTo>
                      <a:pt x="52070" y="228600"/>
                      <a:pt x="59690" y="222250"/>
                      <a:pt x="68580" y="215900"/>
                    </a:cubicBezTo>
                    <a:cubicBezTo>
                      <a:pt x="77470" y="210820"/>
                      <a:pt x="87630" y="204470"/>
                      <a:pt x="100330" y="201930"/>
                    </a:cubicBezTo>
                    <a:cubicBezTo>
                      <a:pt x="114300" y="199390"/>
                      <a:pt x="134620" y="201930"/>
                      <a:pt x="148590" y="201930"/>
                    </a:cubicBezTo>
                    <a:cubicBezTo>
                      <a:pt x="160020" y="201930"/>
                      <a:pt x="168910" y="201930"/>
                      <a:pt x="180340" y="201930"/>
                    </a:cubicBezTo>
                    <a:cubicBezTo>
                      <a:pt x="193040" y="201930"/>
                      <a:pt x="210820" y="201930"/>
                      <a:pt x="219710" y="201930"/>
                    </a:cubicBezTo>
                    <a:cubicBezTo>
                      <a:pt x="224790" y="200660"/>
                      <a:pt x="227330" y="203200"/>
                      <a:pt x="231140" y="200660"/>
                    </a:cubicBezTo>
                    <a:cubicBezTo>
                      <a:pt x="237490" y="198120"/>
                      <a:pt x="248920" y="181610"/>
                      <a:pt x="252730" y="175260"/>
                    </a:cubicBezTo>
                    <a:cubicBezTo>
                      <a:pt x="254000" y="172720"/>
                      <a:pt x="254000" y="172720"/>
                      <a:pt x="255270" y="170180"/>
                    </a:cubicBezTo>
                    <a:cubicBezTo>
                      <a:pt x="256540" y="163830"/>
                      <a:pt x="257810" y="148590"/>
                      <a:pt x="259080" y="138430"/>
                    </a:cubicBezTo>
                    <a:cubicBezTo>
                      <a:pt x="260350" y="129540"/>
                      <a:pt x="260350" y="116840"/>
                      <a:pt x="264160" y="113030"/>
                    </a:cubicBezTo>
                    <a:cubicBezTo>
                      <a:pt x="266700" y="110490"/>
                      <a:pt x="271780" y="113030"/>
                      <a:pt x="271780" y="111760"/>
                    </a:cubicBezTo>
                    <a:cubicBezTo>
                      <a:pt x="273050" y="110490"/>
                      <a:pt x="273050" y="109220"/>
                      <a:pt x="273050" y="107950"/>
                    </a:cubicBezTo>
                    <a:cubicBezTo>
                      <a:pt x="273050" y="107950"/>
                      <a:pt x="273050" y="105410"/>
                      <a:pt x="273050" y="105410"/>
                    </a:cubicBezTo>
                    <a:cubicBezTo>
                      <a:pt x="273050" y="105410"/>
                      <a:pt x="274320" y="104140"/>
                      <a:pt x="274320" y="102870"/>
                    </a:cubicBezTo>
                    <a:cubicBezTo>
                      <a:pt x="275590" y="101600"/>
                      <a:pt x="275590" y="100330"/>
                      <a:pt x="275590" y="100330"/>
                    </a:cubicBezTo>
                    <a:cubicBezTo>
                      <a:pt x="275590" y="100330"/>
                      <a:pt x="276860" y="97790"/>
                      <a:pt x="278130" y="97790"/>
                    </a:cubicBezTo>
                    <a:cubicBezTo>
                      <a:pt x="278130" y="96520"/>
                      <a:pt x="279400" y="95250"/>
                      <a:pt x="279400" y="95250"/>
                    </a:cubicBezTo>
                    <a:cubicBezTo>
                      <a:pt x="279400" y="95250"/>
                      <a:pt x="280670" y="93980"/>
                      <a:pt x="281940" y="92710"/>
                    </a:cubicBezTo>
                    <a:cubicBezTo>
                      <a:pt x="283210" y="92710"/>
                      <a:pt x="284480" y="91440"/>
                      <a:pt x="284480" y="91440"/>
                    </a:cubicBezTo>
                    <a:cubicBezTo>
                      <a:pt x="284480" y="91440"/>
                      <a:pt x="285750" y="90170"/>
                      <a:pt x="287020" y="90170"/>
                    </a:cubicBezTo>
                    <a:cubicBezTo>
                      <a:pt x="288290" y="88900"/>
                      <a:pt x="289560" y="88900"/>
                      <a:pt x="289560" y="88900"/>
                    </a:cubicBezTo>
                    <a:cubicBezTo>
                      <a:pt x="289560" y="88900"/>
                      <a:pt x="292100" y="87630"/>
                      <a:pt x="293370" y="87630"/>
                    </a:cubicBezTo>
                    <a:cubicBezTo>
                      <a:pt x="293370" y="87630"/>
                      <a:pt x="295910" y="87630"/>
                      <a:pt x="295910" y="87630"/>
                    </a:cubicBezTo>
                    <a:cubicBezTo>
                      <a:pt x="295910" y="87630"/>
                      <a:pt x="298450" y="87630"/>
                      <a:pt x="298450" y="87630"/>
                    </a:cubicBezTo>
                    <a:cubicBezTo>
                      <a:pt x="299720" y="87630"/>
                      <a:pt x="302260" y="87630"/>
                      <a:pt x="302260" y="87630"/>
                    </a:cubicBezTo>
                    <a:cubicBezTo>
                      <a:pt x="302260" y="87630"/>
                      <a:pt x="303530" y="88900"/>
                      <a:pt x="304800" y="88900"/>
                    </a:cubicBezTo>
                    <a:cubicBezTo>
                      <a:pt x="306070" y="88900"/>
                      <a:pt x="307340" y="88900"/>
                      <a:pt x="307340" y="88900"/>
                    </a:cubicBezTo>
                    <a:cubicBezTo>
                      <a:pt x="307340" y="88900"/>
                      <a:pt x="309880" y="90170"/>
                      <a:pt x="311150" y="91440"/>
                    </a:cubicBezTo>
                    <a:cubicBezTo>
                      <a:pt x="311150" y="91440"/>
                      <a:pt x="313690" y="92710"/>
                      <a:pt x="313690" y="92710"/>
                    </a:cubicBezTo>
                    <a:cubicBezTo>
                      <a:pt x="313690" y="92710"/>
                      <a:pt x="314960" y="93980"/>
                      <a:pt x="314960" y="95250"/>
                    </a:cubicBezTo>
                    <a:cubicBezTo>
                      <a:pt x="316230" y="95250"/>
                      <a:pt x="317500" y="96520"/>
                      <a:pt x="317500" y="96520"/>
                    </a:cubicBezTo>
                    <a:cubicBezTo>
                      <a:pt x="317500" y="96520"/>
                      <a:pt x="318770" y="99060"/>
                      <a:pt x="318770" y="99060"/>
                    </a:cubicBezTo>
                    <a:cubicBezTo>
                      <a:pt x="320040" y="100330"/>
                      <a:pt x="321310" y="101600"/>
                      <a:pt x="321310" y="101600"/>
                    </a:cubicBezTo>
                    <a:cubicBezTo>
                      <a:pt x="321310" y="101600"/>
                      <a:pt x="321310" y="104140"/>
                      <a:pt x="321310" y="105410"/>
                    </a:cubicBezTo>
                    <a:cubicBezTo>
                      <a:pt x="322580" y="105410"/>
                      <a:pt x="322580" y="107950"/>
                      <a:pt x="322580" y="107950"/>
                    </a:cubicBezTo>
                    <a:cubicBezTo>
                      <a:pt x="322580" y="107950"/>
                      <a:pt x="322580" y="110490"/>
                      <a:pt x="322580" y="110490"/>
                    </a:cubicBezTo>
                    <a:cubicBezTo>
                      <a:pt x="322580" y="111760"/>
                      <a:pt x="322580" y="114300"/>
                      <a:pt x="322580" y="114300"/>
                    </a:cubicBezTo>
                    <a:cubicBezTo>
                      <a:pt x="322580" y="114300"/>
                      <a:pt x="321310" y="127000"/>
                      <a:pt x="322580" y="127000"/>
                    </a:cubicBezTo>
                    <a:cubicBezTo>
                      <a:pt x="323850" y="127000"/>
                      <a:pt x="326390" y="124460"/>
                      <a:pt x="326390" y="121920"/>
                    </a:cubicBezTo>
                    <a:cubicBezTo>
                      <a:pt x="328930" y="115570"/>
                      <a:pt x="325120" y="95250"/>
                      <a:pt x="328930" y="85090"/>
                    </a:cubicBezTo>
                    <a:cubicBezTo>
                      <a:pt x="332740" y="76200"/>
                      <a:pt x="340360" y="64770"/>
                      <a:pt x="346710" y="60960"/>
                    </a:cubicBezTo>
                    <a:cubicBezTo>
                      <a:pt x="350520" y="59690"/>
                      <a:pt x="354330" y="62230"/>
                      <a:pt x="358140" y="58420"/>
                    </a:cubicBezTo>
                    <a:cubicBezTo>
                      <a:pt x="364490" y="53340"/>
                      <a:pt x="365760" y="33020"/>
                      <a:pt x="372110" y="22860"/>
                    </a:cubicBezTo>
                    <a:cubicBezTo>
                      <a:pt x="377190" y="15240"/>
                      <a:pt x="383540" y="8890"/>
                      <a:pt x="392430" y="6350"/>
                    </a:cubicBezTo>
                    <a:cubicBezTo>
                      <a:pt x="400050" y="2540"/>
                      <a:pt x="411480" y="0"/>
                      <a:pt x="421640" y="1270"/>
                    </a:cubicBezTo>
                    <a:cubicBezTo>
                      <a:pt x="434340" y="2540"/>
                      <a:pt x="455930" y="7620"/>
                      <a:pt x="463550" y="16510"/>
                    </a:cubicBezTo>
                    <a:cubicBezTo>
                      <a:pt x="469900" y="24130"/>
                      <a:pt x="472440" y="38100"/>
                      <a:pt x="469900" y="49530"/>
                    </a:cubicBezTo>
                    <a:cubicBezTo>
                      <a:pt x="468630" y="62230"/>
                      <a:pt x="454660" y="74930"/>
                      <a:pt x="448310" y="87630"/>
                    </a:cubicBezTo>
                    <a:cubicBezTo>
                      <a:pt x="441960" y="100330"/>
                      <a:pt x="434340" y="115570"/>
                      <a:pt x="431800" y="128270"/>
                    </a:cubicBezTo>
                    <a:cubicBezTo>
                      <a:pt x="430530" y="138430"/>
                      <a:pt x="433070" y="146050"/>
                      <a:pt x="433070" y="156210"/>
                    </a:cubicBezTo>
                    <a:cubicBezTo>
                      <a:pt x="433070" y="167640"/>
                      <a:pt x="433070" y="182880"/>
                      <a:pt x="433070" y="195580"/>
                    </a:cubicBezTo>
                    <a:cubicBezTo>
                      <a:pt x="433070" y="208280"/>
                      <a:pt x="433070" y="222250"/>
                      <a:pt x="431800" y="234950"/>
                    </a:cubicBezTo>
                    <a:cubicBezTo>
                      <a:pt x="431800" y="247650"/>
                      <a:pt x="433070" y="259080"/>
                      <a:pt x="431800" y="271780"/>
                    </a:cubicBezTo>
                    <a:cubicBezTo>
                      <a:pt x="431800" y="285750"/>
                      <a:pt x="427990" y="311150"/>
                      <a:pt x="429260" y="316230"/>
                    </a:cubicBezTo>
                    <a:cubicBezTo>
                      <a:pt x="429260" y="316230"/>
                      <a:pt x="429260" y="316230"/>
                      <a:pt x="430530" y="317500"/>
                    </a:cubicBezTo>
                    <a:cubicBezTo>
                      <a:pt x="430530" y="317500"/>
                      <a:pt x="430530" y="318770"/>
                      <a:pt x="431800" y="320040"/>
                    </a:cubicBezTo>
                    <a:cubicBezTo>
                      <a:pt x="431800" y="320040"/>
                      <a:pt x="431800" y="321310"/>
                      <a:pt x="431800" y="321310"/>
                    </a:cubicBezTo>
                    <a:cubicBezTo>
                      <a:pt x="431800" y="321310"/>
                      <a:pt x="431800" y="321310"/>
                      <a:pt x="431800" y="322580"/>
                    </a:cubicBezTo>
                    <a:cubicBezTo>
                      <a:pt x="431800" y="322580"/>
                      <a:pt x="431800" y="323850"/>
                      <a:pt x="431800" y="325120"/>
                    </a:cubicBezTo>
                    <a:cubicBezTo>
                      <a:pt x="431800" y="326390"/>
                      <a:pt x="433070" y="326390"/>
                      <a:pt x="433070" y="327660"/>
                    </a:cubicBezTo>
                    <a:cubicBezTo>
                      <a:pt x="433070" y="334010"/>
                      <a:pt x="433070" y="365760"/>
                      <a:pt x="433070" y="383540"/>
                    </a:cubicBezTo>
                    <a:cubicBezTo>
                      <a:pt x="431800" y="400050"/>
                      <a:pt x="431800" y="415290"/>
                      <a:pt x="431800" y="427990"/>
                    </a:cubicBezTo>
                    <a:cubicBezTo>
                      <a:pt x="431800" y="438150"/>
                      <a:pt x="431800" y="444500"/>
                      <a:pt x="430530" y="454660"/>
                    </a:cubicBezTo>
                    <a:cubicBezTo>
                      <a:pt x="429260" y="464820"/>
                      <a:pt x="430530" y="478790"/>
                      <a:pt x="426720" y="491490"/>
                    </a:cubicBezTo>
                    <a:cubicBezTo>
                      <a:pt x="422910" y="505460"/>
                      <a:pt x="410210" y="520700"/>
                      <a:pt x="403860" y="533400"/>
                    </a:cubicBezTo>
                    <a:cubicBezTo>
                      <a:pt x="398780" y="543560"/>
                      <a:pt x="396240" y="553720"/>
                      <a:pt x="389890" y="561340"/>
                    </a:cubicBezTo>
                    <a:cubicBezTo>
                      <a:pt x="384810" y="568960"/>
                      <a:pt x="375920" y="575310"/>
                      <a:pt x="369570" y="581660"/>
                    </a:cubicBezTo>
                    <a:cubicBezTo>
                      <a:pt x="361950" y="588010"/>
                      <a:pt x="355600" y="594360"/>
                      <a:pt x="347980" y="600710"/>
                    </a:cubicBezTo>
                    <a:cubicBezTo>
                      <a:pt x="340360" y="607060"/>
                      <a:pt x="332740" y="614680"/>
                      <a:pt x="322580" y="619760"/>
                    </a:cubicBezTo>
                    <a:cubicBezTo>
                      <a:pt x="313690" y="623570"/>
                      <a:pt x="300990" y="629920"/>
                      <a:pt x="289560" y="628650"/>
                    </a:cubicBezTo>
                    <a:cubicBezTo>
                      <a:pt x="279400" y="628650"/>
                      <a:pt x="267970" y="624840"/>
                      <a:pt x="259080" y="618490"/>
                    </a:cubicBezTo>
                    <a:cubicBezTo>
                      <a:pt x="248920" y="613410"/>
                      <a:pt x="237490" y="600710"/>
                      <a:pt x="234950" y="595630"/>
                    </a:cubicBezTo>
                    <a:cubicBezTo>
                      <a:pt x="233680" y="593090"/>
                      <a:pt x="234950" y="590550"/>
                      <a:pt x="233680" y="590550"/>
                    </a:cubicBezTo>
                    <a:cubicBezTo>
                      <a:pt x="233680" y="590550"/>
                      <a:pt x="233680" y="591820"/>
                      <a:pt x="232410" y="591820"/>
                    </a:cubicBezTo>
                    <a:cubicBezTo>
                      <a:pt x="228600" y="591820"/>
                      <a:pt x="210820" y="590550"/>
                      <a:pt x="203200" y="585470"/>
                    </a:cubicBezTo>
                    <a:cubicBezTo>
                      <a:pt x="198120" y="581660"/>
                      <a:pt x="195580" y="572770"/>
                      <a:pt x="191770" y="570230"/>
                    </a:cubicBezTo>
                    <a:cubicBezTo>
                      <a:pt x="189230" y="568960"/>
                      <a:pt x="187960" y="570230"/>
                      <a:pt x="184150" y="568960"/>
                    </a:cubicBezTo>
                    <a:cubicBezTo>
                      <a:pt x="177800" y="567690"/>
                      <a:pt x="165100" y="565150"/>
                      <a:pt x="157480" y="561340"/>
                    </a:cubicBezTo>
                    <a:cubicBezTo>
                      <a:pt x="147320" y="556260"/>
                      <a:pt x="137160" y="548640"/>
                      <a:pt x="129540" y="541020"/>
                    </a:cubicBezTo>
                    <a:cubicBezTo>
                      <a:pt x="123190" y="533400"/>
                      <a:pt x="121920" y="523240"/>
                      <a:pt x="115570" y="518160"/>
                    </a:cubicBezTo>
                    <a:cubicBezTo>
                      <a:pt x="107950" y="513080"/>
                      <a:pt x="96520" y="513080"/>
                      <a:pt x="87630" y="510540"/>
                    </a:cubicBezTo>
                    <a:cubicBezTo>
                      <a:pt x="78740" y="508000"/>
                      <a:pt x="69850" y="508000"/>
                      <a:pt x="62230" y="502920"/>
                    </a:cubicBezTo>
                    <a:cubicBezTo>
                      <a:pt x="54610" y="499110"/>
                      <a:pt x="48260" y="491490"/>
                      <a:pt x="44450" y="482600"/>
                    </a:cubicBezTo>
                    <a:cubicBezTo>
                      <a:pt x="39370" y="469900"/>
                      <a:pt x="44450" y="445770"/>
                      <a:pt x="40640" y="435610"/>
                    </a:cubicBezTo>
                    <a:cubicBezTo>
                      <a:pt x="38100" y="431800"/>
                      <a:pt x="35560" y="430530"/>
                      <a:pt x="33020" y="426720"/>
                    </a:cubicBezTo>
                    <a:cubicBezTo>
                      <a:pt x="27940" y="420370"/>
                      <a:pt x="19050" y="410210"/>
                      <a:pt x="13970" y="400050"/>
                    </a:cubicBezTo>
                    <a:cubicBezTo>
                      <a:pt x="7620" y="389890"/>
                      <a:pt x="0" y="365760"/>
                      <a:pt x="0" y="365760"/>
                    </a:cubicBezTo>
                    <a:moveTo>
                      <a:pt x="50800" y="359410"/>
                    </a:moveTo>
                    <a:cubicBezTo>
                      <a:pt x="68580" y="330200"/>
                      <a:pt x="78740" y="325120"/>
                      <a:pt x="86360" y="318770"/>
                    </a:cubicBezTo>
                    <a:cubicBezTo>
                      <a:pt x="92710" y="312420"/>
                      <a:pt x="101600" y="307340"/>
                      <a:pt x="106680" y="299720"/>
                    </a:cubicBezTo>
                    <a:cubicBezTo>
                      <a:pt x="114300" y="289560"/>
                      <a:pt x="116840" y="267970"/>
                      <a:pt x="123190" y="260350"/>
                    </a:cubicBezTo>
                    <a:cubicBezTo>
                      <a:pt x="128270" y="255270"/>
                      <a:pt x="138430" y="254000"/>
                      <a:pt x="138430" y="252730"/>
                    </a:cubicBezTo>
                    <a:cubicBezTo>
                      <a:pt x="138430" y="250190"/>
                      <a:pt x="113030" y="248920"/>
                      <a:pt x="102870" y="252730"/>
                    </a:cubicBezTo>
                    <a:cubicBezTo>
                      <a:pt x="92710" y="256540"/>
                      <a:pt x="83820" y="266700"/>
                      <a:pt x="76200" y="275590"/>
                    </a:cubicBezTo>
                    <a:cubicBezTo>
                      <a:pt x="67310" y="283210"/>
                      <a:pt x="58420" y="293370"/>
                      <a:pt x="54610" y="303530"/>
                    </a:cubicBezTo>
                    <a:cubicBezTo>
                      <a:pt x="50800" y="313690"/>
                      <a:pt x="52070" y="325120"/>
                      <a:pt x="50800" y="335280"/>
                    </a:cubicBezTo>
                    <a:cubicBezTo>
                      <a:pt x="50800" y="344170"/>
                      <a:pt x="50800" y="359410"/>
                      <a:pt x="50800" y="359410"/>
                    </a:cubicBezTo>
                    <a:moveTo>
                      <a:pt x="209550" y="440690"/>
                    </a:moveTo>
                    <a:cubicBezTo>
                      <a:pt x="218440" y="448310"/>
                      <a:pt x="220980" y="448310"/>
                      <a:pt x="222250" y="445770"/>
                    </a:cubicBezTo>
                    <a:cubicBezTo>
                      <a:pt x="224790" y="443230"/>
                      <a:pt x="223520" y="431800"/>
                      <a:pt x="222250" y="430530"/>
                    </a:cubicBezTo>
                    <a:cubicBezTo>
                      <a:pt x="219710" y="429260"/>
                      <a:pt x="209550" y="440690"/>
                      <a:pt x="209550" y="440690"/>
                    </a:cubicBezTo>
                    <a:moveTo>
                      <a:pt x="271780" y="389890"/>
                    </a:moveTo>
                    <a:cubicBezTo>
                      <a:pt x="273050" y="429260"/>
                      <a:pt x="271780" y="433070"/>
                      <a:pt x="273050" y="433070"/>
                    </a:cubicBezTo>
                    <a:cubicBezTo>
                      <a:pt x="274320" y="433070"/>
                      <a:pt x="276860" y="424180"/>
                      <a:pt x="278130" y="421640"/>
                    </a:cubicBezTo>
                    <a:cubicBezTo>
                      <a:pt x="278130" y="420370"/>
                      <a:pt x="278130" y="417830"/>
                      <a:pt x="278130" y="417830"/>
                    </a:cubicBezTo>
                    <a:cubicBezTo>
                      <a:pt x="278130" y="417830"/>
                      <a:pt x="279400" y="416560"/>
                      <a:pt x="280670" y="415290"/>
                    </a:cubicBezTo>
                    <a:cubicBezTo>
                      <a:pt x="280670" y="412750"/>
                      <a:pt x="278130" y="397510"/>
                      <a:pt x="275590" y="393700"/>
                    </a:cubicBezTo>
                    <a:cubicBezTo>
                      <a:pt x="274320" y="392430"/>
                      <a:pt x="271780" y="389890"/>
                      <a:pt x="271780" y="389890"/>
                    </a:cubicBezTo>
                    <a:moveTo>
                      <a:pt x="274320" y="558800"/>
                    </a:moveTo>
                    <a:cubicBezTo>
                      <a:pt x="287020" y="577850"/>
                      <a:pt x="309880" y="563880"/>
                      <a:pt x="309880" y="563880"/>
                    </a:cubicBezTo>
                    <a:cubicBezTo>
                      <a:pt x="308610" y="563880"/>
                      <a:pt x="306070" y="562610"/>
                      <a:pt x="306070" y="562610"/>
                    </a:cubicBezTo>
                    <a:cubicBezTo>
                      <a:pt x="306070" y="562610"/>
                      <a:pt x="304800" y="562610"/>
                      <a:pt x="303530" y="561340"/>
                    </a:cubicBezTo>
                    <a:cubicBezTo>
                      <a:pt x="302260" y="561340"/>
                      <a:pt x="300990" y="560070"/>
                      <a:pt x="300990" y="560070"/>
                    </a:cubicBezTo>
                    <a:cubicBezTo>
                      <a:pt x="300990" y="560070"/>
                      <a:pt x="299720" y="558800"/>
                      <a:pt x="298450" y="558800"/>
                    </a:cubicBezTo>
                    <a:cubicBezTo>
                      <a:pt x="297180" y="557530"/>
                      <a:pt x="295910" y="556260"/>
                      <a:pt x="295910" y="556260"/>
                    </a:cubicBezTo>
                    <a:cubicBezTo>
                      <a:pt x="295910" y="556260"/>
                      <a:pt x="294640" y="554990"/>
                      <a:pt x="294640" y="553720"/>
                    </a:cubicBezTo>
                    <a:cubicBezTo>
                      <a:pt x="293370" y="552450"/>
                      <a:pt x="292100" y="551180"/>
                      <a:pt x="292100" y="551180"/>
                    </a:cubicBezTo>
                    <a:cubicBezTo>
                      <a:pt x="292100" y="551180"/>
                      <a:pt x="292100" y="549910"/>
                      <a:pt x="292100" y="548640"/>
                    </a:cubicBezTo>
                    <a:cubicBezTo>
                      <a:pt x="289560" y="548640"/>
                      <a:pt x="279400" y="552450"/>
                      <a:pt x="276860" y="554990"/>
                    </a:cubicBezTo>
                    <a:cubicBezTo>
                      <a:pt x="275590" y="556260"/>
                      <a:pt x="274320" y="558800"/>
                      <a:pt x="274320" y="558800"/>
                    </a:cubicBezTo>
                    <a:moveTo>
                      <a:pt x="313690" y="318770"/>
                    </a:moveTo>
                    <a:cubicBezTo>
                      <a:pt x="339090" y="309880"/>
                      <a:pt x="342900" y="283210"/>
                      <a:pt x="347980" y="267970"/>
                    </a:cubicBezTo>
                    <a:cubicBezTo>
                      <a:pt x="350520" y="255270"/>
                      <a:pt x="353060" y="242570"/>
                      <a:pt x="355600" y="232410"/>
                    </a:cubicBezTo>
                    <a:cubicBezTo>
                      <a:pt x="356870" y="222250"/>
                      <a:pt x="358140" y="214630"/>
                      <a:pt x="359410" y="204470"/>
                    </a:cubicBezTo>
                    <a:cubicBezTo>
                      <a:pt x="360680" y="191770"/>
                      <a:pt x="360680" y="170180"/>
                      <a:pt x="360680" y="161290"/>
                    </a:cubicBezTo>
                    <a:cubicBezTo>
                      <a:pt x="360680" y="158750"/>
                      <a:pt x="361950" y="154940"/>
                      <a:pt x="360680" y="154940"/>
                    </a:cubicBezTo>
                    <a:cubicBezTo>
                      <a:pt x="360680" y="154940"/>
                      <a:pt x="356870" y="172720"/>
                      <a:pt x="354330" y="176530"/>
                    </a:cubicBezTo>
                    <a:cubicBezTo>
                      <a:pt x="354330" y="179070"/>
                      <a:pt x="353060" y="180340"/>
                      <a:pt x="351790" y="181610"/>
                    </a:cubicBezTo>
                    <a:cubicBezTo>
                      <a:pt x="351790" y="185420"/>
                      <a:pt x="353060" y="190500"/>
                      <a:pt x="353060" y="194310"/>
                    </a:cubicBezTo>
                    <a:cubicBezTo>
                      <a:pt x="351790" y="196850"/>
                      <a:pt x="350520" y="200660"/>
                      <a:pt x="350520" y="201930"/>
                    </a:cubicBezTo>
                    <a:cubicBezTo>
                      <a:pt x="350520" y="203200"/>
                      <a:pt x="350520" y="203200"/>
                      <a:pt x="350520" y="203200"/>
                    </a:cubicBezTo>
                    <a:cubicBezTo>
                      <a:pt x="350520" y="203200"/>
                      <a:pt x="350520" y="205740"/>
                      <a:pt x="350520" y="207010"/>
                    </a:cubicBezTo>
                    <a:cubicBezTo>
                      <a:pt x="350520" y="208280"/>
                      <a:pt x="350520" y="208280"/>
                      <a:pt x="350520" y="209550"/>
                    </a:cubicBezTo>
                    <a:cubicBezTo>
                      <a:pt x="350520" y="214630"/>
                      <a:pt x="349250" y="226060"/>
                      <a:pt x="347980" y="234950"/>
                    </a:cubicBezTo>
                    <a:cubicBezTo>
                      <a:pt x="346710" y="247650"/>
                      <a:pt x="345440" y="264160"/>
                      <a:pt x="341630" y="275590"/>
                    </a:cubicBezTo>
                    <a:cubicBezTo>
                      <a:pt x="337820" y="287020"/>
                      <a:pt x="330200" y="298450"/>
                      <a:pt x="325120" y="306070"/>
                    </a:cubicBezTo>
                    <a:cubicBezTo>
                      <a:pt x="321310" y="312420"/>
                      <a:pt x="313690" y="318770"/>
                      <a:pt x="313690" y="318770"/>
                    </a:cubicBezTo>
                    <a:moveTo>
                      <a:pt x="345440" y="533400"/>
                    </a:moveTo>
                    <a:cubicBezTo>
                      <a:pt x="355600" y="524510"/>
                      <a:pt x="356870" y="521970"/>
                      <a:pt x="356870" y="521970"/>
                    </a:cubicBezTo>
                    <a:cubicBezTo>
                      <a:pt x="355600" y="520700"/>
                      <a:pt x="351790" y="521970"/>
                      <a:pt x="350520" y="523240"/>
                    </a:cubicBezTo>
                    <a:cubicBezTo>
                      <a:pt x="349250" y="524510"/>
                      <a:pt x="350520" y="527050"/>
                      <a:pt x="350520" y="529590"/>
                    </a:cubicBezTo>
                    <a:cubicBezTo>
                      <a:pt x="349250" y="530860"/>
                      <a:pt x="345440" y="533400"/>
                      <a:pt x="345440" y="533400"/>
                    </a:cubicBezTo>
                    <a:moveTo>
                      <a:pt x="372110" y="350520"/>
                    </a:moveTo>
                    <a:cubicBezTo>
                      <a:pt x="374650" y="340360"/>
                      <a:pt x="375920" y="335280"/>
                      <a:pt x="375920" y="335280"/>
                    </a:cubicBezTo>
                    <a:cubicBezTo>
                      <a:pt x="375920" y="335280"/>
                      <a:pt x="372110" y="341630"/>
                      <a:pt x="372110" y="344170"/>
                    </a:cubicBezTo>
                    <a:cubicBezTo>
                      <a:pt x="372110" y="346710"/>
                      <a:pt x="372110" y="350520"/>
                      <a:pt x="372110" y="350520"/>
                    </a:cubicBezTo>
                  </a:path>
                </a:pathLst>
              </a:custGeom>
              <a:solidFill>
                <a:srgbClr val="00712D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150" name="Group 150"/>
            <p:cNvGrpSpPr/>
            <p:nvPr/>
          </p:nvGrpSpPr>
          <p:grpSpPr>
            <a:xfrm>
              <a:off x="5232418" y="2526068"/>
              <a:ext cx="83442" cy="54419"/>
              <a:chOff x="0" y="0"/>
              <a:chExt cx="233680" cy="152400"/>
            </a:xfrm>
          </p:grpSpPr>
          <p:sp>
            <p:nvSpPr>
              <p:cNvPr id="151" name="Freeform 151"/>
              <p:cNvSpPr/>
              <p:nvPr/>
            </p:nvSpPr>
            <p:spPr>
              <a:xfrm>
                <a:off x="49530" y="41910"/>
                <a:ext cx="132080" cy="60960"/>
              </a:xfrm>
              <a:custGeom>
                <a:avLst/>
                <a:gdLst/>
                <a:ahLst/>
                <a:cxnLst/>
                <a:rect l="l" t="t" r="r" b="b"/>
                <a:pathLst>
                  <a:path w="132080" h="60960">
                    <a:moveTo>
                      <a:pt x="106680" y="59690"/>
                    </a:moveTo>
                    <a:cubicBezTo>
                      <a:pt x="2540" y="46990"/>
                      <a:pt x="0" y="31750"/>
                      <a:pt x="2540" y="24130"/>
                    </a:cubicBezTo>
                    <a:cubicBezTo>
                      <a:pt x="5080" y="16510"/>
                      <a:pt x="20320" y="7620"/>
                      <a:pt x="29210" y="8890"/>
                    </a:cubicBezTo>
                    <a:cubicBezTo>
                      <a:pt x="36830" y="10160"/>
                      <a:pt x="49530" y="21590"/>
                      <a:pt x="50800" y="30480"/>
                    </a:cubicBezTo>
                    <a:cubicBezTo>
                      <a:pt x="53340" y="36830"/>
                      <a:pt x="48260" y="48260"/>
                      <a:pt x="43180" y="52070"/>
                    </a:cubicBezTo>
                    <a:cubicBezTo>
                      <a:pt x="38100" y="57150"/>
                      <a:pt x="27940" y="60960"/>
                      <a:pt x="20320" y="58420"/>
                    </a:cubicBezTo>
                    <a:cubicBezTo>
                      <a:pt x="12700" y="55880"/>
                      <a:pt x="1270" y="43180"/>
                      <a:pt x="1270" y="35560"/>
                    </a:cubicBezTo>
                    <a:cubicBezTo>
                      <a:pt x="0" y="26670"/>
                      <a:pt x="7620" y="15240"/>
                      <a:pt x="17780" y="10160"/>
                    </a:cubicBezTo>
                    <a:cubicBezTo>
                      <a:pt x="35560" y="1270"/>
                      <a:pt x="87630" y="0"/>
                      <a:pt x="106680" y="8890"/>
                    </a:cubicBezTo>
                    <a:cubicBezTo>
                      <a:pt x="119380" y="13970"/>
                      <a:pt x="132080" y="27940"/>
                      <a:pt x="132080" y="36830"/>
                    </a:cubicBezTo>
                    <a:cubicBezTo>
                      <a:pt x="130810" y="45720"/>
                      <a:pt x="106680" y="59690"/>
                      <a:pt x="106680" y="59690"/>
                    </a:cubicBezTo>
                  </a:path>
                </a:pathLst>
              </a:custGeom>
              <a:solidFill>
                <a:srgbClr val="00712D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152" name="Group 152"/>
            <p:cNvGrpSpPr/>
            <p:nvPr/>
          </p:nvGrpSpPr>
          <p:grpSpPr>
            <a:xfrm>
              <a:off x="5229244" y="2426300"/>
              <a:ext cx="187291" cy="141035"/>
              <a:chOff x="0" y="0"/>
              <a:chExt cx="524510" cy="394970"/>
            </a:xfrm>
          </p:grpSpPr>
          <p:sp>
            <p:nvSpPr>
              <p:cNvPr id="153" name="Freeform 153"/>
              <p:cNvSpPr/>
              <p:nvPr/>
            </p:nvSpPr>
            <p:spPr>
              <a:xfrm>
                <a:off x="39370" y="50800"/>
                <a:ext cx="435610" cy="299720"/>
              </a:xfrm>
              <a:custGeom>
                <a:avLst/>
                <a:gdLst/>
                <a:ahLst/>
                <a:cxnLst/>
                <a:rect l="l" t="t" r="r" b="b"/>
                <a:pathLst>
                  <a:path w="435610" h="299720">
                    <a:moveTo>
                      <a:pt x="400050" y="276860"/>
                    </a:moveTo>
                    <a:cubicBezTo>
                      <a:pt x="335280" y="267970"/>
                      <a:pt x="332740" y="256540"/>
                      <a:pt x="335280" y="250190"/>
                    </a:cubicBezTo>
                    <a:cubicBezTo>
                      <a:pt x="337820" y="242570"/>
                      <a:pt x="349250" y="231140"/>
                      <a:pt x="356870" y="231140"/>
                    </a:cubicBezTo>
                    <a:cubicBezTo>
                      <a:pt x="363220" y="231140"/>
                      <a:pt x="369570" y="247650"/>
                      <a:pt x="375920" y="247650"/>
                    </a:cubicBezTo>
                    <a:cubicBezTo>
                      <a:pt x="379730" y="247650"/>
                      <a:pt x="382270" y="238760"/>
                      <a:pt x="387350" y="237490"/>
                    </a:cubicBezTo>
                    <a:cubicBezTo>
                      <a:pt x="393700" y="236220"/>
                      <a:pt x="405130" y="241300"/>
                      <a:pt x="408940" y="246380"/>
                    </a:cubicBezTo>
                    <a:cubicBezTo>
                      <a:pt x="414020" y="254000"/>
                      <a:pt x="414020" y="273050"/>
                      <a:pt x="407670" y="280670"/>
                    </a:cubicBezTo>
                    <a:cubicBezTo>
                      <a:pt x="400050" y="289560"/>
                      <a:pt x="374650" y="289560"/>
                      <a:pt x="358140" y="288290"/>
                    </a:cubicBezTo>
                    <a:cubicBezTo>
                      <a:pt x="342900" y="285750"/>
                      <a:pt x="317500" y="279400"/>
                      <a:pt x="313690" y="267970"/>
                    </a:cubicBezTo>
                    <a:cubicBezTo>
                      <a:pt x="308610" y="257810"/>
                      <a:pt x="316230" y="236220"/>
                      <a:pt x="326390" y="228600"/>
                    </a:cubicBezTo>
                    <a:cubicBezTo>
                      <a:pt x="339090" y="217170"/>
                      <a:pt x="374650" y="217170"/>
                      <a:pt x="393700" y="219710"/>
                    </a:cubicBezTo>
                    <a:cubicBezTo>
                      <a:pt x="408940" y="222250"/>
                      <a:pt x="429260" y="227330"/>
                      <a:pt x="431800" y="236220"/>
                    </a:cubicBezTo>
                    <a:cubicBezTo>
                      <a:pt x="435610" y="243840"/>
                      <a:pt x="426720" y="261620"/>
                      <a:pt x="415290" y="270510"/>
                    </a:cubicBezTo>
                    <a:cubicBezTo>
                      <a:pt x="388620" y="287020"/>
                      <a:pt x="287020" y="269240"/>
                      <a:pt x="242570" y="275590"/>
                    </a:cubicBezTo>
                    <a:cubicBezTo>
                      <a:pt x="214630" y="279400"/>
                      <a:pt x="200660" y="290830"/>
                      <a:pt x="173990" y="293370"/>
                    </a:cubicBezTo>
                    <a:cubicBezTo>
                      <a:pt x="142240" y="295910"/>
                      <a:pt x="87630" y="299720"/>
                      <a:pt x="63500" y="280670"/>
                    </a:cubicBezTo>
                    <a:cubicBezTo>
                      <a:pt x="39370" y="261620"/>
                      <a:pt x="33020" y="218440"/>
                      <a:pt x="25400" y="181610"/>
                    </a:cubicBezTo>
                    <a:cubicBezTo>
                      <a:pt x="15240" y="137160"/>
                      <a:pt x="0" y="45720"/>
                      <a:pt x="16510" y="30480"/>
                    </a:cubicBezTo>
                    <a:cubicBezTo>
                      <a:pt x="24130" y="22860"/>
                      <a:pt x="46990" y="26670"/>
                      <a:pt x="54610" y="34290"/>
                    </a:cubicBezTo>
                    <a:cubicBezTo>
                      <a:pt x="63500" y="40640"/>
                      <a:pt x="63500" y="53340"/>
                      <a:pt x="66040" y="68580"/>
                    </a:cubicBezTo>
                    <a:cubicBezTo>
                      <a:pt x="71120" y="90170"/>
                      <a:pt x="83820" y="135890"/>
                      <a:pt x="76200" y="152400"/>
                    </a:cubicBezTo>
                    <a:cubicBezTo>
                      <a:pt x="71120" y="161290"/>
                      <a:pt x="58420" y="168910"/>
                      <a:pt x="49530" y="167640"/>
                    </a:cubicBezTo>
                    <a:cubicBezTo>
                      <a:pt x="41910" y="166370"/>
                      <a:pt x="27940" y="153670"/>
                      <a:pt x="27940" y="146050"/>
                    </a:cubicBezTo>
                    <a:cubicBezTo>
                      <a:pt x="26670" y="137160"/>
                      <a:pt x="41910" y="119380"/>
                      <a:pt x="50800" y="116840"/>
                    </a:cubicBezTo>
                    <a:cubicBezTo>
                      <a:pt x="57150" y="115570"/>
                      <a:pt x="68580" y="120650"/>
                      <a:pt x="72390" y="125730"/>
                    </a:cubicBezTo>
                    <a:cubicBezTo>
                      <a:pt x="77470" y="132080"/>
                      <a:pt x="78740" y="142240"/>
                      <a:pt x="77470" y="149860"/>
                    </a:cubicBezTo>
                    <a:cubicBezTo>
                      <a:pt x="74930" y="156210"/>
                      <a:pt x="67310" y="165100"/>
                      <a:pt x="60960" y="166370"/>
                    </a:cubicBezTo>
                    <a:cubicBezTo>
                      <a:pt x="54610" y="168910"/>
                      <a:pt x="44450" y="168910"/>
                      <a:pt x="36830" y="162560"/>
                    </a:cubicBezTo>
                    <a:cubicBezTo>
                      <a:pt x="21590" y="146050"/>
                      <a:pt x="1270" y="45720"/>
                      <a:pt x="11430" y="21590"/>
                    </a:cubicBezTo>
                    <a:cubicBezTo>
                      <a:pt x="16510" y="8890"/>
                      <a:pt x="31750" y="0"/>
                      <a:pt x="40640" y="0"/>
                    </a:cubicBezTo>
                    <a:cubicBezTo>
                      <a:pt x="49530" y="1270"/>
                      <a:pt x="60960" y="13970"/>
                      <a:pt x="67310" y="27940"/>
                    </a:cubicBezTo>
                    <a:cubicBezTo>
                      <a:pt x="78740" y="57150"/>
                      <a:pt x="67310" y="138430"/>
                      <a:pt x="76200" y="176530"/>
                    </a:cubicBezTo>
                    <a:cubicBezTo>
                      <a:pt x="81280" y="201930"/>
                      <a:pt x="83820" y="226060"/>
                      <a:pt x="100330" y="237490"/>
                    </a:cubicBezTo>
                    <a:cubicBezTo>
                      <a:pt x="118110" y="250190"/>
                      <a:pt x="156210" y="246380"/>
                      <a:pt x="181610" y="243840"/>
                    </a:cubicBezTo>
                    <a:cubicBezTo>
                      <a:pt x="203200" y="241300"/>
                      <a:pt x="215900" y="229870"/>
                      <a:pt x="241300" y="224790"/>
                    </a:cubicBezTo>
                    <a:cubicBezTo>
                      <a:pt x="283210" y="218440"/>
                      <a:pt x="386080" y="208280"/>
                      <a:pt x="414020" y="220980"/>
                    </a:cubicBezTo>
                    <a:cubicBezTo>
                      <a:pt x="425450" y="226060"/>
                      <a:pt x="433070" y="233680"/>
                      <a:pt x="433070" y="242570"/>
                    </a:cubicBezTo>
                    <a:cubicBezTo>
                      <a:pt x="434340" y="250190"/>
                      <a:pt x="429260" y="261620"/>
                      <a:pt x="420370" y="267970"/>
                    </a:cubicBezTo>
                    <a:cubicBezTo>
                      <a:pt x="405130" y="276860"/>
                      <a:pt x="345440" y="280670"/>
                      <a:pt x="339090" y="271780"/>
                    </a:cubicBezTo>
                    <a:cubicBezTo>
                      <a:pt x="335280" y="265430"/>
                      <a:pt x="349250" y="242570"/>
                      <a:pt x="358140" y="237490"/>
                    </a:cubicBezTo>
                    <a:cubicBezTo>
                      <a:pt x="367030" y="232410"/>
                      <a:pt x="383540" y="233680"/>
                      <a:pt x="393700" y="237490"/>
                    </a:cubicBezTo>
                    <a:cubicBezTo>
                      <a:pt x="402590" y="242570"/>
                      <a:pt x="415290" y="255270"/>
                      <a:pt x="415290" y="264160"/>
                    </a:cubicBezTo>
                    <a:cubicBezTo>
                      <a:pt x="415290" y="271780"/>
                      <a:pt x="406400" y="283210"/>
                      <a:pt x="397510" y="287020"/>
                    </a:cubicBezTo>
                    <a:cubicBezTo>
                      <a:pt x="386080" y="290830"/>
                      <a:pt x="355600" y="285750"/>
                      <a:pt x="345440" y="276860"/>
                    </a:cubicBezTo>
                    <a:cubicBezTo>
                      <a:pt x="339090" y="270510"/>
                      <a:pt x="334010" y="257810"/>
                      <a:pt x="335280" y="250190"/>
                    </a:cubicBezTo>
                    <a:cubicBezTo>
                      <a:pt x="336550" y="243840"/>
                      <a:pt x="342900" y="236220"/>
                      <a:pt x="350520" y="232410"/>
                    </a:cubicBezTo>
                    <a:cubicBezTo>
                      <a:pt x="361950" y="226060"/>
                      <a:pt x="392430" y="222250"/>
                      <a:pt x="405130" y="227330"/>
                    </a:cubicBezTo>
                    <a:cubicBezTo>
                      <a:pt x="412750" y="231140"/>
                      <a:pt x="421640" y="242570"/>
                      <a:pt x="421640" y="250190"/>
                    </a:cubicBezTo>
                    <a:cubicBezTo>
                      <a:pt x="421640" y="259080"/>
                      <a:pt x="400050" y="276860"/>
                      <a:pt x="400050" y="276860"/>
                    </a:cubicBezTo>
                  </a:path>
                </a:pathLst>
              </a:custGeom>
              <a:solidFill>
                <a:srgbClr val="00712D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154" name="Group 154"/>
            <p:cNvGrpSpPr/>
            <p:nvPr/>
          </p:nvGrpSpPr>
          <p:grpSpPr>
            <a:xfrm>
              <a:off x="4907267" y="2351928"/>
              <a:ext cx="170512" cy="193639"/>
              <a:chOff x="0" y="0"/>
              <a:chExt cx="477520" cy="542290"/>
            </a:xfrm>
          </p:grpSpPr>
          <p:sp>
            <p:nvSpPr>
              <p:cNvPr id="155" name="Freeform 155"/>
              <p:cNvSpPr/>
              <p:nvPr/>
            </p:nvSpPr>
            <p:spPr>
              <a:xfrm>
                <a:off x="48260" y="44450"/>
                <a:ext cx="382270" cy="450850"/>
              </a:xfrm>
              <a:custGeom>
                <a:avLst/>
                <a:gdLst/>
                <a:ahLst/>
                <a:cxnLst/>
                <a:rect l="l" t="t" r="r" b="b"/>
                <a:pathLst>
                  <a:path w="382270" h="450850">
                    <a:moveTo>
                      <a:pt x="143510" y="240030"/>
                    </a:moveTo>
                    <a:cubicBezTo>
                      <a:pt x="308610" y="422910"/>
                      <a:pt x="306070" y="436880"/>
                      <a:pt x="299720" y="443230"/>
                    </a:cubicBezTo>
                    <a:cubicBezTo>
                      <a:pt x="293370" y="448310"/>
                      <a:pt x="269240" y="447040"/>
                      <a:pt x="266700" y="443230"/>
                    </a:cubicBezTo>
                    <a:cubicBezTo>
                      <a:pt x="264160" y="436880"/>
                      <a:pt x="294640" y="403860"/>
                      <a:pt x="299720" y="406400"/>
                    </a:cubicBezTo>
                    <a:cubicBezTo>
                      <a:pt x="304800" y="407670"/>
                      <a:pt x="306070" y="438150"/>
                      <a:pt x="299720" y="444500"/>
                    </a:cubicBezTo>
                    <a:cubicBezTo>
                      <a:pt x="294640" y="449580"/>
                      <a:pt x="275590" y="449580"/>
                      <a:pt x="266700" y="444500"/>
                    </a:cubicBezTo>
                    <a:cubicBezTo>
                      <a:pt x="252730" y="435610"/>
                      <a:pt x="246380" y="407670"/>
                      <a:pt x="236220" y="387350"/>
                    </a:cubicBezTo>
                    <a:cubicBezTo>
                      <a:pt x="226060" y="363220"/>
                      <a:pt x="209550" y="334010"/>
                      <a:pt x="203200" y="308610"/>
                    </a:cubicBezTo>
                    <a:cubicBezTo>
                      <a:pt x="198120" y="285750"/>
                      <a:pt x="198120" y="259080"/>
                      <a:pt x="200660" y="240030"/>
                    </a:cubicBezTo>
                    <a:cubicBezTo>
                      <a:pt x="201930" y="224790"/>
                      <a:pt x="203200" y="217170"/>
                      <a:pt x="209550" y="200660"/>
                    </a:cubicBezTo>
                    <a:cubicBezTo>
                      <a:pt x="226060" y="167640"/>
                      <a:pt x="288290" y="101600"/>
                      <a:pt x="308610" y="64770"/>
                    </a:cubicBezTo>
                    <a:cubicBezTo>
                      <a:pt x="320040" y="44450"/>
                      <a:pt x="318770" y="20320"/>
                      <a:pt x="331470" y="11430"/>
                    </a:cubicBezTo>
                    <a:cubicBezTo>
                      <a:pt x="341630" y="3810"/>
                      <a:pt x="360680" y="0"/>
                      <a:pt x="369570" y="6350"/>
                    </a:cubicBezTo>
                    <a:cubicBezTo>
                      <a:pt x="382270" y="17780"/>
                      <a:pt x="378460" y="74930"/>
                      <a:pt x="375920" y="104140"/>
                    </a:cubicBezTo>
                    <a:cubicBezTo>
                      <a:pt x="374650" y="129540"/>
                      <a:pt x="365760" y="153670"/>
                      <a:pt x="360680" y="172720"/>
                    </a:cubicBezTo>
                    <a:cubicBezTo>
                      <a:pt x="356870" y="186690"/>
                      <a:pt x="355600" y="196850"/>
                      <a:pt x="347980" y="208280"/>
                    </a:cubicBezTo>
                    <a:cubicBezTo>
                      <a:pt x="336550" y="226060"/>
                      <a:pt x="314960" y="250190"/>
                      <a:pt x="287020" y="264160"/>
                    </a:cubicBezTo>
                    <a:cubicBezTo>
                      <a:pt x="247650" y="281940"/>
                      <a:pt x="166370" y="290830"/>
                      <a:pt x="125730" y="290830"/>
                    </a:cubicBezTo>
                    <a:cubicBezTo>
                      <a:pt x="99060" y="289560"/>
                      <a:pt x="77470" y="290830"/>
                      <a:pt x="62230" y="278130"/>
                    </a:cubicBezTo>
                    <a:cubicBezTo>
                      <a:pt x="43180" y="262890"/>
                      <a:pt x="33020" y="219710"/>
                      <a:pt x="27940" y="196850"/>
                    </a:cubicBezTo>
                    <a:cubicBezTo>
                      <a:pt x="24130" y="180340"/>
                      <a:pt x="22860" y="165100"/>
                      <a:pt x="27940" y="153670"/>
                    </a:cubicBezTo>
                    <a:cubicBezTo>
                      <a:pt x="31750" y="142240"/>
                      <a:pt x="40640" y="133350"/>
                      <a:pt x="54610" y="125730"/>
                    </a:cubicBezTo>
                    <a:cubicBezTo>
                      <a:pt x="78740" y="113030"/>
                      <a:pt x="149860" y="96520"/>
                      <a:pt x="168910" y="105410"/>
                    </a:cubicBezTo>
                    <a:cubicBezTo>
                      <a:pt x="179070" y="110490"/>
                      <a:pt x="182880" y="121920"/>
                      <a:pt x="182880" y="130810"/>
                    </a:cubicBezTo>
                    <a:cubicBezTo>
                      <a:pt x="182880" y="140970"/>
                      <a:pt x="173990" y="153670"/>
                      <a:pt x="162560" y="163830"/>
                    </a:cubicBezTo>
                    <a:cubicBezTo>
                      <a:pt x="140970" y="182880"/>
                      <a:pt x="54610" y="196850"/>
                      <a:pt x="45720" y="215900"/>
                    </a:cubicBezTo>
                    <a:cubicBezTo>
                      <a:pt x="40640" y="223520"/>
                      <a:pt x="43180" y="236220"/>
                      <a:pt x="50800" y="241300"/>
                    </a:cubicBezTo>
                    <a:cubicBezTo>
                      <a:pt x="69850" y="256540"/>
                      <a:pt x="167640" y="254000"/>
                      <a:pt x="214630" y="234950"/>
                    </a:cubicBezTo>
                    <a:cubicBezTo>
                      <a:pt x="261620" y="215900"/>
                      <a:pt x="304800" y="133350"/>
                      <a:pt x="330200" y="128270"/>
                    </a:cubicBezTo>
                    <a:cubicBezTo>
                      <a:pt x="341630" y="127000"/>
                      <a:pt x="349250" y="129540"/>
                      <a:pt x="355600" y="138430"/>
                    </a:cubicBezTo>
                    <a:cubicBezTo>
                      <a:pt x="368300" y="154940"/>
                      <a:pt x="372110" y="209550"/>
                      <a:pt x="365760" y="251460"/>
                    </a:cubicBezTo>
                    <a:cubicBezTo>
                      <a:pt x="355600" y="307340"/>
                      <a:pt x="306070" y="425450"/>
                      <a:pt x="279400" y="441960"/>
                    </a:cubicBezTo>
                    <a:cubicBezTo>
                      <a:pt x="269240" y="447040"/>
                      <a:pt x="255270" y="443230"/>
                      <a:pt x="248920" y="439420"/>
                    </a:cubicBezTo>
                    <a:cubicBezTo>
                      <a:pt x="242570" y="434340"/>
                      <a:pt x="238760" y="422910"/>
                      <a:pt x="240030" y="416560"/>
                    </a:cubicBezTo>
                    <a:cubicBezTo>
                      <a:pt x="242570" y="408940"/>
                      <a:pt x="261620" y="393700"/>
                      <a:pt x="270510" y="394970"/>
                    </a:cubicBezTo>
                    <a:cubicBezTo>
                      <a:pt x="278130" y="396240"/>
                      <a:pt x="292100" y="417830"/>
                      <a:pt x="289560" y="425450"/>
                    </a:cubicBezTo>
                    <a:cubicBezTo>
                      <a:pt x="288290" y="434340"/>
                      <a:pt x="266700" y="445770"/>
                      <a:pt x="257810" y="444500"/>
                    </a:cubicBezTo>
                    <a:cubicBezTo>
                      <a:pt x="250190" y="443230"/>
                      <a:pt x="242570" y="430530"/>
                      <a:pt x="240030" y="419100"/>
                    </a:cubicBezTo>
                    <a:cubicBezTo>
                      <a:pt x="237490" y="403860"/>
                      <a:pt x="246380" y="377190"/>
                      <a:pt x="255270" y="354330"/>
                    </a:cubicBezTo>
                    <a:cubicBezTo>
                      <a:pt x="266700" y="325120"/>
                      <a:pt x="300990" y="293370"/>
                      <a:pt x="311150" y="260350"/>
                    </a:cubicBezTo>
                    <a:cubicBezTo>
                      <a:pt x="321310" y="229870"/>
                      <a:pt x="313690" y="165100"/>
                      <a:pt x="320040" y="163830"/>
                    </a:cubicBezTo>
                    <a:cubicBezTo>
                      <a:pt x="323850" y="162560"/>
                      <a:pt x="336550" y="179070"/>
                      <a:pt x="335280" y="186690"/>
                    </a:cubicBezTo>
                    <a:cubicBezTo>
                      <a:pt x="335280" y="194310"/>
                      <a:pt x="325120" y="201930"/>
                      <a:pt x="314960" y="210820"/>
                    </a:cubicBezTo>
                    <a:cubicBezTo>
                      <a:pt x="294640" y="229870"/>
                      <a:pt x="255270" y="271780"/>
                      <a:pt x="215900" y="285750"/>
                    </a:cubicBezTo>
                    <a:cubicBezTo>
                      <a:pt x="172720" y="299720"/>
                      <a:pt x="96520" y="289560"/>
                      <a:pt x="59690" y="284480"/>
                    </a:cubicBezTo>
                    <a:cubicBezTo>
                      <a:pt x="39370" y="281940"/>
                      <a:pt x="21590" y="281940"/>
                      <a:pt x="11430" y="271780"/>
                    </a:cubicBezTo>
                    <a:cubicBezTo>
                      <a:pt x="1270" y="259080"/>
                      <a:pt x="0" y="228600"/>
                      <a:pt x="2540" y="210820"/>
                    </a:cubicBezTo>
                    <a:cubicBezTo>
                      <a:pt x="5080" y="196850"/>
                      <a:pt x="8890" y="185420"/>
                      <a:pt x="21590" y="172720"/>
                    </a:cubicBezTo>
                    <a:cubicBezTo>
                      <a:pt x="45720" y="149860"/>
                      <a:pt x="130810" y="101600"/>
                      <a:pt x="157480" y="102870"/>
                    </a:cubicBezTo>
                    <a:cubicBezTo>
                      <a:pt x="168910" y="104140"/>
                      <a:pt x="179070" y="111760"/>
                      <a:pt x="181610" y="119380"/>
                    </a:cubicBezTo>
                    <a:cubicBezTo>
                      <a:pt x="184150" y="127000"/>
                      <a:pt x="182880" y="139700"/>
                      <a:pt x="175260" y="147320"/>
                    </a:cubicBezTo>
                    <a:cubicBezTo>
                      <a:pt x="161290" y="162560"/>
                      <a:pt x="85090" y="157480"/>
                      <a:pt x="74930" y="177800"/>
                    </a:cubicBezTo>
                    <a:cubicBezTo>
                      <a:pt x="66040" y="191770"/>
                      <a:pt x="76200" y="228600"/>
                      <a:pt x="92710" y="240030"/>
                    </a:cubicBezTo>
                    <a:cubicBezTo>
                      <a:pt x="116840" y="257810"/>
                      <a:pt x="203200" y="237490"/>
                      <a:pt x="237490" y="228600"/>
                    </a:cubicBezTo>
                    <a:cubicBezTo>
                      <a:pt x="256540" y="223520"/>
                      <a:pt x="269240" y="215900"/>
                      <a:pt x="280670" y="208280"/>
                    </a:cubicBezTo>
                    <a:cubicBezTo>
                      <a:pt x="290830" y="201930"/>
                      <a:pt x="297180" y="196850"/>
                      <a:pt x="303530" y="186690"/>
                    </a:cubicBezTo>
                    <a:cubicBezTo>
                      <a:pt x="312420" y="173990"/>
                      <a:pt x="316230" y="156210"/>
                      <a:pt x="320040" y="135890"/>
                    </a:cubicBezTo>
                    <a:cubicBezTo>
                      <a:pt x="327660" y="102870"/>
                      <a:pt x="314960" y="27940"/>
                      <a:pt x="331470" y="11430"/>
                    </a:cubicBezTo>
                    <a:cubicBezTo>
                      <a:pt x="340360" y="2540"/>
                      <a:pt x="361950" y="1270"/>
                      <a:pt x="369570" y="6350"/>
                    </a:cubicBezTo>
                    <a:cubicBezTo>
                      <a:pt x="374650" y="10160"/>
                      <a:pt x="377190" y="19050"/>
                      <a:pt x="377190" y="27940"/>
                    </a:cubicBezTo>
                    <a:cubicBezTo>
                      <a:pt x="377190" y="44450"/>
                      <a:pt x="365760" y="67310"/>
                      <a:pt x="351790" y="90170"/>
                    </a:cubicBezTo>
                    <a:cubicBezTo>
                      <a:pt x="331470" y="128270"/>
                      <a:pt x="266700" y="186690"/>
                      <a:pt x="254000" y="226060"/>
                    </a:cubicBezTo>
                    <a:cubicBezTo>
                      <a:pt x="245110" y="252730"/>
                      <a:pt x="247650" y="271780"/>
                      <a:pt x="252730" y="297180"/>
                    </a:cubicBezTo>
                    <a:cubicBezTo>
                      <a:pt x="260350" y="332740"/>
                      <a:pt x="304800" y="389890"/>
                      <a:pt x="307340" y="415290"/>
                    </a:cubicBezTo>
                    <a:cubicBezTo>
                      <a:pt x="307340" y="427990"/>
                      <a:pt x="306070" y="439420"/>
                      <a:pt x="299720" y="444500"/>
                    </a:cubicBezTo>
                    <a:cubicBezTo>
                      <a:pt x="293370" y="449580"/>
                      <a:pt x="267970" y="448310"/>
                      <a:pt x="266700" y="444500"/>
                    </a:cubicBezTo>
                    <a:cubicBezTo>
                      <a:pt x="262890" y="438150"/>
                      <a:pt x="294640" y="402590"/>
                      <a:pt x="299720" y="405130"/>
                    </a:cubicBezTo>
                    <a:cubicBezTo>
                      <a:pt x="304800" y="406400"/>
                      <a:pt x="308610" y="431800"/>
                      <a:pt x="304800" y="438150"/>
                    </a:cubicBezTo>
                    <a:cubicBezTo>
                      <a:pt x="299720" y="445770"/>
                      <a:pt x="285750" y="450850"/>
                      <a:pt x="271780" y="445770"/>
                    </a:cubicBezTo>
                    <a:cubicBezTo>
                      <a:pt x="236220" y="435610"/>
                      <a:pt x="123190" y="313690"/>
                      <a:pt x="109220" y="275590"/>
                    </a:cubicBezTo>
                    <a:cubicBezTo>
                      <a:pt x="102870" y="261620"/>
                      <a:pt x="104140" y="248920"/>
                      <a:pt x="110490" y="242570"/>
                    </a:cubicBezTo>
                    <a:cubicBezTo>
                      <a:pt x="115570" y="236220"/>
                      <a:pt x="143510" y="240030"/>
                      <a:pt x="143510" y="240030"/>
                    </a:cubicBezTo>
                  </a:path>
                </a:pathLst>
              </a:custGeom>
              <a:solidFill>
                <a:srgbClr val="00712D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156" name="Group 156"/>
            <p:cNvGrpSpPr/>
            <p:nvPr/>
          </p:nvGrpSpPr>
          <p:grpSpPr>
            <a:xfrm>
              <a:off x="4751268" y="1662626"/>
              <a:ext cx="146477" cy="607674"/>
              <a:chOff x="0" y="0"/>
              <a:chExt cx="410210" cy="1701800"/>
            </a:xfrm>
          </p:grpSpPr>
          <p:sp>
            <p:nvSpPr>
              <p:cNvPr id="157" name="Freeform 157"/>
              <p:cNvSpPr/>
              <p:nvPr/>
            </p:nvSpPr>
            <p:spPr>
              <a:xfrm>
                <a:off x="38100" y="49530"/>
                <a:ext cx="320040" cy="1604010"/>
              </a:xfrm>
              <a:custGeom>
                <a:avLst/>
                <a:gdLst/>
                <a:ahLst/>
                <a:cxnLst/>
                <a:rect l="l" t="t" r="r" b="b"/>
                <a:pathLst>
                  <a:path w="320040" h="1604010">
                    <a:moveTo>
                      <a:pt x="320040" y="1459230"/>
                    </a:moveTo>
                    <a:cubicBezTo>
                      <a:pt x="293370" y="1602740"/>
                      <a:pt x="274320" y="1604010"/>
                      <a:pt x="265430" y="1601470"/>
                    </a:cubicBezTo>
                    <a:cubicBezTo>
                      <a:pt x="257810" y="1598930"/>
                      <a:pt x="252730" y="1592580"/>
                      <a:pt x="247650" y="1581150"/>
                    </a:cubicBezTo>
                    <a:cubicBezTo>
                      <a:pt x="236220" y="1554480"/>
                      <a:pt x="237490" y="1470660"/>
                      <a:pt x="227330" y="1416050"/>
                    </a:cubicBezTo>
                    <a:cubicBezTo>
                      <a:pt x="218440" y="1365250"/>
                      <a:pt x="203200" y="1341120"/>
                      <a:pt x="190500" y="1266190"/>
                    </a:cubicBezTo>
                    <a:cubicBezTo>
                      <a:pt x="151130" y="1054100"/>
                      <a:pt x="24130" y="135890"/>
                      <a:pt x="50800" y="30480"/>
                    </a:cubicBezTo>
                    <a:cubicBezTo>
                      <a:pt x="54610" y="12700"/>
                      <a:pt x="62230" y="3810"/>
                      <a:pt x="69850" y="2540"/>
                    </a:cubicBezTo>
                    <a:cubicBezTo>
                      <a:pt x="78740" y="0"/>
                      <a:pt x="92710" y="5080"/>
                      <a:pt x="100330" y="17780"/>
                    </a:cubicBezTo>
                    <a:cubicBezTo>
                      <a:pt x="125730" y="59690"/>
                      <a:pt x="100330" y="300990"/>
                      <a:pt x="104140" y="383540"/>
                    </a:cubicBezTo>
                    <a:cubicBezTo>
                      <a:pt x="106680" y="426720"/>
                      <a:pt x="106680" y="444500"/>
                      <a:pt x="113030" y="481330"/>
                    </a:cubicBezTo>
                    <a:cubicBezTo>
                      <a:pt x="121920" y="532130"/>
                      <a:pt x="166370" y="631190"/>
                      <a:pt x="158750" y="660400"/>
                    </a:cubicBezTo>
                    <a:cubicBezTo>
                      <a:pt x="154940" y="671830"/>
                      <a:pt x="144780" y="679450"/>
                      <a:pt x="137160" y="679450"/>
                    </a:cubicBezTo>
                    <a:cubicBezTo>
                      <a:pt x="129540" y="680720"/>
                      <a:pt x="116840" y="674370"/>
                      <a:pt x="109220" y="661670"/>
                    </a:cubicBezTo>
                    <a:cubicBezTo>
                      <a:pt x="87630" y="624840"/>
                      <a:pt x="107950" y="478790"/>
                      <a:pt x="93980" y="387350"/>
                    </a:cubicBezTo>
                    <a:cubicBezTo>
                      <a:pt x="78740" y="294640"/>
                      <a:pt x="16510" y="154940"/>
                      <a:pt x="20320" y="109220"/>
                    </a:cubicBezTo>
                    <a:cubicBezTo>
                      <a:pt x="21590" y="93980"/>
                      <a:pt x="27940" y="82550"/>
                      <a:pt x="35560" y="78740"/>
                    </a:cubicBezTo>
                    <a:cubicBezTo>
                      <a:pt x="43180" y="76200"/>
                      <a:pt x="59690" y="78740"/>
                      <a:pt x="67310" y="90170"/>
                    </a:cubicBezTo>
                    <a:cubicBezTo>
                      <a:pt x="93980" y="128270"/>
                      <a:pt x="54610" y="341630"/>
                      <a:pt x="63500" y="457200"/>
                    </a:cubicBezTo>
                    <a:cubicBezTo>
                      <a:pt x="71120" y="562610"/>
                      <a:pt x="124460" y="713740"/>
                      <a:pt x="111760" y="755650"/>
                    </a:cubicBezTo>
                    <a:cubicBezTo>
                      <a:pt x="106680" y="770890"/>
                      <a:pt x="95250" y="779780"/>
                      <a:pt x="87630" y="779780"/>
                    </a:cubicBezTo>
                    <a:cubicBezTo>
                      <a:pt x="78740" y="781050"/>
                      <a:pt x="66040" y="772160"/>
                      <a:pt x="60960" y="759460"/>
                    </a:cubicBezTo>
                    <a:cubicBezTo>
                      <a:pt x="49530" y="734060"/>
                      <a:pt x="68580" y="668020"/>
                      <a:pt x="63500" y="619760"/>
                    </a:cubicBezTo>
                    <a:cubicBezTo>
                      <a:pt x="57150" y="568960"/>
                      <a:pt x="16510" y="494030"/>
                      <a:pt x="21590" y="463550"/>
                    </a:cubicBezTo>
                    <a:cubicBezTo>
                      <a:pt x="24130" y="449580"/>
                      <a:pt x="33020" y="438150"/>
                      <a:pt x="40640" y="435610"/>
                    </a:cubicBezTo>
                    <a:cubicBezTo>
                      <a:pt x="48260" y="433070"/>
                      <a:pt x="63500" y="440690"/>
                      <a:pt x="71120" y="450850"/>
                    </a:cubicBezTo>
                    <a:cubicBezTo>
                      <a:pt x="81280" y="466090"/>
                      <a:pt x="87630" y="514350"/>
                      <a:pt x="80010" y="530860"/>
                    </a:cubicBezTo>
                    <a:cubicBezTo>
                      <a:pt x="74930" y="542290"/>
                      <a:pt x="58420" y="552450"/>
                      <a:pt x="49530" y="552450"/>
                    </a:cubicBezTo>
                    <a:cubicBezTo>
                      <a:pt x="43180" y="552450"/>
                      <a:pt x="34290" y="543560"/>
                      <a:pt x="31750" y="537210"/>
                    </a:cubicBezTo>
                    <a:cubicBezTo>
                      <a:pt x="29210" y="530860"/>
                      <a:pt x="29210" y="519430"/>
                      <a:pt x="34290" y="513080"/>
                    </a:cubicBezTo>
                    <a:cubicBezTo>
                      <a:pt x="39370" y="506730"/>
                      <a:pt x="54610" y="501650"/>
                      <a:pt x="62230" y="502920"/>
                    </a:cubicBezTo>
                    <a:cubicBezTo>
                      <a:pt x="69850" y="504190"/>
                      <a:pt x="77470" y="513080"/>
                      <a:pt x="80010" y="520700"/>
                    </a:cubicBezTo>
                    <a:cubicBezTo>
                      <a:pt x="81280" y="528320"/>
                      <a:pt x="74930" y="544830"/>
                      <a:pt x="68580" y="548640"/>
                    </a:cubicBezTo>
                    <a:cubicBezTo>
                      <a:pt x="60960" y="552450"/>
                      <a:pt x="40640" y="548640"/>
                      <a:pt x="33020" y="539750"/>
                    </a:cubicBezTo>
                    <a:cubicBezTo>
                      <a:pt x="20320" y="524510"/>
                      <a:pt x="15240" y="461010"/>
                      <a:pt x="25400" y="445770"/>
                    </a:cubicBezTo>
                    <a:cubicBezTo>
                      <a:pt x="31750" y="436880"/>
                      <a:pt x="49530" y="433070"/>
                      <a:pt x="58420" y="436880"/>
                    </a:cubicBezTo>
                    <a:cubicBezTo>
                      <a:pt x="69850" y="441960"/>
                      <a:pt x="78740" y="463550"/>
                      <a:pt x="87630" y="483870"/>
                    </a:cubicBezTo>
                    <a:cubicBezTo>
                      <a:pt x="100330" y="515620"/>
                      <a:pt x="110490" y="574040"/>
                      <a:pt x="114300" y="621030"/>
                    </a:cubicBezTo>
                    <a:cubicBezTo>
                      <a:pt x="118110" y="665480"/>
                      <a:pt x="118110" y="731520"/>
                      <a:pt x="111760" y="755650"/>
                    </a:cubicBezTo>
                    <a:cubicBezTo>
                      <a:pt x="107950" y="767080"/>
                      <a:pt x="105410" y="773430"/>
                      <a:pt x="99060" y="775970"/>
                    </a:cubicBezTo>
                    <a:cubicBezTo>
                      <a:pt x="92710" y="779780"/>
                      <a:pt x="82550" y="781050"/>
                      <a:pt x="74930" y="778510"/>
                    </a:cubicBezTo>
                    <a:cubicBezTo>
                      <a:pt x="67310" y="774700"/>
                      <a:pt x="62230" y="764540"/>
                      <a:pt x="55880" y="750570"/>
                    </a:cubicBezTo>
                    <a:cubicBezTo>
                      <a:pt x="43180" y="721360"/>
                      <a:pt x="33020" y="648970"/>
                      <a:pt x="25400" y="598170"/>
                    </a:cubicBezTo>
                    <a:cubicBezTo>
                      <a:pt x="19050" y="551180"/>
                      <a:pt x="15240" y="515620"/>
                      <a:pt x="12700" y="457200"/>
                    </a:cubicBezTo>
                    <a:cubicBezTo>
                      <a:pt x="8890" y="364490"/>
                      <a:pt x="0" y="142240"/>
                      <a:pt x="20320" y="96520"/>
                    </a:cubicBezTo>
                    <a:cubicBezTo>
                      <a:pt x="25400" y="85090"/>
                      <a:pt x="33020" y="78740"/>
                      <a:pt x="41910" y="77470"/>
                    </a:cubicBezTo>
                    <a:cubicBezTo>
                      <a:pt x="49530" y="76200"/>
                      <a:pt x="58420" y="80010"/>
                      <a:pt x="67310" y="90170"/>
                    </a:cubicBezTo>
                    <a:cubicBezTo>
                      <a:pt x="93980" y="123190"/>
                      <a:pt x="129540" y="299720"/>
                      <a:pt x="144780" y="382270"/>
                    </a:cubicBezTo>
                    <a:cubicBezTo>
                      <a:pt x="154940" y="439420"/>
                      <a:pt x="160020" y="483870"/>
                      <a:pt x="161290" y="532130"/>
                    </a:cubicBezTo>
                    <a:cubicBezTo>
                      <a:pt x="163830" y="576580"/>
                      <a:pt x="168910" y="637540"/>
                      <a:pt x="158750" y="660400"/>
                    </a:cubicBezTo>
                    <a:cubicBezTo>
                      <a:pt x="153670" y="670560"/>
                      <a:pt x="144780" y="679450"/>
                      <a:pt x="137160" y="679450"/>
                    </a:cubicBezTo>
                    <a:cubicBezTo>
                      <a:pt x="129540" y="680720"/>
                      <a:pt x="118110" y="673100"/>
                      <a:pt x="109220" y="661670"/>
                    </a:cubicBezTo>
                    <a:cubicBezTo>
                      <a:pt x="88900" y="633730"/>
                      <a:pt x="72390" y="535940"/>
                      <a:pt x="63500" y="486410"/>
                    </a:cubicBezTo>
                    <a:cubicBezTo>
                      <a:pt x="55880" y="448310"/>
                      <a:pt x="55880" y="430530"/>
                      <a:pt x="53340" y="387350"/>
                    </a:cubicBezTo>
                    <a:cubicBezTo>
                      <a:pt x="49530" y="304800"/>
                      <a:pt x="29210" y="71120"/>
                      <a:pt x="50800" y="24130"/>
                    </a:cubicBezTo>
                    <a:cubicBezTo>
                      <a:pt x="57150" y="8890"/>
                      <a:pt x="67310" y="2540"/>
                      <a:pt x="76200" y="1270"/>
                    </a:cubicBezTo>
                    <a:cubicBezTo>
                      <a:pt x="83820" y="1270"/>
                      <a:pt x="91440" y="5080"/>
                      <a:pt x="100330" y="17780"/>
                    </a:cubicBezTo>
                    <a:cubicBezTo>
                      <a:pt x="149860" y="102870"/>
                      <a:pt x="195580" y="966470"/>
                      <a:pt x="236220" y="1233170"/>
                    </a:cubicBezTo>
                    <a:cubicBezTo>
                      <a:pt x="256540" y="1363980"/>
                      <a:pt x="294640" y="1474470"/>
                      <a:pt x="294640" y="1525270"/>
                    </a:cubicBezTo>
                    <a:cubicBezTo>
                      <a:pt x="293370" y="1544320"/>
                      <a:pt x="293370" y="1558290"/>
                      <a:pt x="285750" y="1563370"/>
                    </a:cubicBezTo>
                    <a:cubicBezTo>
                      <a:pt x="280670" y="1567180"/>
                      <a:pt x="265430" y="1567180"/>
                      <a:pt x="260350" y="1559560"/>
                    </a:cubicBezTo>
                    <a:cubicBezTo>
                      <a:pt x="248920" y="1545590"/>
                      <a:pt x="260350" y="1465580"/>
                      <a:pt x="273050" y="1447800"/>
                    </a:cubicBezTo>
                    <a:cubicBezTo>
                      <a:pt x="279400" y="1437640"/>
                      <a:pt x="290830" y="1432560"/>
                      <a:pt x="298450" y="1433830"/>
                    </a:cubicBezTo>
                    <a:cubicBezTo>
                      <a:pt x="306070" y="1435100"/>
                      <a:pt x="320040" y="1459230"/>
                      <a:pt x="320040" y="1459230"/>
                    </a:cubicBezTo>
                  </a:path>
                </a:pathLst>
              </a:custGeom>
              <a:solidFill>
                <a:srgbClr val="00712D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158" name="Group 158"/>
            <p:cNvGrpSpPr/>
            <p:nvPr/>
          </p:nvGrpSpPr>
          <p:grpSpPr>
            <a:xfrm>
              <a:off x="4762605" y="1845382"/>
              <a:ext cx="53058" cy="51698"/>
              <a:chOff x="0" y="0"/>
              <a:chExt cx="148590" cy="144780"/>
            </a:xfrm>
          </p:grpSpPr>
          <p:sp>
            <p:nvSpPr>
              <p:cNvPr id="159" name="Freeform 159"/>
              <p:cNvSpPr/>
              <p:nvPr/>
            </p:nvSpPr>
            <p:spPr>
              <a:xfrm>
                <a:off x="46990" y="45720"/>
                <a:ext cx="49530" cy="52070"/>
              </a:xfrm>
              <a:custGeom>
                <a:avLst/>
                <a:gdLst/>
                <a:ahLst/>
                <a:cxnLst/>
                <a:rect l="l" t="t" r="r" b="b"/>
                <a:pathLst>
                  <a:path w="49530" h="52070">
                    <a:moveTo>
                      <a:pt x="49530" y="17780"/>
                    </a:moveTo>
                    <a:cubicBezTo>
                      <a:pt x="29210" y="52070"/>
                      <a:pt x="8890" y="45720"/>
                      <a:pt x="3810" y="38100"/>
                    </a:cubicBezTo>
                    <a:cubicBezTo>
                      <a:pt x="0" y="30480"/>
                      <a:pt x="3810" y="10160"/>
                      <a:pt x="10160" y="5080"/>
                    </a:cubicBezTo>
                    <a:cubicBezTo>
                      <a:pt x="16510" y="0"/>
                      <a:pt x="44450" y="7620"/>
                      <a:pt x="44450" y="7620"/>
                    </a:cubicBezTo>
                  </a:path>
                </a:pathLst>
              </a:custGeom>
              <a:solidFill>
                <a:srgbClr val="00712D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160" name="Group 160"/>
            <p:cNvGrpSpPr/>
            <p:nvPr/>
          </p:nvGrpSpPr>
          <p:grpSpPr>
            <a:xfrm>
              <a:off x="3846559" y="1077626"/>
              <a:ext cx="1637999" cy="1048918"/>
              <a:chOff x="0" y="0"/>
              <a:chExt cx="4587240" cy="2937510"/>
            </a:xfrm>
          </p:grpSpPr>
          <p:sp>
            <p:nvSpPr>
              <p:cNvPr id="161" name="Freeform 161"/>
              <p:cNvSpPr/>
              <p:nvPr/>
            </p:nvSpPr>
            <p:spPr>
              <a:xfrm>
                <a:off x="49530" y="44450"/>
                <a:ext cx="4486910" cy="2848610"/>
              </a:xfrm>
              <a:custGeom>
                <a:avLst/>
                <a:gdLst/>
                <a:ahLst/>
                <a:cxnLst/>
                <a:rect l="l" t="t" r="r" b="b"/>
                <a:pathLst>
                  <a:path w="4486910" h="2848610">
                    <a:moveTo>
                      <a:pt x="2692400" y="1770380"/>
                    </a:moveTo>
                    <a:cubicBezTo>
                      <a:pt x="2655570" y="2373630"/>
                      <a:pt x="2640330" y="2388870"/>
                      <a:pt x="2620010" y="2395220"/>
                    </a:cubicBezTo>
                    <a:cubicBezTo>
                      <a:pt x="2600960" y="2402840"/>
                      <a:pt x="2567940" y="2396490"/>
                      <a:pt x="2551430" y="2386330"/>
                    </a:cubicBezTo>
                    <a:cubicBezTo>
                      <a:pt x="2536190" y="2377440"/>
                      <a:pt x="2531110" y="2366010"/>
                      <a:pt x="2520950" y="2341880"/>
                    </a:cubicBezTo>
                    <a:cubicBezTo>
                      <a:pt x="2493010" y="2274570"/>
                      <a:pt x="2473960" y="2056130"/>
                      <a:pt x="2437130" y="1917700"/>
                    </a:cubicBezTo>
                    <a:cubicBezTo>
                      <a:pt x="2401570" y="1781810"/>
                      <a:pt x="2315210" y="1590040"/>
                      <a:pt x="2306320" y="1521460"/>
                    </a:cubicBezTo>
                    <a:cubicBezTo>
                      <a:pt x="2302510" y="1497330"/>
                      <a:pt x="2302510" y="1487170"/>
                      <a:pt x="2307590" y="1473200"/>
                    </a:cubicBezTo>
                    <a:cubicBezTo>
                      <a:pt x="2313940" y="1459230"/>
                      <a:pt x="2329180" y="1445260"/>
                      <a:pt x="2340610" y="1438910"/>
                    </a:cubicBezTo>
                    <a:cubicBezTo>
                      <a:pt x="2350770" y="1433830"/>
                      <a:pt x="2360930" y="1431290"/>
                      <a:pt x="2372360" y="1432560"/>
                    </a:cubicBezTo>
                    <a:cubicBezTo>
                      <a:pt x="2386330" y="1433830"/>
                      <a:pt x="2405380" y="1442720"/>
                      <a:pt x="2415540" y="1451610"/>
                    </a:cubicBezTo>
                    <a:cubicBezTo>
                      <a:pt x="2424430" y="1459230"/>
                      <a:pt x="2426970" y="1463040"/>
                      <a:pt x="2433320" y="1478280"/>
                    </a:cubicBezTo>
                    <a:cubicBezTo>
                      <a:pt x="2457450" y="1548130"/>
                      <a:pt x="2487930" y="1944370"/>
                      <a:pt x="2508250" y="2073910"/>
                    </a:cubicBezTo>
                    <a:cubicBezTo>
                      <a:pt x="2517140" y="2137410"/>
                      <a:pt x="2520950" y="2166620"/>
                      <a:pt x="2532380" y="2214880"/>
                    </a:cubicBezTo>
                    <a:cubicBezTo>
                      <a:pt x="2546350" y="2266950"/>
                      <a:pt x="2581910" y="2335530"/>
                      <a:pt x="2584450" y="2376170"/>
                    </a:cubicBezTo>
                    <a:cubicBezTo>
                      <a:pt x="2585720" y="2400300"/>
                      <a:pt x="2583180" y="2420620"/>
                      <a:pt x="2573020" y="2434590"/>
                    </a:cubicBezTo>
                    <a:cubicBezTo>
                      <a:pt x="2564130" y="2447290"/>
                      <a:pt x="2547620" y="2454910"/>
                      <a:pt x="2533650" y="2457450"/>
                    </a:cubicBezTo>
                    <a:cubicBezTo>
                      <a:pt x="2518410" y="2459990"/>
                      <a:pt x="2500630" y="2456180"/>
                      <a:pt x="2487930" y="2448560"/>
                    </a:cubicBezTo>
                    <a:cubicBezTo>
                      <a:pt x="2476500" y="2440940"/>
                      <a:pt x="2462530" y="2426970"/>
                      <a:pt x="2461260" y="2411730"/>
                    </a:cubicBezTo>
                    <a:cubicBezTo>
                      <a:pt x="2458720" y="2391410"/>
                      <a:pt x="2482850" y="2376170"/>
                      <a:pt x="2490470" y="2336800"/>
                    </a:cubicBezTo>
                    <a:cubicBezTo>
                      <a:pt x="2514600" y="2217420"/>
                      <a:pt x="2479040" y="1672590"/>
                      <a:pt x="2498090" y="1577340"/>
                    </a:cubicBezTo>
                    <a:cubicBezTo>
                      <a:pt x="2501900" y="1554480"/>
                      <a:pt x="2504440" y="1546860"/>
                      <a:pt x="2513330" y="1536700"/>
                    </a:cubicBezTo>
                    <a:cubicBezTo>
                      <a:pt x="2522220" y="1526540"/>
                      <a:pt x="2540000" y="1517650"/>
                      <a:pt x="2552700" y="1516380"/>
                    </a:cubicBezTo>
                    <a:cubicBezTo>
                      <a:pt x="2562860" y="1513840"/>
                      <a:pt x="2573020" y="1513840"/>
                      <a:pt x="2581910" y="1518920"/>
                    </a:cubicBezTo>
                    <a:cubicBezTo>
                      <a:pt x="2595880" y="1526540"/>
                      <a:pt x="2609850" y="1536700"/>
                      <a:pt x="2621280" y="1563370"/>
                    </a:cubicBezTo>
                    <a:cubicBezTo>
                      <a:pt x="2658110" y="1647190"/>
                      <a:pt x="2692400" y="2090420"/>
                      <a:pt x="2686050" y="2179320"/>
                    </a:cubicBezTo>
                    <a:cubicBezTo>
                      <a:pt x="2683510" y="2204720"/>
                      <a:pt x="2680970" y="2214880"/>
                      <a:pt x="2672080" y="2227580"/>
                    </a:cubicBezTo>
                    <a:cubicBezTo>
                      <a:pt x="2663190" y="2239010"/>
                      <a:pt x="2646680" y="2250440"/>
                      <a:pt x="2631440" y="2252980"/>
                    </a:cubicBezTo>
                    <a:cubicBezTo>
                      <a:pt x="2616200" y="2256790"/>
                      <a:pt x="2595880" y="2254250"/>
                      <a:pt x="2583180" y="2246630"/>
                    </a:cubicBezTo>
                    <a:cubicBezTo>
                      <a:pt x="2569210" y="2239010"/>
                      <a:pt x="2559050" y="2230120"/>
                      <a:pt x="2551430" y="2208530"/>
                    </a:cubicBezTo>
                    <a:cubicBezTo>
                      <a:pt x="2527300" y="2145030"/>
                      <a:pt x="2552700" y="1902460"/>
                      <a:pt x="2545080" y="1779270"/>
                    </a:cubicBezTo>
                    <a:cubicBezTo>
                      <a:pt x="2540000" y="1685290"/>
                      <a:pt x="2532380" y="1611630"/>
                      <a:pt x="2518410" y="1530350"/>
                    </a:cubicBezTo>
                    <a:cubicBezTo>
                      <a:pt x="2505710" y="1451610"/>
                      <a:pt x="2484120" y="1367790"/>
                      <a:pt x="2463800" y="1299210"/>
                    </a:cubicBezTo>
                    <a:cubicBezTo>
                      <a:pt x="2446020" y="1240790"/>
                      <a:pt x="2414270" y="1179830"/>
                      <a:pt x="2407920" y="1143000"/>
                    </a:cubicBezTo>
                    <a:cubicBezTo>
                      <a:pt x="2405380" y="1123950"/>
                      <a:pt x="2405380" y="1111250"/>
                      <a:pt x="2411730" y="1098550"/>
                    </a:cubicBezTo>
                    <a:cubicBezTo>
                      <a:pt x="2416810" y="1085850"/>
                      <a:pt x="2432050" y="1071880"/>
                      <a:pt x="2443480" y="1066800"/>
                    </a:cubicBezTo>
                    <a:cubicBezTo>
                      <a:pt x="2452370" y="1061720"/>
                      <a:pt x="2462530" y="1060450"/>
                      <a:pt x="2472690" y="1060450"/>
                    </a:cubicBezTo>
                    <a:cubicBezTo>
                      <a:pt x="2482850" y="1061720"/>
                      <a:pt x="2493010" y="1064260"/>
                      <a:pt x="2501900" y="1069340"/>
                    </a:cubicBezTo>
                    <a:cubicBezTo>
                      <a:pt x="2512060" y="1076960"/>
                      <a:pt x="2522220" y="1083310"/>
                      <a:pt x="2529840" y="1104900"/>
                    </a:cubicBezTo>
                    <a:cubicBezTo>
                      <a:pt x="2569210" y="1221740"/>
                      <a:pt x="2501900" y="2054860"/>
                      <a:pt x="2509520" y="2311400"/>
                    </a:cubicBezTo>
                    <a:cubicBezTo>
                      <a:pt x="2513330" y="2430780"/>
                      <a:pt x="2537460" y="2531110"/>
                      <a:pt x="2531110" y="2574290"/>
                    </a:cubicBezTo>
                    <a:cubicBezTo>
                      <a:pt x="2528570" y="2589530"/>
                      <a:pt x="2527300" y="2594610"/>
                      <a:pt x="2520950" y="2603500"/>
                    </a:cubicBezTo>
                    <a:cubicBezTo>
                      <a:pt x="2512060" y="2613660"/>
                      <a:pt x="2496820" y="2626360"/>
                      <a:pt x="2482850" y="2630170"/>
                    </a:cubicBezTo>
                    <a:cubicBezTo>
                      <a:pt x="2468880" y="2632710"/>
                      <a:pt x="2449830" y="2631440"/>
                      <a:pt x="2437130" y="2625090"/>
                    </a:cubicBezTo>
                    <a:cubicBezTo>
                      <a:pt x="2424430" y="2618740"/>
                      <a:pt x="2413000" y="2609850"/>
                      <a:pt x="2406650" y="2590800"/>
                    </a:cubicBezTo>
                    <a:cubicBezTo>
                      <a:pt x="2392680" y="2545080"/>
                      <a:pt x="2434590" y="2421890"/>
                      <a:pt x="2442210" y="2324100"/>
                    </a:cubicBezTo>
                    <a:cubicBezTo>
                      <a:pt x="2451100" y="2207260"/>
                      <a:pt x="2435860" y="1997710"/>
                      <a:pt x="2448560" y="1932940"/>
                    </a:cubicBezTo>
                    <a:cubicBezTo>
                      <a:pt x="2453640" y="1908810"/>
                      <a:pt x="2454910" y="1898650"/>
                      <a:pt x="2466340" y="1887220"/>
                    </a:cubicBezTo>
                    <a:cubicBezTo>
                      <a:pt x="2479040" y="1874520"/>
                      <a:pt x="2506980" y="1861820"/>
                      <a:pt x="2526030" y="1864360"/>
                    </a:cubicBezTo>
                    <a:cubicBezTo>
                      <a:pt x="2545080" y="1866900"/>
                      <a:pt x="2561590" y="1877060"/>
                      <a:pt x="2578100" y="1901190"/>
                    </a:cubicBezTo>
                    <a:cubicBezTo>
                      <a:pt x="2622550" y="1963420"/>
                      <a:pt x="2675890" y="2233930"/>
                      <a:pt x="2700020" y="2326640"/>
                    </a:cubicBezTo>
                    <a:cubicBezTo>
                      <a:pt x="2711450" y="2369820"/>
                      <a:pt x="2734310" y="2396490"/>
                      <a:pt x="2724150" y="2423160"/>
                    </a:cubicBezTo>
                    <a:cubicBezTo>
                      <a:pt x="2711450" y="2453640"/>
                      <a:pt x="2639060" y="2506980"/>
                      <a:pt x="2617470" y="2494280"/>
                    </a:cubicBezTo>
                    <a:cubicBezTo>
                      <a:pt x="2578100" y="2472690"/>
                      <a:pt x="2598420" y="2143760"/>
                      <a:pt x="2626360" y="2084070"/>
                    </a:cubicBezTo>
                    <a:cubicBezTo>
                      <a:pt x="2636520" y="2062480"/>
                      <a:pt x="2649220" y="2054860"/>
                      <a:pt x="2665730" y="2049780"/>
                    </a:cubicBezTo>
                    <a:cubicBezTo>
                      <a:pt x="2684780" y="2044700"/>
                      <a:pt x="2716530" y="2048510"/>
                      <a:pt x="2733040" y="2058670"/>
                    </a:cubicBezTo>
                    <a:cubicBezTo>
                      <a:pt x="2748280" y="2067560"/>
                      <a:pt x="2757170" y="2082800"/>
                      <a:pt x="2762250" y="2100580"/>
                    </a:cubicBezTo>
                    <a:cubicBezTo>
                      <a:pt x="2771140" y="2127250"/>
                      <a:pt x="2766060" y="2170430"/>
                      <a:pt x="2766060" y="2203450"/>
                    </a:cubicBezTo>
                    <a:cubicBezTo>
                      <a:pt x="2766060" y="2236470"/>
                      <a:pt x="2769870" y="2269490"/>
                      <a:pt x="2763520" y="2299970"/>
                    </a:cubicBezTo>
                    <a:cubicBezTo>
                      <a:pt x="2758440" y="2329180"/>
                      <a:pt x="2752090" y="2367280"/>
                      <a:pt x="2734310" y="2385060"/>
                    </a:cubicBezTo>
                    <a:cubicBezTo>
                      <a:pt x="2717800" y="2400300"/>
                      <a:pt x="2684780" y="2407920"/>
                      <a:pt x="2665730" y="2406650"/>
                    </a:cubicBezTo>
                    <a:cubicBezTo>
                      <a:pt x="2653030" y="2405380"/>
                      <a:pt x="2641600" y="2400300"/>
                      <a:pt x="2632710" y="2391410"/>
                    </a:cubicBezTo>
                    <a:cubicBezTo>
                      <a:pt x="2620010" y="2381250"/>
                      <a:pt x="2612390" y="2364740"/>
                      <a:pt x="2603500" y="2344420"/>
                    </a:cubicBezTo>
                    <a:cubicBezTo>
                      <a:pt x="2592070" y="2319020"/>
                      <a:pt x="2585720" y="2287270"/>
                      <a:pt x="2576830" y="2245360"/>
                    </a:cubicBezTo>
                    <a:cubicBezTo>
                      <a:pt x="2562860" y="2174240"/>
                      <a:pt x="2559050" y="2062480"/>
                      <a:pt x="2537460" y="1953260"/>
                    </a:cubicBezTo>
                    <a:cubicBezTo>
                      <a:pt x="2509520" y="1808480"/>
                      <a:pt x="2402840" y="1529080"/>
                      <a:pt x="2406650" y="1452880"/>
                    </a:cubicBezTo>
                    <a:cubicBezTo>
                      <a:pt x="2407920" y="1430020"/>
                      <a:pt x="2415540" y="1419860"/>
                      <a:pt x="2423160" y="1408430"/>
                    </a:cubicBezTo>
                    <a:cubicBezTo>
                      <a:pt x="2430780" y="1399540"/>
                      <a:pt x="2439670" y="1394460"/>
                      <a:pt x="2449830" y="1390650"/>
                    </a:cubicBezTo>
                    <a:cubicBezTo>
                      <a:pt x="2458720" y="1386840"/>
                      <a:pt x="2470150" y="1384300"/>
                      <a:pt x="2480310" y="1386840"/>
                    </a:cubicBezTo>
                    <a:cubicBezTo>
                      <a:pt x="2494280" y="1389380"/>
                      <a:pt x="2513330" y="1398270"/>
                      <a:pt x="2522220" y="1408430"/>
                    </a:cubicBezTo>
                    <a:cubicBezTo>
                      <a:pt x="2529840" y="1416050"/>
                      <a:pt x="2533650" y="1421130"/>
                      <a:pt x="2537460" y="1436370"/>
                    </a:cubicBezTo>
                    <a:cubicBezTo>
                      <a:pt x="2550160" y="1488440"/>
                      <a:pt x="2551430" y="1743710"/>
                      <a:pt x="2540000" y="1797050"/>
                    </a:cubicBezTo>
                    <a:cubicBezTo>
                      <a:pt x="2536190" y="1813560"/>
                      <a:pt x="2533650" y="1818640"/>
                      <a:pt x="2526030" y="1827530"/>
                    </a:cubicBezTo>
                    <a:cubicBezTo>
                      <a:pt x="2515870" y="1837690"/>
                      <a:pt x="2496820" y="1850390"/>
                      <a:pt x="2481580" y="1852930"/>
                    </a:cubicBezTo>
                    <a:cubicBezTo>
                      <a:pt x="2466340" y="1855470"/>
                      <a:pt x="2446020" y="1850390"/>
                      <a:pt x="2433320" y="1842770"/>
                    </a:cubicBezTo>
                    <a:cubicBezTo>
                      <a:pt x="2420620" y="1833880"/>
                      <a:pt x="2411730" y="1824990"/>
                      <a:pt x="2402840" y="1802130"/>
                    </a:cubicBezTo>
                    <a:cubicBezTo>
                      <a:pt x="2376170" y="1723390"/>
                      <a:pt x="2362200" y="1305560"/>
                      <a:pt x="2390140" y="1217930"/>
                    </a:cubicBezTo>
                    <a:cubicBezTo>
                      <a:pt x="2400300" y="1188720"/>
                      <a:pt x="2414270" y="1174750"/>
                      <a:pt x="2430780" y="1165860"/>
                    </a:cubicBezTo>
                    <a:cubicBezTo>
                      <a:pt x="2446020" y="1158240"/>
                      <a:pt x="2466340" y="1156970"/>
                      <a:pt x="2481580" y="1162050"/>
                    </a:cubicBezTo>
                    <a:cubicBezTo>
                      <a:pt x="2496820" y="1167130"/>
                      <a:pt x="2513330" y="1181100"/>
                      <a:pt x="2522220" y="1192530"/>
                    </a:cubicBezTo>
                    <a:cubicBezTo>
                      <a:pt x="2528570" y="1202690"/>
                      <a:pt x="2529840" y="1207770"/>
                      <a:pt x="2532380" y="1225550"/>
                    </a:cubicBezTo>
                    <a:cubicBezTo>
                      <a:pt x="2545080" y="1315720"/>
                      <a:pt x="2538730" y="1929130"/>
                      <a:pt x="2519680" y="2030730"/>
                    </a:cubicBezTo>
                    <a:cubicBezTo>
                      <a:pt x="2514600" y="2056130"/>
                      <a:pt x="2512060" y="2065020"/>
                      <a:pt x="2501900" y="2076450"/>
                    </a:cubicBezTo>
                    <a:cubicBezTo>
                      <a:pt x="2491740" y="2086610"/>
                      <a:pt x="2473960" y="2096770"/>
                      <a:pt x="2459990" y="2098040"/>
                    </a:cubicBezTo>
                    <a:cubicBezTo>
                      <a:pt x="2444750" y="2100580"/>
                      <a:pt x="2425700" y="2095500"/>
                      <a:pt x="2413000" y="2086610"/>
                    </a:cubicBezTo>
                    <a:cubicBezTo>
                      <a:pt x="2400300" y="2077720"/>
                      <a:pt x="2395220" y="2070100"/>
                      <a:pt x="2385060" y="2047240"/>
                    </a:cubicBezTo>
                    <a:cubicBezTo>
                      <a:pt x="2353310" y="1964690"/>
                      <a:pt x="2330450" y="1623060"/>
                      <a:pt x="2289810" y="1430020"/>
                    </a:cubicBezTo>
                    <a:cubicBezTo>
                      <a:pt x="2254250" y="1254760"/>
                      <a:pt x="2156460" y="1008380"/>
                      <a:pt x="2160270" y="933450"/>
                    </a:cubicBezTo>
                    <a:cubicBezTo>
                      <a:pt x="2161540" y="911860"/>
                      <a:pt x="2167890" y="901700"/>
                      <a:pt x="2175510" y="891540"/>
                    </a:cubicBezTo>
                    <a:cubicBezTo>
                      <a:pt x="2181860" y="882650"/>
                      <a:pt x="2190750" y="877570"/>
                      <a:pt x="2200910" y="873760"/>
                    </a:cubicBezTo>
                    <a:cubicBezTo>
                      <a:pt x="2209800" y="869950"/>
                      <a:pt x="2219960" y="867410"/>
                      <a:pt x="2230120" y="868680"/>
                    </a:cubicBezTo>
                    <a:cubicBezTo>
                      <a:pt x="2242820" y="871220"/>
                      <a:pt x="2261870" y="880110"/>
                      <a:pt x="2270760" y="889000"/>
                    </a:cubicBezTo>
                    <a:cubicBezTo>
                      <a:pt x="2278380" y="896620"/>
                      <a:pt x="2282190" y="901700"/>
                      <a:pt x="2284730" y="916940"/>
                    </a:cubicBezTo>
                    <a:cubicBezTo>
                      <a:pt x="2297430" y="963930"/>
                      <a:pt x="2273300" y="1135380"/>
                      <a:pt x="2282190" y="1245870"/>
                    </a:cubicBezTo>
                    <a:cubicBezTo>
                      <a:pt x="2291080" y="1358900"/>
                      <a:pt x="2350770" y="1527810"/>
                      <a:pt x="2343150" y="1586230"/>
                    </a:cubicBezTo>
                    <a:cubicBezTo>
                      <a:pt x="2340610" y="1609090"/>
                      <a:pt x="2334260" y="1620520"/>
                      <a:pt x="2324100" y="1630680"/>
                    </a:cubicBezTo>
                    <a:cubicBezTo>
                      <a:pt x="2313940" y="1640840"/>
                      <a:pt x="2294890" y="1649730"/>
                      <a:pt x="2279650" y="1651000"/>
                    </a:cubicBezTo>
                    <a:cubicBezTo>
                      <a:pt x="2265680" y="1652270"/>
                      <a:pt x="2245360" y="1645920"/>
                      <a:pt x="2233930" y="1637030"/>
                    </a:cubicBezTo>
                    <a:cubicBezTo>
                      <a:pt x="2222500" y="1626870"/>
                      <a:pt x="2214880" y="1619250"/>
                      <a:pt x="2208530" y="1595120"/>
                    </a:cubicBezTo>
                    <a:cubicBezTo>
                      <a:pt x="2184400" y="1506220"/>
                      <a:pt x="2204720" y="986790"/>
                      <a:pt x="2214880" y="908050"/>
                    </a:cubicBezTo>
                    <a:cubicBezTo>
                      <a:pt x="2216150" y="890270"/>
                      <a:pt x="2216150" y="886460"/>
                      <a:pt x="2222500" y="877570"/>
                    </a:cubicBezTo>
                    <a:cubicBezTo>
                      <a:pt x="2228850" y="866140"/>
                      <a:pt x="2242820" y="850900"/>
                      <a:pt x="2256790" y="845820"/>
                    </a:cubicBezTo>
                    <a:cubicBezTo>
                      <a:pt x="2273300" y="840740"/>
                      <a:pt x="2302510" y="844550"/>
                      <a:pt x="2317750" y="853440"/>
                    </a:cubicBezTo>
                    <a:cubicBezTo>
                      <a:pt x="2330450" y="861060"/>
                      <a:pt x="2335530" y="869950"/>
                      <a:pt x="2343150" y="891540"/>
                    </a:cubicBezTo>
                    <a:cubicBezTo>
                      <a:pt x="2374900" y="970280"/>
                      <a:pt x="2439670" y="1399540"/>
                      <a:pt x="2435860" y="1484630"/>
                    </a:cubicBezTo>
                    <a:cubicBezTo>
                      <a:pt x="2434590" y="1508760"/>
                      <a:pt x="2433320" y="1517650"/>
                      <a:pt x="2425700" y="1530350"/>
                    </a:cubicBezTo>
                    <a:cubicBezTo>
                      <a:pt x="2416810" y="1541780"/>
                      <a:pt x="2401570" y="1553210"/>
                      <a:pt x="2387600" y="1557020"/>
                    </a:cubicBezTo>
                    <a:cubicBezTo>
                      <a:pt x="2373630" y="1560830"/>
                      <a:pt x="2353310" y="1558290"/>
                      <a:pt x="2340610" y="1551940"/>
                    </a:cubicBezTo>
                    <a:cubicBezTo>
                      <a:pt x="2327910" y="1545590"/>
                      <a:pt x="2317750" y="1537970"/>
                      <a:pt x="2310130" y="1517650"/>
                    </a:cubicBezTo>
                    <a:cubicBezTo>
                      <a:pt x="2283460" y="1450340"/>
                      <a:pt x="2297430" y="1084580"/>
                      <a:pt x="2306320" y="1017270"/>
                    </a:cubicBezTo>
                    <a:cubicBezTo>
                      <a:pt x="2307590" y="1000760"/>
                      <a:pt x="2307590" y="995680"/>
                      <a:pt x="2313940" y="985520"/>
                    </a:cubicBezTo>
                    <a:cubicBezTo>
                      <a:pt x="2320290" y="974090"/>
                      <a:pt x="2335530" y="958850"/>
                      <a:pt x="2349500" y="953770"/>
                    </a:cubicBezTo>
                    <a:cubicBezTo>
                      <a:pt x="2363470" y="948690"/>
                      <a:pt x="2383790" y="947420"/>
                      <a:pt x="2397760" y="953770"/>
                    </a:cubicBezTo>
                    <a:cubicBezTo>
                      <a:pt x="2414270" y="961390"/>
                      <a:pt x="2430780" y="977900"/>
                      <a:pt x="2439670" y="1002030"/>
                    </a:cubicBezTo>
                    <a:cubicBezTo>
                      <a:pt x="2457450" y="1049020"/>
                      <a:pt x="2434590" y="1163320"/>
                      <a:pt x="2439670" y="1242060"/>
                    </a:cubicBezTo>
                    <a:cubicBezTo>
                      <a:pt x="2446020" y="1320800"/>
                      <a:pt x="2485390" y="1431290"/>
                      <a:pt x="2473960" y="1477010"/>
                    </a:cubicBezTo>
                    <a:cubicBezTo>
                      <a:pt x="2468880" y="1497330"/>
                      <a:pt x="2458720" y="1508760"/>
                      <a:pt x="2444750" y="1517650"/>
                    </a:cubicBezTo>
                    <a:cubicBezTo>
                      <a:pt x="2432050" y="1526540"/>
                      <a:pt x="2410460" y="1530350"/>
                      <a:pt x="2396490" y="1529080"/>
                    </a:cubicBezTo>
                    <a:cubicBezTo>
                      <a:pt x="2385060" y="1527810"/>
                      <a:pt x="2373630" y="1524000"/>
                      <a:pt x="2364740" y="1516380"/>
                    </a:cubicBezTo>
                    <a:cubicBezTo>
                      <a:pt x="2353310" y="1507490"/>
                      <a:pt x="2344420" y="1498600"/>
                      <a:pt x="2336800" y="1474470"/>
                    </a:cubicBezTo>
                    <a:cubicBezTo>
                      <a:pt x="2312670" y="1393190"/>
                      <a:pt x="2312670" y="969010"/>
                      <a:pt x="2336800" y="889000"/>
                    </a:cubicBezTo>
                    <a:cubicBezTo>
                      <a:pt x="2344420" y="866140"/>
                      <a:pt x="2352040" y="857250"/>
                      <a:pt x="2363470" y="849630"/>
                    </a:cubicBezTo>
                    <a:cubicBezTo>
                      <a:pt x="2376170" y="840740"/>
                      <a:pt x="2395220" y="835660"/>
                      <a:pt x="2410460" y="836930"/>
                    </a:cubicBezTo>
                    <a:cubicBezTo>
                      <a:pt x="2425700" y="838200"/>
                      <a:pt x="2443480" y="849630"/>
                      <a:pt x="2453640" y="858520"/>
                    </a:cubicBezTo>
                    <a:cubicBezTo>
                      <a:pt x="2461260" y="866140"/>
                      <a:pt x="2463800" y="872490"/>
                      <a:pt x="2468880" y="887730"/>
                    </a:cubicBezTo>
                    <a:cubicBezTo>
                      <a:pt x="2481580" y="927100"/>
                      <a:pt x="2482850" y="1028700"/>
                      <a:pt x="2500630" y="1123950"/>
                    </a:cubicBezTo>
                    <a:cubicBezTo>
                      <a:pt x="2527300" y="1271270"/>
                      <a:pt x="2631440" y="1602740"/>
                      <a:pt x="2625090" y="1682750"/>
                    </a:cubicBezTo>
                    <a:cubicBezTo>
                      <a:pt x="2623820" y="1705610"/>
                      <a:pt x="2617470" y="1714500"/>
                      <a:pt x="2608580" y="1725930"/>
                    </a:cubicBezTo>
                    <a:cubicBezTo>
                      <a:pt x="2598420" y="1736090"/>
                      <a:pt x="2580640" y="1743710"/>
                      <a:pt x="2567940" y="1746250"/>
                    </a:cubicBezTo>
                    <a:cubicBezTo>
                      <a:pt x="2557780" y="1748790"/>
                      <a:pt x="2547620" y="1747520"/>
                      <a:pt x="2537460" y="1742440"/>
                    </a:cubicBezTo>
                    <a:cubicBezTo>
                      <a:pt x="2526030" y="1737360"/>
                      <a:pt x="2513330" y="1732280"/>
                      <a:pt x="2503170" y="1711960"/>
                    </a:cubicBezTo>
                    <a:cubicBezTo>
                      <a:pt x="2470150" y="1637030"/>
                      <a:pt x="2485390" y="1167130"/>
                      <a:pt x="2499360" y="1079500"/>
                    </a:cubicBezTo>
                    <a:cubicBezTo>
                      <a:pt x="2503170" y="1056640"/>
                      <a:pt x="2505710" y="1047750"/>
                      <a:pt x="2514600" y="1037590"/>
                    </a:cubicBezTo>
                    <a:cubicBezTo>
                      <a:pt x="2523490" y="1026160"/>
                      <a:pt x="2540000" y="1017270"/>
                      <a:pt x="2553970" y="1014730"/>
                    </a:cubicBezTo>
                    <a:cubicBezTo>
                      <a:pt x="2567940" y="1013460"/>
                      <a:pt x="2586990" y="1017270"/>
                      <a:pt x="2598420" y="1024890"/>
                    </a:cubicBezTo>
                    <a:cubicBezTo>
                      <a:pt x="2611120" y="1032510"/>
                      <a:pt x="2617470" y="1042670"/>
                      <a:pt x="2625090" y="1061720"/>
                    </a:cubicBezTo>
                    <a:cubicBezTo>
                      <a:pt x="2645410" y="1112520"/>
                      <a:pt x="2641600" y="1259840"/>
                      <a:pt x="2659380" y="1357630"/>
                    </a:cubicBezTo>
                    <a:cubicBezTo>
                      <a:pt x="2675890" y="1456690"/>
                      <a:pt x="2735580" y="1607820"/>
                      <a:pt x="2729230" y="1653540"/>
                    </a:cubicBezTo>
                    <a:cubicBezTo>
                      <a:pt x="2726690" y="1668780"/>
                      <a:pt x="2721610" y="1673860"/>
                      <a:pt x="2713990" y="1681480"/>
                    </a:cubicBezTo>
                    <a:cubicBezTo>
                      <a:pt x="2703830" y="1690370"/>
                      <a:pt x="2686050" y="1700530"/>
                      <a:pt x="2672080" y="1701800"/>
                    </a:cubicBezTo>
                    <a:cubicBezTo>
                      <a:pt x="2656840" y="1703070"/>
                      <a:pt x="2637790" y="1697990"/>
                      <a:pt x="2626360" y="1689100"/>
                    </a:cubicBezTo>
                    <a:cubicBezTo>
                      <a:pt x="2614930" y="1681480"/>
                      <a:pt x="2607310" y="1670050"/>
                      <a:pt x="2600960" y="1649730"/>
                    </a:cubicBezTo>
                    <a:cubicBezTo>
                      <a:pt x="2584450" y="1601470"/>
                      <a:pt x="2602230" y="1477010"/>
                      <a:pt x="2588260" y="1379220"/>
                    </a:cubicBezTo>
                    <a:cubicBezTo>
                      <a:pt x="2571750" y="1256030"/>
                      <a:pt x="2496820" y="1042670"/>
                      <a:pt x="2494280" y="974090"/>
                    </a:cubicBezTo>
                    <a:cubicBezTo>
                      <a:pt x="2494280" y="951230"/>
                      <a:pt x="2495550" y="939800"/>
                      <a:pt x="2503170" y="927100"/>
                    </a:cubicBezTo>
                    <a:cubicBezTo>
                      <a:pt x="2510790" y="914400"/>
                      <a:pt x="2526030" y="901700"/>
                      <a:pt x="2541270" y="896620"/>
                    </a:cubicBezTo>
                    <a:cubicBezTo>
                      <a:pt x="2555240" y="891540"/>
                      <a:pt x="2575560" y="892810"/>
                      <a:pt x="2589530" y="899160"/>
                    </a:cubicBezTo>
                    <a:cubicBezTo>
                      <a:pt x="2602230" y="905510"/>
                      <a:pt x="2613660" y="913130"/>
                      <a:pt x="2623820" y="933450"/>
                    </a:cubicBezTo>
                    <a:cubicBezTo>
                      <a:pt x="2650490" y="991870"/>
                      <a:pt x="2665730" y="1270000"/>
                      <a:pt x="2642870" y="1339850"/>
                    </a:cubicBezTo>
                    <a:cubicBezTo>
                      <a:pt x="2635250" y="1369060"/>
                      <a:pt x="2620010" y="1384300"/>
                      <a:pt x="2603500" y="1393190"/>
                    </a:cubicBezTo>
                    <a:cubicBezTo>
                      <a:pt x="2589530" y="1400810"/>
                      <a:pt x="2566670" y="1399540"/>
                      <a:pt x="2552700" y="1397000"/>
                    </a:cubicBezTo>
                    <a:cubicBezTo>
                      <a:pt x="2541270" y="1393190"/>
                      <a:pt x="2532380" y="1388110"/>
                      <a:pt x="2523490" y="1379220"/>
                    </a:cubicBezTo>
                    <a:cubicBezTo>
                      <a:pt x="2514600" y="1369060"/>
                      <a:pt x="2508250" y="1355090"/>
                      <a:pt x="2503170" y="1333500"/>
                    </a:cubicBezTo>
                    <a:cubicBezTo>
                      <a:pt x="2491740" y="1291590"/>
                      <a:pt x="2501900" y="1193800"/>
                      <a:pt x="2494280" y="1132840"/>
                    </a:cubicBezTo>
                    <a:cubicBezTo>
                      <a:pt x="2489200" y="1083310"/>
                      <a:pt x="2481580" y="1046480"/>
                      <a:pt x="2470150" y="996950"/>
                    </a:cubicBezTo>
                    <a:cubicBezTo>
                      <a:pt x="2456180" y="934720"/>
                      <a:pt x="2440940" y="828040"/>
                      <a:pt x="2418080" y="789940"/>
                    </a:cubicBezTo>
                    <a:cubicBezTo>
                      <a:pt x="2406650" y="770890"/>
                      <a:pt x="2385060" y="769620"/>
                      <a:pt x="2379980" y="755650"/>
                    </a:cubicBezTo>
                    <a:cubicBezTo>
                      <a:pt x="2374900" y="741680"/>
                      <a:pt x="2382520" y="720090"/>
                      <a:pt x="2388870" y="707390"/>
                    </a:cubicBezTo>
                    <a:cubicBezTo>
                      <a:pt x="2393950" y="697230"/>
                      <a:pt x="2400300" y="689610"/>
                      <a:pt x="2411730" y="684530"/>
                    </a:cubicBezTo>
                    <a:cubicBezTo>
                      <a:pt x="2426970" y="676910"/>
                      <a:pt x="2458720" y="673100"/>
                      <a:pt x="2475230" y="679450"/>
                    </a:cubicBezTo>
                    <a:cubicBezTo>
                      <a:pt x="2490470" y="685800"/>
                      <a:pt x="2503170" y="698500"/>
                      <a:pt x="2509520" y="713740"/>
                    </a:cubicBezTo>
                    <a:cubicBezTo>
                      <a:pt x="2519680" y="735330"/>
                      <a:pt x="2509520" y="762000"/>
                      <a:pt x="2515870" y="801370"/>
                    </a:cubicBezTo>
                    <a:cubicBezTo>
                      <a:pt x="2528570" y="889000"/>
                      <a:pt x="2567940" y="1076960"/>
                      <a:pt x="2612390" y="1215390"/>
                    </a:cubicBezTo>
                    <a:cubicBezTo>
                      <a:pt x="2659380" y="1360170"/>
                      <a:pt x="2783840" y="1579880"/>
                      <a:pt x="2791460" y="1652270"/>
                    </a:cubicBezTo>
                    <a:cubicBezTo>
                      <a:pt x="2794000" y="1676400"/>
                      <a:pt x="2790190" y="1686560"/>
                      <a:pt x="2782570" y="1699260"/>
                    </a:cubicBezTo>
                    <a:cubicBezTo>
                      <a:pt x="2774950" y="1711960"/>
                      <a:pt x="2758440" y="1724660"/>
                      <a:pt x="2745740" y="1728470"/>
                    </a:cubicBezTo>
                    <a:cubicBezTo>
                      <a:pt x="2734310" y="1733550"/>
                      <a:pt x="2724150" y="1733550"/>
                      <a:pt x="2712720" y="1731010"/>
                    </a:cubicBezTo>
                    <a:cubicBezTo>
                      <a:pt x="2700020" y="1727200"/>
                      <a:pt x="2683510" y="1724660"/>
                      <a:pt x="2672080" y="1705610"/>
                    </a:cubicBezTo>
                    <a:cubicBezTo>
                      <a:pt x="2636520" y="1645920"/>
                      <a:pt x="2631440" y="1266190"/>
                      <a:pt x="2642870" y="1201420"/>
                    </a:cubicBezTo>
                    <a:cubicBezTo>
                      <a:pt x="2646680" y="1184910"/>
                      <a:pt x="2649220" y="1179830"/>
                      <a:pt x="2656840" y="1170940"/>
                    </a:cubicBezTo>
                    <a:cubicBezTo>
                      <a:pt x="2665730" y="1160780"/>
                      <a:pt x="2683510" y="1149350"/>
                      <a:pt x="2697480" y="1146810"/>
                    </a:cubicBezTo>
                    <a:cubicBezTo>
                      <a:pt x="2712720" y="1144270"/>
                      <a:pt x="2733040" y="1146810"/>
                      <a:pt x="2745740" y="1155700"/>
                    </a:cubicBezTo>
                    <a:cubicBezTo>
                      <a:pt x="2758440" y="1163320"/>
                      <a:pt x="2767330" y="1170940"/>
                      <a:pt x="2774950" y="1192530"/>
                    </a:cubicBezTo>
                    <a:cubicBezTo>
                      <a:pt x="2802890" y="1273810"/>
                      <a:pt x="2769870" y="1649730"/>
                      <a:pt x="2780030" y="1808480"/>
                    </a:cubicBezTo>
                    <a:cubicBezTo>
                      <a:pt x="2785110" y="1907540"/>
                      <a:pt x="2791460" y="1962150"/>
                      <a:pt x="2805430" y="2049780"/>
                    </a:cubicBezTo>
                    <a:cubicBezTo>
                      <a:pt x="2823210" y="2156460"/>
                      <a:pt x="2887980" y="2350770"/>
                      <a:pt x="2880360" y="2400300"/>
                    </a:cubicBezTo>
                    <a:cubicBezTo>
                      <a:pt x="2877820" y="2415540"/>
                      <a:pt x="2874010" y="2420620"/>
                      <a:pt x="2866390" y="2428240"/>
                    </a:cubicBezTo>
                    <a:cubicBezTo>
                      <a:pt x="2857500" y="2437130"/>
                      <a:pt x="2839720" y="2447290"/>
                      <a:pt x="2825750" y="2448560"/>
                    </a:cubicBezTo>
                    <a:cubicBezTo>
                      <a:pt x="2811780" y="2449830"/>
                      <a:pt x="2794000" y="2446020"/>
                      <a:pt x="2782570" y="2438400"/>
                    </a:cubicBezTo>
                    <a:cubicBezTo>
                      <a:pt x="2771140" y="2429510"/>
                      <a:pt x="2762250" y="2420620"/>
                      <a:pt x="2757170" y="2400300"/>
                    </a:cubicBezTo>
                    <a:cubicBezTo>
                      <a:pt x="2739390" y="2343150"/>
                      <a:pt x="2767330" y="2134870"/>
                      <a:pt x="2766060" y="2042160"/>
                    </a:cubicBezTo>
                    <a:cubicBezTo>
                      <a:pt x="2764790" y="1985010"/>
                      <a:pt x="2764790" y="1950720"/>
                      <a:pt x="2757170" y="1903730"/>
                    </a:cubicBezTo>
                    <a:cubicBezTo>
                      <a:pt x="2749550" y="1854200"/>
                      <a:pt x="2719070" y="1786890"/>
                      <a:pt x="2721610" y="1752600"/>
                    </a:cubicBezTo>
                    <a:cubicBezTo>
                      <a:pt x="2722880" y="1733550"/>
                      <a:pt x="2727960" y="1719580"/>
                      <a:pt x="2736850" y="1709420"/>
                    </a:cubicBezTo>
                    <a:cubicBezTo>
                      <a:pt x="2745740" y="1697990"/>
                      <a:pt x="2762250" y="1689100"/>
                      <a:pt x="2776220" y="1686560"/>
                    </a:cubicBezTo>
                    <a:cubicBezTo>
                      <a:pt x="2790190" y="1684020"/>
                      <a:pt x="2809240" y="1689100"/>
                      <a:pt x="2820670" y="1696720"/>
                    </a:cubicBezTo>
                    <a:cubicBezTo>
                      <a:pt x="2833370" y="1704340"/>
                      <a:pt x="2840990" y="1713230"/>
                      <a:pt x="2847340" y="1733550"/>
                    </a:cubicBezTo>
                    <a:cubicBezTo>
                      <a:pt x="2863850" y="1780540"/>
                      <a:pt x="2862580" y="1908810"/>
                      <a:pt x="2852420" y="2005330"/>
                    </a:cubicBezTo>
                    <a:cubicBezTo>
                      <a:pt x="2840990" y="2114550"/>
                      <a:pt x="2790190" y="2246630"/>
                      <a:pt x="2772410" y="2355850"/>
                    </a:cubicBezTo>
                    <a:cubicBezTo>
                      <a:pt x="2758440" y="2448560"/>
                      <a:pt x="2767330" y="2575560"/>
                      <a:pt x="2749550" y="2617470"/>
                    </a:cubicBezTo>
                    <a:cubicBezTo>
                      <a:pt x="2743200" y="2632710"/>
                      <a:pt x="2735580" y="2639060"/>
                      <a:pt x="2724150" y="2645410"/>
                    </a:cubicBezTo>
                    <a:cubicBezTo>
                      <a:pt x="2710180" y="2653030"/>
                      <a:pt x="2687320" y="2661920"/>
                      <a:pt x="2669540" y="2658110"/>
                    </a:cubicBezTo>
                    <a:cubicBezTo>
                      <a:pt x="2649220" y="2654300"/>
                      <a:pt x="2628900" y="2642870"/>
                      <a:pt x="2609850" y="2616200"/>
                    </a:cubicBezTo>
                    <a:cubicBezTo>
                      <a:pt x="2562860" y="2550160"/>
                      <a:pt x="2452370" y="2245360"/>
                      <a:pt x="2484120" y="2186940"/>
                    </a:cubicBezTo>
                    <a:cubicBezTo>
                      <a:pt x="2498090" y="2161540"/>
                      <a:pt x="2551430" y="2146300"/>
                      <a:pt x="2571750" y="2161540"/>
                    </a:cubicBezTo>
                    <a:cubicBezTo>
                      <a:pt x="2611120" y="2188210"/>
                      <a:pt x="2597150" y="2444750"/>
                      <a:pt x="2584450" y="2498090"/>
                    </a:cubicBezTo>
                    <a:cubicBezTo>
                      <a:pt x="2580640" y="2515870"/>
                      <a:pt x="2576830" y="2522220"/>
                      <a:pt x="2566670" y="2531110"/>
                    </a:cubicBezTo>
                    <a:cubicBezTo>
                      <a:pt x="2556510" y="2542540"/>
                      <a:pt x="2534920" y="2553970"/>
                      <a:pt x="2518410" y="2556510"/>
                    </a:cubicBezTo>
                    <a:cubicBezTo>
                      <a:pt x="2500630" y="2559050"/>
                      <a:pt x="2477770" y="2551430"/>
                      <a:pt x="2463800" y="2542540"/>
                    </a:cubicBezTo>
                    <a:cubicBezTo>
                      <a:pt x="2452370" y="2536190"/>
                      <a:pt x="2446020" y="2531110"/>
                      <a:pt x="2439670" y="2514600"/>
                    </a:cubicBezTo>
                    <a:cubicBezTo>
                      <a:pt x="2420620" y="2475230"/>
                      <a:pt x="2426970" y="2369820"/>
                      <a:pt x="2409190" y="2273300"/>
                    </a:cubicBezTo>
                    <a:cubicBezTo>
                      <a:pt x="2381250" y="2125980"/>
                      <a:pt x="2326640" y="1905000"/>
                      <a:pt x="2266950" y="1720850"/>
                    </a:cubicBezTo>
                    <a:cubicBezTo>
                      <a:pt x="2205990" y="1530350"/>
                      <a:pt x="2103120" y="1221740"/>
                      <a:pt x="2047240" y="1149350"/>
                    </a:cubicBezTo>
                    <a:cubicBezTo>
                      <a:pt x="2029460" y="1126490"/>
                      <a:pt x="2004060" y="1130300"/>
                      <a:pt x="2000250" y="1115060"/>
                    </a:cubicBezTo>
                    <a:cubicBezTo>
                      <a:pt x="1995170" y="1099820"/>
                      <a:pt x="2005330" y="1071880"/>
                      <a:pt x="2018030" y="1059180"/>
                    </a:cubicBezTo>
                    <a:cubicBezTo>
                      <a:pt x="2029460" y="1047750"/>
                      <a:pt x="2057400" y="1038860"/>
                      <a:pt x="2073910" y="1042670"/>
                    </a:cubicBezTo>
                    <a:cubicBezTo>
                      <a:pt x="2090420" y="1046480"/>
                      <a:pt x="2109470" y="1057910"/>
                      <a:pt x="2119630" y="1079500"/>
                    </a:cubicBezTo>
                    <a:cubicBezTo>
                      <a:pt x="2138680" y="1118870"/>
                      <a:pt x="2112010" y="1223010"/>
                      <a:pt x="2115820" y="1292860"/>
                    </a:cubicBezTo>
                    <a:cubicBezTo>
                      <a:pt x="2120900" y="1358900"/>
                      <a:pt x="2166620" y="1446530"/>
                      <a:pt x="2145030" y="1488440"/>
                    </a:cubicBezTo>
                    <a:cubicBezTo>
                      <a:pt x="2128520" y="1521460"/>
                      <a:pt x="2063750" y="1559560"/>
                      <a:pt x="2040890" y="1546860"/>
                    </a:cubicBezTo>
                    <a:cubicBezTo>
                      <a:pt x="2000250" y="1524000"/>
                      <a:pt x="2009140" y="1235710"/>
                      <a:pt x="2033270" y="1170940"/>
                    </a:cubicBezTo>
                    <a:cubicBezTo>
                      <a:pt x="2043430" y="1144270"/>
                      <a:pt x="2062480" y="1129030"/>
                      <a:pt x="2077720" y="1121410"/>
                    </a:cubicBezTo>
                    <a:cubicBezTo>
                      <a:pt x="2089150" y="1116330"/>
                      <a:pt x="2099310" y="1115060"/>
                      <a:pt x="2112010" y="1117600"/>
                    </a:cubicBezTo>
                    <a:cubicBezTo>
                      <a:pt x="2125980" y="1120140"/>
                      <a:pt x="2143760" y="1123950"/>
                      <a:pt x="2156460" y="1141730"/>
                    </a:cubicBezTo>
                    <a:cubicBezTo>
                      <a:pt x="2188210" y="1183640"/>
                      <a:pt x="2192020" y="1332230"/>
                      <a:pt x="2221230" y="1442720"/>
                    </a:cubicBezTo>
                    <a:cubicBezTo>
                      <a:pt x="2256790" y="1581150"/>
                      <a:pt x="2364740" y="1831340"/>
                      <a:pt x="2364740" y="1905000"/>
                    </a:cubicBezTo>
                    <a:cubicBezTo>
                      <a:pt x="2364740" y="1927860"/>
                      <a:pt x="2359660" y="1938020"/>
                      <a:pt x="2350770" y="1949450"/>
                    </a:cubicBezTo>
                    <a:cubicBezTo>
                      <a:pt x="2341880" y="1960880"/>
                      <a:pt x="2324100" y="1971040"/>
                      <a:pt x="2310130" y="1973580"/>
                    </a:cubicBezTo>
                    <a:cubicBezTo>
                      <a:pt x="2296160" y="1977390"/>
                      <a:pt x="2275840" y="1973580"/>
                      <a:pt x="2263140" y="1965960"/>
                    </a:cubicBezTo>
                    <a:cubicBezTo>
                      <a:pt x="2250440" y="1958340"/>
                      <a:pt x="2241550" y="1948180"/>
                      <a:pt x="2233930" y="1927860"/>
                    </a:cubicBezTo>
                    <a:cubicBezTo>
                      <a:pt x="2214880" y="1877060"/>
                      <a:pt x="2230120" y="1727200"/>
                      <a:pt x="2213610" y="1617980"/>
                    </a:cubicBezTo>
                    <a:cubicBezTo>
                      <a:pt x="2197100" y="1492250"/>
                      <a:pt x="2129790" y="1287780"/>
                      <a:pt x="2127250" y="1220470"/>
                    </a:cubicBezTo>
                    <a:cubicBezTo>
                      <a:pt x="2125980" y="1198880"/>
                      <a:pt x="2127250" y="1188720"/>
                      <a:pt x="2133600" y="1176020"/>
                    </a:cubicBezTo>
                    <a:cubicBezTo>
                      <a:pt x="2139950" y="1163320"/>
                      <a:pt x="2155190" y="1151890"/>
                      <a:pt x="2167890" y="1146810"/>
                    </a:cubicBezTo>
                    <a:cubicBezTo>
                      <a:pt x="2176780" y="1143000"/>
                      <a:pt x="2188210" y="1141730"/>
                      <a:pt x="2197100" y="1143000"/>
                    </a:cubicBezTo>
                    <a:cubicBezTo>
                      <a:pt x="2207260" y="1144270"/>
                      <a:pt x="2217420" y="1148080"/>
                      <a:pt x="2226310" y="1154430"/>
                    </a:cubicBezTo>
                    <a:cubicBezTo>
                      <a:pt x="2236470" y="1163320"/>
                      <a:pt x="2245360" y="1170940"/>
                      <a:pt x="2250440" y="1192530"/>
                    </a:cubicBezTo>
                    <a:cubicBezTo>
                      <a:pt x="2269490" y="1259840"/>
                      <a:pt x="2227580" y="1521460"/>
                      <a:pt x="2232660" y="1661160"/>
                    </a:cubicBezTo>
                    <a:cubicBezTo>
                      <a:pt x="2236470" y="1771650"/>
                      <a:pt x="2251710" y="1868170"/>
                      <a:pt x="2266950" y="1960880"/>
                    </a:cubicBezTo>
                    <a:cubicBezTo>
                      <a:pt x="2279650" y="2043430"/>
                      <a:pt x="2319020" y="2145030"/>
                      <a:pt x="2315210" y="2190750"/>
                    </a:cubicBezTo>
                    <a:cubicBezTo>
                      <a:pt x="2313940" y="2211070"/>
                      <a:pt x="2308860" y="2223770"/>
                      <a:pt x="2299970" y="2233930"/>
                    </a:cubicBezTo>
                    <a:cubicBezTo>
                      <a:pt x="2289810" y="2244090"/>
                      <a:pt x="2273300" y="2252980"/>
                      <a:pt x="2259330" y="2255520"/>
                    </a:cubicBezTo>
                    <a:cubicBezTo>
                      <a:pt x="2245360" y="2256790"/>
                      <a:pt x="2226310" y="2251710"/>
                      <a:pt x="2214880" y="2244090"/>
                    </a:cubicBezTo>
                    <a:cubicBezTo>
                      <a:pt x="2203450" y="2236470"/>
                      <a:pt x="2195830" y="2225040"/>
                      <a:pt x="2189480" y="2205990"/>
                    </a:cubicBezTo>
                    <a:cubicBezTo>
                      <a:pt x="2175510" y="2164080"/>
                      <a:pt x="2188210" y="2072640"/>
                      <a:pt x="2179320" y="1986280"/>
                    </a:cubicBezTo>
                    <a:cubicBezTo>
                      <a:pt x="2166620" y="1858010"/>
                      <a:pt x="2091690" y="1592580"/>
                      <a:pt x="2108200" y="1516380"/>
                    </a:cubicBezTo>
                    <a:cubicBezTo>
                      <a:pt x="2114550" y="1489710"/>
                      <a:pt x="2127250" y="1475740"/>
                      <a:pt x="2142490" y="1466850"/>
                    </a:cubicBezTo>
                    <a:cubicBezTo>
                      <a:pt x="2155190" y="1459230"/>
                      <a:pt x="2172970" y="1456690"/>
                      <a:pt x="2186940" y="1461770"/>
                    </a:cubicBezTo>
                    <a:cubicBezTo>
                      <a:pt x="2203450" y="1465580"/>
                      <a:pt x="2221230" y="1479550"/>
                      <a:pt x="2232660" y="1499870"/>
                    </a:cubicBezTo>
                    <a:cubicBezTo>
                      <a:pt x="2254250" y="1540510"/>
                      <a:pt x="2240280" y="1630680"/>
                      <a:pt x="2260600" y="1705610"/>
                    </a:cubicBezTo>
                    <a:cubicBezTo>
                      <a:pt x="2288540" y="1804670"/>
                      <a:pt x="2392680" y="1973580"/>
                      <a:pt x="2400300" y="2035810"/>
                    </a:cubicBezTo>
                    <a:cubicBezTo>
                      <a:pt x="2402840" y="2057400"/>
                      <a:pt x="2399030" y="2070100"/>
                      <a:pt x="2391410" y="2082800"/>
                    </a:cubicBezTo>
                    <a:cubicBezTo>
                      <a:pt x="2383790" y="2096770"/>
                      <a:pt x="2367280" y="2109470"/>
                      <a:pt x="2353310" y="2113280"/>
                    </a:cubicBezTo>
                    <a:cubicBezTo>
                      <a:pt x="2338070" y="2118360"/>
                      <a:pt x="2317750" y="2117090"/>
                      <a:pt x="2303780" y="2110740"/>
                    </a:cubicBezTo>
                    <a:cubicBezTo>
                      <a:pt x="2289810" y="2104390"/>
                      <a:pt x="2277110" y="2095500"/>
                      <a:pt x="2269490" y="2076450"/>
                    </a:cubicBezTo>
                    <a:cubicBezTo>
                      <a:pt x="2250440" y="2032000"/>
                      <a:pt x="2245360" y="1860550"/>
                      <a:pt x="2269490" y="1814830"/>
                    </a:cubicBezTo>
                    <a:cubicBezTo>
                      <a:pt x="2282190" y="1791970"/>
                      <a:pt x="2306320" y="1779270"/>
                      <a:pt x="2325370" y="1778000"/>
                    </a:cubicBezTo>
                    <a:cubicBezTo>
                      <a:pt x="2345690" y="1775460"/>
                      <a:pt x="2374900" y="1790700"/>
                      <a:pt x="2388870" y="1802130"/>
                    </a:cubicBezTo>
                    <a:cubicBezTo>
                      <a:pt x="2397760" y="1811020"/>
                      <a:pt x="2400300" y="1817370"/>
                      <a:pt x="2404110" y="1832610"/>
                    </a:cubicBezTo>
                    <a:cubicBezTo>
                      <a:pt x="2415540" y="1871980"/>
                      <a:pt x="2413000" y="1972310"/>
                      <a:pt x="2423160" y="2044700"/>
                    </a:cubicBezTo>
                    <a:cubicBezTo>
                      <a:pt x="2433320" y="2119630"/>
                      <a:pt x="2472690" y="2226310"/>
                      <a:pt x="2466340" y="2273300"/>
                    </a:cubicBezTo>
                    <a:cubicBezTo>
                      <a:pt x="2463800" y="2296160"/>
                      <a:pt x="2456180" y="2310130"/>
                      <a:pt x="2444750" y="2321560"/>
                    </a:cubicBezTo>
                    <a:cubicBezTo>
                      <a:pt x="2433320" y="2334260"/>
                      <a:pt x="2413000" y="2343150"/>
                      <a:pt x="2396490" y="2344420"/>
                    </a:cubicBezTo>
                    <a:cubicBezTo>
                      <a:pt x="2379980" y="2344420"/>
                      <a:pt x="2358390" y="2336800"/>
                      <a:pt x="2345690" y="2327910"/>
                    </a:cubicBezTo>
                    <a:cubicBezTo>
                      <a:pt x="2335530" y="2320290"/>
                      <a:pt x="2330450" y="2315210"/>
                      <a:pt x="2324100" y="2299970"/>
                    </a:cubicBezTo>
                    <a:cubicBezTo>
                      <a:pt x="2305050" y="2255520"/>
                      <a:pt x="2275840" y="2072640"/>
                      <a:pt x="2286000" y="2019300"/>
                    </a:cubicBezTo>
                    <a:cubicBezTo>
                      <a:pt x="2289810" y="1996440"/>
                      <a:pt x="2298700" y="1982470"/>
                      <a:pt x="2311400" y="1972310"/>
                    </a:cubicBezTo>
                    <a:cubicBezTo>
                      <a:pt x="2324100" y="1960880"/>
                      <a:pt x="2345690" y="1953260"/>
                      <a:pt x="2362200" y="1953260"/>
                    </a:cubicBezTo>
                    <a:cubicBezTo>
                      <a:pt x="2378710" y="1953260"/>
                      <a:pt x="2400300" y="1962150"/>
                      <a:pt x="2413000" y="1973580"/>
                    </a:cubicBezTo>
                    <a:cubicBezTo>
                      <a:pt x="2425700" y="1983740"/>
                      <a:pt x="2432050" y="1998980"/>
                      <a:pt x="2437130" y="2021840"/>
                    </a:cubicBezTo>
                    <a:cubicBezTo>
                      <a:pt x="2447290" y="2062480"/>
                      <a:pt x="2433320" y="2151380"/>
                      <a:pt x="2438400" y="2207260"/>
                    </a:cubicBezTo>
                    <a:cubicBezTo>
                      <a:pt x="2442210" y="2255520"/>
                      <a:pt x="2466340" y="2302510"/>
                      <a:pt x="2462530" y="2338070"/>
                    </a:cubicBezTo>
                    <a:cubicBezTo>
                      <a:pt x="2459990" y="2366010"/>
                      <a:pt x="2449830" y="2393950"/>
                      <a:pt x="2433320" y="2406650"/>
                    </a:cubicBezTo>
                    <a:cubicBezTo>
                      <a:pt x="2415540" y="2420620"/>
                      <a:pt x="2379980" y="2426970"/>
                      <a:pt x="2359660" y="2421890"/>
                    </a:cubicBezTo>
                    <a:cubicBezTo>
                      <a:pt x="2341880" y="2418080"/>
                      <a:pt x="2324100" y="2400300"/>
                      <a:pt x="2313940" y="2387600"/>
                    </a:cubicBezTo>
                    <a:cubicBezTo>
                      <a:pt x="2306320" y="2376170"/>
                      <a:pt x="2312670" y="2357120"/>
                      <a:pt x="2302510" y="2350770"/>
                    </a:cubicBezTo>
                    <a:cubicBezTo>
                      <a:pt x="2287270" y="2341880"/>
                      <a:pt x="2249170" y="2368550"/>
                      <a:pt x="2216150" y="2362200"/>
                    </a:cubicBezTo>
                    <a:cubicBezTo>
                      <a:pt x="2166620" y="2353310"/>
                      <a:pt x="2068830" y="2294890"/>
                      <a:pt x="2040890" y="2266950"/>
                    </a:cubicBezTo>
                    <a:cubicBezTo>
                      <a:pt x="2028190" y="2254250"/>
                      <a:pt x="2024380" y="2244090"/>
                      <a:pt x="2023110" y="2230120"/>
                    </a:cubicBezTo>
                    <a:cubicBezTo>
                      <a:pt x="2019300" y="2213610"/>
                      <a:pt x="2023110" y="2185670"/>
                      <a:pt x="2030730" y="2170430"/>
                    </a:cubicBezTo>
                    <a:cubicBezTo>
                      <a:pt x="2037080" y="2157730"/>
                      <a:pt x="2045970" y="2147570"/>
                      <a:pt x="2058670" y="2139950"/>
                    </a:cubicBezTo>
                    <a:cubicBezTo>
                      <a:pt x="2072640" y="2132330"/>
                      <a:pt x="2096770" y="2123440"/>
                      <a:pt x="2117090" y="2127250"/>
                    </a:cubicBezTo>
                    <a:cubicBezTo>
                      <a:pt x="2141220" y="2131060"/>
                      <a:pt x="2169160" y="2152650"/>
                      <a:pt x="2190750" y="2171700"/>
                    </a:cubicBezTo>
                    <a:cubicBezTo>
                      <a:pt x="2212340" y="2192020"/>
                      <a:pt x="2223770" y="2223770"/>
                      <a:pt x="2244090" y="2244090"/>
                    </a:cubicBezTo>
                    <a:cubicBezTo>
                      <a:pt x="2263140" y="2263140"/>
                      <a:pt x="2307590" y="2274570"/>
                      <a:pt x="2308860" y="2292350"/>
                    </a:cubicBezTo>
                    <a:cubicBezTo>
                      <a:pt x="2308860" y="2311400"/>
                      <a:pt x="2265680" y="2355850"/>
                      <a:pt x="2241550" y="2353310"/>
                    </a:cubicBezTo>
                    <a:cubicBezTo>
                      <a:pt x="2205990" y="2349500"/>
                      <a:pt x="2161540" y="2256790"/>
                      <a:pt x="2125980" y="2199640"/>
                    </a:cubicBezTo>
                    <a:cubicBezTo>
                      <a:pt x="2087880" y="2134870"/>
                      <a:pt x="2056130" y="2073910"/>
                      <a:pt x="2020570" y="1983740"/>
                    </a:cubicBezTo>
                    <a:cubicBezTo>
                      <a:pt x="1965960" y="1847850"/>
                      <a:pt x="1856740" y="1524000"/>
                      <a:pt x="1852930" y="1450340"/>
                    </a:cubicBezTo>
                    <a:cubicBezTo>
                      <a:pt x="1852930" y="1432560"/>
                      <a:pt x="1854200" y="1426210"/>
                      <a:pt x="1860550" y="1416050"/>
                    </a:cubicBezTo>
                    <a:cubicBezTo>
                      <a:pt x="1868170" y="1402080"/>
                      <a:pt x="1883410" y="1385570"/>
                      <a:pt x="1898650" y="1379220"/>
                    </a:cubicBezTo>
                    <a:cubicBezTo>
                      <a:pt x="1913890" y="1372870"/>
                      <a:pt x="1936750" y="1372870"/>
                      <a:pt x="1951990" y="1376680"/>
                    </a:cubicBezTo>
                    <a:cubicBezTo>
                      <a:pt x="1963420" y="1380490"/>
                      <a:pt x="1973580" y="1388110"/>
                      <a:pt x="1981200" y="1395730"/>
                    </a:cubicBezTo>
                    <a:cubicBezTo>
                      <a:pt x="1990090" y="1404620"/>
                      <a:pt x="1993900" y="1409700"/>
                      <a:pt x="1998980" y="1427480"/>
                    </a:cubicBezTo>
                    <a:cubicBezTo>
                      <a:pt x="2023110" y="1494790"/>
                      <a:pt x="2085340" y="1878330"/>
                      <a:pt x="2073910" y="1960880"/>
                    </a:cubicBezTo>
                    <a:cubicBezTo>
                      <a:pt x="2070100" y="1986280"/>
                      <a:pt x="2063750" y="1997710"/>
                      <a:pt x="2052320" y="2009140"/>
                    </a:cubicBezTo>
                    <a:cubicBezTo>
                      <a:pt x="2040890" y="2021840"/>
                      <a:pt x="2020570" y="2030730"/>
                      <a:pt x="2004060" y="2032000"/>
                    </a:cubicBezTo>
                    <a:cubicBezTo>
                      <a:pt x="1987550" y="2033270"/>
                      <a:pt x="1965960" y="2026920"/>
                      <a:pt x="1951990" y="2016760"/>
                    </a:cubicBezTo>
                    <a:cubicBezTo>
                      <a:pt x="1939290" y="2006600"/>
                      <a:pt x="1929130" y="1991360"/>
                      <a:pt x="1924050" y="1971040"/>
                    </a:cubicBezTo>
                    <a:cubicBezTo>
                      <a:pt x="1916430" y="1934210"/>
                      <a:pt x="1938020" y="1877060"/>
                      <a:pt x="1943100" y="1811020"/>
                    </a:cubicBezTo>
                    <a:cubicBezTo>
                      <a:pt x="1951990" y="1703070"/>
                      <a:pt x="1965960" y="1498600"/>
                      <a:pt x="1957070" y="1380490"/>
                    </a:cubicBezTo>
                    <a:cubicBezTo>
                      <a:pt x="1950720" y="1296670"/>
                      <a:pt x="1910080" y="1215390"/>
                      <a:pt x="1917700" y="1168400"/>
                    </a:cubicBezTo>
                    <a:cubicBezTo>
                      <a:pt x="1920240" y="1143000"/>
                      <a:pt x="1930400" y="1122680"/>
                      <a:pt x="1945640" y="1111250"/>
                    </a:cubicBezTo>
                    <a:cubicBezTo>
                      <a:pt x="1960880" y="1101090"/>
                      <a:pt x="1990090" y="1096010"/>
                      <a:pt x="2007870" y="1102360"/>
                    </a:cubicBezTo>
                    <a:cubicBezTo>
                      <a:pt x="2025650" y="1108710"/>
                      <a:pt x="2040890" y="1126490"/>
                      <a:pt x="2051050" y="1149350"/>
                    </a:cubicBezTo>
                    <a:cubicBezTo>
                      <a:pt x="2068830" y="1186180"/>
                      <a:pt x="2058670" y="1262380"/>
                      <a:pt x="2072640" y="1320800"/>
                    </a:cubicBezTo>
                    <a:cubicBezTo>
                      <a:pt x="2087880" y="1385570"/>
                      <a:pt x="2122170" y="1447800"/>
                      <a:pt x="2143760" y="1520190"/>
                    </a:cubicBezTo>
                    <a:cubicBezTo>
                      <a:pt x="2167890" y="1606550"/>
                      <a:pt x="2217420" y="1753870"/>
                      <a:pt x="2208530" y="1804670"/>
                    </a:cubicBezTo>
                    <a:cubicBezTo>
                      <a:pt x="2204720" y="1826260"/>
                      <a:pt x="2192020" y="1837690"/>
                      <a:pt x="2181860" y="1847850"/>
                    </a:cubicBezTo>
                    <a:cubicBezTo>
                      <a:pt x="2171700" y="1855470"/>
                      <a:pt x="2161540" y="1859280"/>
                      <a:pt x="2150110" y="1860550"/>
                    </a:cubicBezTo>
                    <a:cubicBezTo>
                      <a:pt x="2134870" y="1861820"/>
                      <a:pt x="2113280" y="1858010"/>
                      <a:pt x="2100580" y="1849120"/>
                    </a:cubicBezTo>
                    <a:cubicBezTo>
                      <a:pt x="2087880" y="1841500"/>
                      <a:pt x="2078990" y="1831340"/>
                      <a:pt x="2071370" y="1808480"/>
                    </a:cubicBezTo>
                    <a:cubicBezTo>
                      <a:pt x="2051050" y="1750060"/>
                      <a:pt x="2076450" y="1568450"/>
                      <a:pt x="2062480" y="1456690"/>
                    </a:cubicBezTo>
                    <a:cubicBezTo>
                      <a:pt x="2048510" y="1353820"/>
                      <a:pt x="1986280" y="1219200"/>
                      <a:pt x="1990090" y="1164590"/>
                    </a:cubicBezTo>
                    <a:cubicBezTo>
                      <a:pt x="1992630" y="1143000"/>
                      <a:pt x="1997710" y="1131570"/>
                      <a:pt x="2007870" y="1120140"/>
                    </a:cubicBezTo>
                    <a:cubicBezTo>
                      <a:pt x="2018030" y="1109980"/>
                      <a:pt x="2035810" y="1101090"/>
                      <a:pt x="2051050" y="1099820"/>
                    </a:cubicBezTo>
                    <a:cubicBezTo>
                      <a:pt x="2065020" y="1097280"/>
                      <a:pt x="2084070" y="1102360"/>
                      <a:pt x="2096770" y="1111250"/>
                    </a:cubicBezTo>
                    <a:cubicBezTo>
                      <a:pt x="2108200" y="1120140"/>
                      <a:pt x="2115820" y="1130300"/>
                      <a:pt x="2122170" y="1150620"/>
                    </a:cubicBezTo>
                    <a:cubicBezTo>
                      <a:pt x="2138680" y="1206500"/>
                      <a:pt x="2143760" y="1423670"/>
                      <a:pt x="2120900" y="1484630"/>
                    </a:cubicBezTo>
                    <a:cubicBezTo>
                      <a:pt x="2110740" y="1511300"/>
                      <a:pt x="2095500" y="1526540"/>
                      <a:pt x="2076450" y="1534160"/>
                    </a:cubicBezTo>
                    <a:cubicBezTo>
                      <a:pt x="2058670" y="1540510"/>
                      <a:pt x="2025650" y="1534160"/>
                      <a:pt x="2010410" y="1525270"/>
                    </a:cubicBezTo>
                    <a:cubicBezTo>
                      <a:pt x="1998980" y="1520190"/>
                      <a:pt x="1996440" y="1515110"/>
                      <a:pt x="1987550" y="1499870"/>
                    </a:cubicBezTo>
                    <a:cubicBezTo>
                      <a:pt x="1948180" y="1432560"/>
                      <a:pt x="1743710" y="995680"/>
                      <a:pt x="1774190" y="909320"/>
                    </a:cubicBezTo>
                    <a:cubicBezTo>
                      <a:pt x="1785620" y="875030"/>
                      <a:pt x="1836420" y="849630"/>
                      <a:pt x="1858010" y="858520"/>
                    </a:cubicBezTo>
                    <a:cubicBezTo>
                      <a:pt x="1897380" y="878840"/>
                      <a:pt x="1883410" y="1074420"/>
                      <a:pt x="1905000" y="1203960"/>
                    </a:cubicBezTo>
                    <a:cubicBezTo>
                      <a:pt x="1932940" y="1370330"/>
                      <a:pt x="2015490" y="1687830"/>
                      <a:pt x="2016760" y="1771650"/>
                    </a:cubicBezTo>
                    <a:cubicBezTo>
                      <a:pt x="2018030" y="1795780"/>
                      <a:pt x="2016760" y="1805940"/>
                      <a:pt x="2010410" y="1818640"/>
                    </a:cubicBezTo>
                    <a:cubicBezTo>
                      <a:pt x="2002790" y="1831340"/>
                      <a:pt x="1986280" y="1844040"/>
                      <a:pt x="1973580" y="1849120"/>
                    </a:cubicBezTo>
                    <a:cubicBezTo>
                      <a:pt x="1963420" y="1852930"/>
                      <a:pt x="1953260" y="1854200"/>
                      <a:pt x="1941830" y="1851660"/>
                    </a:cubicBezTo>
                    <a:cubicBezTo>
                      <a:pt x="1929130" y="1849120"/>
                      <a:pt x="1910080" y="1838960"/>
                      <a:pt x="1901190" y="1828800"/>
                    </a:cubicBezTo>
                    <a:cubicBezTo>
                      <a:pt x="1893570" y="1821180"/>
                      <a:pt x="1891030" y="1816100"/>
                      <a:pt x="1887220" y="1799590"/>
                    </a:cubicBezTo>
                    <a:cubicBezTo>
                      <a:pt x="1873250" y="1748790"/>
                      <a:pt x="1882140" y="1543050"/>
                      <a:pt x="1873250" y="1443990"/>
                    </a:cubicBezTo>
                    <a:cubicBezTo>
                      <a:pt x="1866900" y="1371600"/>
                      <a:pt x="1859280" y="1330960"/>
                      <a:pt x="1845310" y="1257300"/>
                    </a:cubicBezTo>
                    <a:cubicBezTo>
                      <a:pt x="1826260" y="1150620"/>
                      <a:pt x="1751330" y="928370"/>
                      <a:pt x="1756410" y="863600"/>
                    </a:cubicBezTo>
                    <a:cubicBezTo>
                      <a:pt x="1758950" y="842010"/>
                      <a:pt x="1764030" y="831850"/>
                      <a:pt x="1774190" y="821690"/>
                    </a:cubicBezTo>
                    <a:cubicBezTo>
                      <a:pt x="1784350" y="811530"/>
                      <a:pt x="1800860" y="803910"/>
                      <a:pt x="1814830" y="802640"/>
                    </a:cubicBezTo>
                    <a:cubicBezTo>
                      <a:pt x="1828800" y="801370"/>
                      <a:pt x="1847850" y="806450"/>
                      <a:pt x="1859280" y="814070"/>
                    </a:cubicBezTo>
                    <a:cubicBezTo>
                      <a:pt x="1870710" y="822960"/>
                      <a:pt x="1877060" y="831850"/>
                      <a:pt x="1883410" y="852170"/>
                    </a:cubicBezTo>
                    <a:cubicBezTo>
                      <a:pt x="1905000" y="920750"/>
                      <a:pt x="1878330" y="1176020"/>
                      <a:pt x="1892300" y="1313180"/>
                    </a:cubicBezTo>
                    <a:cubicBezTo>
                      <a:pt x="1905000" y="1427480"/>
                      <a:pt x="1954530" y="1573530"/>
                      <a:pt x="1953260" y="1623060"/>
                    </a:cubicBezTo>
                    <a:cubicBezTo>
                      <a:pt x="1953260" y="1638300"/>
                      <a:pt x="1951990" y="1644650"/>
                      <a:pt x="1946910" y="1654810"/>
                    </a:cubicBezTo>
                    <a:cubicBezTo>
                      <a:pt x="1939290" y="1666240"/>
                      <a:pt x="1925320" y="1681480"/>
                      <a:pt x="1911350" y="1686560"/>
                    </a:cubicBezTo>
                    <a:cubicBezTo>
                      <a:pt x="1894840" y="1691640"/>
                      <a:pt x="1864360" y="1689100"/>
                      <a:pt x="1849120" y="1680210"/>
                    </a:cubicBezTo>
                    <a:cubicBezTo>
                      <a:pt x="1835150" y="1671320"/>
                      <a:pt x="1827530" y="1658620"/>
                      <a:pt x="1821180" y="1640840"/>
                    </a:cubicBezTo>
                    <a:cubicBezTo>
                      <a:pt x="1811020" y="1610360"/>
                      <a:pt x="1821180" y="1564640"/>
                      <a:pt x="1811020" y="1506220"/>
                    </a:cubicBezTo>
                    <a:cubicBezTo>
                      <a:pt x="1791970" y="1394460"/>
                      <a:pt x="1677670" y="1102360"/>
                      <a:pt x="1681480" y="1027430"/>
                    </a:cubicBezTo>
                    <a:cubicBezTo>
                      <a:pt x="1684020" y="1003300"/>
                      <a:pt x="1690370" y="993140"/>
                      <a:pt x="1700530" y="981710"/>
                    </a:cubicBezTo>
                    <a:cubicBezTo>
                      <a:pt x="1710690" y="970280"/>
                      <a:pt x="1729740" y="961390"/>
                      <a:pt x="1744980" y="960120"/>
                    </a:cubicBezTo>
                    <a:cubicBezTo>
                      <a:pt x="1760220" y="958850"/>
                      <a:pt x="1780540" y="965200"/>
                      <a:pt x="1791970" y="972820"/>
                    </a:cubicBezTo>
                    <a:cubicBezTo>
                      <a:pt x="1802130" y="979170"/>
                      <a:pt x="1808480" y="982980"/>
                      <a:pt x="1813560" y="998220"/>
                    </a:cubicBezTo>
                    <a:cubicBezTo>
                      <a:pt x="1831340" y="1047750"/>
                      <a:pt x="1828800" y="1314450"/>
                      <a:pt x="1808480" y="1365250"/>
                    </a:cubicBezTo>
                    <a:cubicBezTo>
                      <a:pt x="1802130" y="1381760"/>
                      <a:pt x="1795780" y="1385570"/>
                      <a:pt x="1784350" y="1391920"/>
                    </a:cubicBezTo>
                    <a:cubicBezTo>
                      <a:pt x="1771650" y="1399540"/>
                      <a:pt x="1748790" y="1405890"/>
                      <a:pt x="1732280" y="1403350"/>
                    </a:cubicBezTo>
                    <a:cubicBezTo>
                      <a:pt x="1717040" y="1402080"/>
                      <a:pt x="1696720" y="1389380"/>
                      <a:pt x="1686560" y="1379220"/>
                    </a:cubicBezTo>
                    <a:cubicBezTo>
                      <a:pt x="1677670" y="1369060"/>
                      <a:pt x="1675130" y="1363980"/>
                      <a:pt x="1670050" y="1346200"/>
                    </a:cubicBezTo>
                    <a:cubicBezTo>
                      <a:pt x="1652270" y="1289050"/>
                      <a:pt x="1638300" y="1070610"/>
                      <a:pt x="1620520" y="958850"/>
                    </a:cubicBezTo>
                    <a:cubicBezTo>
                      <a:pt x="1606550" y="871220"/>
                      <a:pt x="1570990" y="773430"/>
                      <a:pt x="1576070" y="727710"/>
                    </a:cubicBezTo>
                    <a:cubicBezTo>
                      <a:pt x="1578610" y="706120"/>
                      <a:pt x="1584960" y="693420"/>
                      <a:pt x="1595120" y="683260"/>
                    </a:cubicBezTo>
                    <a:cubicBezTo>
                      <a:pt x="1605280" y="671830"/>
                      <a:pt x="1624330" y="662940"/>
                      <a:pt x="1638300" y="661670"/>
                    </a:cubicBezTo>
                    <a:cubicBezTo>
                      <a:pt x="1653540" y="660400"/>
                      <a:pt x="1673860" y="665480"/>
                      <a:pt x="1685290" y="675640"/>
                    </a:cubicBezTo>
                    <a:cubicBezTo>
                      <a:pt x="1697990" y="684530"/>
                      <a:pt x="1704340" y="694690"/>
                      <a:pt x="1711960" y="716280"/>
                    </a:cubicBezTo>
                    <a:cubicBezTo>
                      <a:pt x="1728470" y="772160"/>
                      <a:pt x="1706880" y="934720"/>
                      <a:pt x="1715770" y="1049020"/>
                    </a:cubicBezTo>
                    <a:cubicBezTo>
                      <a:pt x="1725930" y="1169670"/>
                      <a:pt x="1776730" y="1367790"/>
                      <a:pt x="1771650" y="1422400"/>
                    </a:cubicBezTo>
                    <a:cubicBezTo>
                      <a:pt x="1770380" y="1438910"/>
                      <a:pt x="1767840" y="1443990"/>
                      <a:pt x="1761490" y="1452880"/>
                    </a:cubicBezTo>
                    <a:cubicBezTo>
                      <a:pt x="1752600" y="1464310"/>
                      <a:pt x="1737360" y="1477010"/>
                      <a:pt x="1722120" y="1480820"/>
                    </a:cubicBezTo>
                    <a:cubicBezTo>
                      <a:pt x="1708150" y="1484630"/>
                      <a:pt x="1689100" y="1482090"/>
                      <a:pt x="1675130" y="1475740"/>
                    </a:cubicBezTo>
                    <a:cubicBezTo>
                      <a:pt x="1662430" y="1469390"/>
                      <a:pt x="1652270" y="1460500"/>
                      <a:pt x="1643380" y="1441450"/>
                    </a:cubicBezTo>
                    <a:cubicBezTo>
                      <a:pt x="1620520" y="1394460"/>
                      <a:pt x="1623060" y="1257300"/>
                      <a:pt x="1602740" y="1160780"/>
                    </a:cubicBezTo>
                    <a:cubicBezTo>
                      <a:pt x="1579880" y="1052830"/>
                      <a:pt x="1510030" y="885190"/>
                      <a:pt x="1511300" y="826770"/>
                    </a:cubicBezTo>
                    <a:cubicBezTo>
                      <a:pt x="1512570" y="805180"/>
                      <a:pt x="1518920" y="793750"/>
                      <a:pt x="1526540" y="782320"/>
                    </a:cubicBezTo>
                    <a:cubicBezTo>
                      <a:pt x="1532890" y="774700"/>
                      <a:pt x="1540510" y="768350"/>
                      <a:pt x="1550670" y="764540"/>
                    </a:cubicBezTo>
                    <a:cubicBezTo>
                      <a:pt x="1563370" y="759460"/>
                      <a:pt x="1583690" y="756920"/>
                      <a:pt x="1596390" y="763270"/>
                    </a:cubicBezTo>
                    <a:cubicBezTo>
                      <a:pt x="1612900" y="769620"/>
                      <a:pt x="1628140" y="781050"/>
                      <a:pt x="1638300" y="806450"/>
                    </a:cubicBezTo>
                    <a:cubicBezTo>
                      <a:pt x="1664970" y="875030"/>
                      <a:pt x="1644650" y="1186180"/>
                      <a:pt x="1631950" y="1257300"/>
                    </a:cubicBezTo>
                    <a:cubicBezTo>
                      <a:pt x="1626870" y="1280160"/>
                      <a:pt x="1624330" y="1289050"/>
                      <a:pt x="1615440" y="1300480"/>
                    </a:cubicBezTo>
                    <a:cubicBezTo>
                      <a:pt x="1605280" y="1311910"/>
                      <a:pt x="1587500" y="1320800"/>
                      <a:pt x="1573530" y="1322070"/>
                    </a:cubicBezTo>
                    <a:cubicBezTo>
                      <a:pt x="1558290" y="1323340"/>
                      <a:pt x="1539240" y="1319530"/>
                      <a:pt x="1527810" y="1310640"/>
                    </a:cubicBezTo>
                    <a:cubicBezTo>
                      <a:pt x="1515110" y="1303020"/>
                      <a:pt x="1506220" y="1289050"/>
                      <a:pt x="1501140" y="1272540"/>
                    </a:cubicBezTo>
                    <a:cubicBezTo>
                      <a:pt x="1493520" y="1248410"/>
                      <a:pt x="1493520" y="1207770"/>
                      <a:pt x="1497330" y="1179830"/>
                    </a:cubicBezTo>
                    <a:cubicBezTo>
                      <a:pt x="1499870" y="1155700"/>
                      <a:pt x="1504950" y="1130300"/>
                      <a:pt x="1517650" y="1115060"/>
                    </a:cubicBezTo>
                    <a:cubicBezTo>
                      <a:pt x="1527810" y="1102360"/>
                      <a:pt x="1544320" y="1093470"/>
                      <a:pt x="1560830" y="1092200"/>
                    </a:cubicBezTo>
                    <a:cubicBezTo>
                      <a:pt x="1578610" y="1090930"/>
                      <a:pt x="1604010" y="1097280"/>
                      <a:pt x="1620520" y="1115060"/>
                    </a:cubicBezTo>
                    <a:cubicBezTo>
                      <a:pt x="1647190" y="1145540"/>
                      <a:pt x="1656080" y="1234440"/>
                      <a:pt x="1664970" y="1295400"/>
                    </a:cubicBezTo>
                    <a:cubicBezTo>
                      <a:pt x="1675130" y="1356360"/>
                      <a:pt x="1684020" y="1440180"/>
                      <a:pt x="1678940" y="1482090"/>
                    </a:cubicBezTo>
                    <a:cubicBezTo>
                      <a:pt x="1676400" y="1503680"/>
                      <a:pt x="1671320" y="1518920"/>
                      <a:pt x="1662430" y="1531620"/>
                    </a:cubicBezTo>
                    <a:cubicBezTo>
                      <a:pt x="1654810" y="1541780"/>
                      <a:pt x="1645920" y="1548130"/>
                      <a:pt x="1633220" y="1551940"/>
                    </a:cubicBezTo>
                    <a:cubicBezTo>
                      <a:pt x="1619250" y="1557020"/>
                      <a:pt x="1596390" y="1559560"/>
                      <a:pt x="1581150" y="1554480"/>
                    </a:cubicBezTo>
                    <a:cubicBezTo>
                      <a:pt x="1565910" y="1549400"/>
                      <a:pt x="1550670" y="1540510"/>
                      <a:pt x="1540510" y="1520190"/>
                    </a:cubicBezTo>
                    <a:cubicBezTo>
                      <a:pt x="1515110" y="1470660"/>
                      <a:pt x="1531620" y="1305560"/>
                      <a:pt x="1521460" y="1201420"/>
                    </a:cubicBezTo>
                    <a:cubicBezTo>
                      <a:pt x="1510030" y="1097280"/>
                      <a:pt x="1493520" y="977900"/>
                      <a:pt x="1477010" y="895350"/>
                    </a:cubicBezTo>
                    <a:cubicBezTo>
                      <a:pt x="1465580" y="838200"/>
                      <a:pt x="1440180" y="786130"/>
                      <a:pt x="1441450" y="751840"/>
                    </a:cubicBezTo>
                    <a:cubicBezTo>
                      <a:pt x="1442720" y="731520"/>
                      <a:pt x="1447800" y="717550"/>
                      <a:pt x="1459230" y="706120"/>
                    </a:cubicBezTo>
                    <a:cubicBezTo>
                      <a:pt x="1471930" y="694690"/>
                      <a:pt x="1498600" y="681990"/>
                      <a:pt x="1517650" y="684530"/>
                    </a:cubicBezTo>
                    <a:cubicBezTo>
                      <a:pt x="1535430" y="687070"/>
                      <a:pt x="1557020" y="698500"/>
                      <a:pt x="1568450" y="720090"/>
                    </a:cubicBezTo>
                    <a:cubicBezTo>
                      <a:pt x="1591310" y="762000"/>
                      <a:pt x="1572260" y="861060"/>
                      <a:pt x="1570990" y="958850"/>
                    </a:cubicBezTo>
                    <a:cubicBezTo>
                      <a:pt x="1568450" y="1111250"/>
                      <a:pt x="1578610" y="1466850"/>
                      <a:pt x="1543050" y="1550670"/>
                    </a:cubicBezTo>
                    <a:cubicBezTo>
                      <a:pt x="1531620" y="1578610"/>
                      <a:pt x="1516380" y="1591310"/>
                      <a:pt x="1499870" y="1598930"/>
                    </a:cubicBezTo>
                    <a:cubicBezTo>
                      <a:pt x="1485900" y="1605280"/>
                      <a:pt x="1464310" y="1602740"/>
                      <a:pt x="1451610" y="1597660"/>
                    </a:cubicBezTo>
                    <a:cubicBezTo>
                      <a:pt x="1440180" y="1593850"/>
                      <a:pt x="1431290" y="1587500"/>
                      <a:pt x="1424940" y="1578610"/>
                    </a:cubicBezTo>
                    <a:cubicBezTo>
                      <a:pt x="1416050" y="1567180"/>
                      <a:pt x="1412240" y="1558290"/>
                      <a:pt x="1408430" y="1532890"/>
                    </a:cubicBezTo>
                    <a:cubicBezTo>
                      <a:pt x="1390650" y="1433830"/>
                      <a:pt x="1383030" y="866140"/>
                      <a:pt x="1410970" y="774700"/>
                    </a:cubicBezTo>
                    <a:cubicBezTo>
                      <a:pt x="1418590" y="753110"/>
                      <a:pt x="1426210" y="745490"/>
                      <a:pt x="1437640" y="737870"/>
                    </a:cubicBezTo>
                    <a:cubicBezTo>
                      <a:pt x="1449070" y="728980"/>
                      <a:pt x="1468120" y="725170"/>
                      <a:pt x="1482090" y="726440"/>
                    </a:cubicBezTo>
                    <a:cubicBezTo>
                      <a:pt x="1496060" y="727710"/>
                      <a:pt x="1512570" y="736600"/>
                      <a:pt x="1521460" y="748030"/>
                    </a:cubicBezTo>
                    <a:cubicBezTo>
                      <a:pt x="1531620" y="758190"/>
                      <a:pt x="1534160" y="765810"/>
                      <a:pt x="1537970" y="789940"/>
                    </a:cubicBezTo>
                    <a:cubicBezTo>
                      <a:pt x="1558290" y="900430"/>
                      <a:pt x="1560830" y="1630680"/>
                      <a:pt x="1532890" y="1737360"/>
                    </a:cubicBezTo>
                    <a:cubicBezTo>
                      <a:pt x="1527810" y="1760220"/>
                      <a:pt x="1521460" y="1767840"/>
                      <a:pt x="1512570" y="1776730"/>
                    </a:cubicBezTo>
                    <a:cubicBezTo>
                      <a:pt x="1504950" y="1784350"/>
                      <a:pt x="1496060" y="1789430"/>
                      <a:pt x="1484630" y="1790700"/>
                    </a:cubicBezTo>
                    <a:cubicBezTo>
                      <a:pt x="1469390" y="1793240"/>
                      <a:pt x="1440180" y="1788160"/>
                      <a:pt x="1426210" y="1776730"/>
                    </a:cubicBezTo>
                    <a:cubicBezTo>
                      <a:pt x="1414780" y="1767840"/>
                      <a:pt x="1412240" y="1760220"/>
                      <a:pt x="1404620" y="1737360"/>
                    </a:cubicBezTo>
                    <a:cubicBezTo>
                      <a:pt x="1376680" y="1645920"/>
                      <a:pt x="1311910" y="1092200"/>
                      <a:pt x="1323340" y="1010920"/>
                    </a:cubicBezTo>
                    <a:cubicBezTo>
                      <a:pt x="1325880" y="994410"/>
                      <a:pt x="1328420" y="990600"/>
                      <a:pt x="1334770" y="981710"/>
                    </a:cubicBezTo>
                    <a:cubicBezTo>
                      <a:pt x="1343660" y="970280"/>
                      <a:pt x="1360170" y="958850"/>
                      <a:pt x="1374140" y="955040"/>
                    </a:cubicBezTo>
                    <a:cubicBezTo>
                      <a:pt x="1389380" y="952500"/>
                      <a:pt x="1409700" y="956310"/>
                      <a:pt x="1421130" y="962660"/>
                    </a:cubicBezTo>
                    <a:cubicBezTo>
                      <a:pt x="1431290" y="966470"/>
                      <a:pt x="1438910" y="975360"/>
                      <a:pt x="1445260" y="984250"/>
                    </a:cubicBezTo>
                    <a:cubicBezTo>
                      <a:pt x="1450340" y="991870"/>
                      <a:pt x="1454150" y="998220"/>
                      <a:pt x="1455420" y="1013460"/>
                    </a:cubicBezTo>
                    <a:cubicBezTo>
                      <a:pt x="1460500" y="1065530"/>
                      <a:pt x="1436370" y="1261110"/>
                      <a:pt x="1410970" y="1347470"/>
                    </a:cubicBezTo>
                    <a:cubicBezTo>
                      <a:pt x="1394460" y="1408430"/>
                      <a:pt x="1377950" y="1482090"/>
                      <a:pt x="1347470" y="1493520"/>
                    </a:cubicBezTo>
                    <a:cubicBezTo>
                      <a:pt x="1322070" y="1502410"/>
                      <a:pt x="1276350" y="1479550"/>
                      <a:pt x="1253490" y="1447800"/>
                    </a:cubicBezTo>
                    <a:cubicBezTo>
                      <a:pt x="1215390" y="1394460"/>
                      <a:pt x="1224280" y="1243330"/>
                      <a:pt x="1217930" y="1144270"/>
                    </a:cubicBezTo>
                    <a:cubicBezTo>
                      <a:pt x="1211580" y="1052830"/>
                      <a:pt x="1196340" y="920750"/>
                      <a:pt x="1215390" y="875030"/>
                    </a:cubicBezTo>
                    <a:cubicBezTo>
                      <a:pt x="1224280" y="855980"/>
                      <a:pt x="1239520" y="847090"/>
                      <a:pt x="1253490" y="840740"/>
                    </a:cubicBezTo>
                    <a:cubicBezTo>
                      <a:pt x="1263650" y="835660"/>
                      <a:pt x="1275080" y="833120"/>
                      <a:pt x="1286510" y="835660"/>
                    </a:cubicBezTo>
                    <a:cubicBezTo>
                      <a:pt x="1301750" y="838200"/>
                      <a:pt x="1322070" y="848360"/>
                      <a:pt x="1332230" y="858520"/>
                    </a:cubicBezTo>
                    <a:cubicBezTo>
                      <a:pt x="1341120" y="866140"/>
                      <a:pt x="1344930" y="871220"/>
                      <a:pt x="1350010" y="887730"/>
                    </a:cubicBezTo>
                    <a:cubicBezTo>
                      <a:pt x="1367790" y="957580"/>
                      <a:pt x="1365250" y="1357630"/>
                      <a:pt x="1351280" y="1440180"/>
                    </a:cubicBezTo>
                    <a:cubicBezTo>
                      <a:pt x="1346200" y="1465580"/>
                      <a:pt x="1344930" y="1475740"/>
                      <a:pt x="1332230" y="1488440"/>
                    </a:cubicBezTo>
                    <a:cubicBezTo>
                      <a:pt x="1319530" y="1501140"/>
                      <a:pt x="1289050" y="1512570"/>
                      <a:pt x="1271270" y="1511300"/>
                    </a:cubicBezTo>
                    <a:cubicBezTo>
                      <a:pt x="1254760" y="1510030"/>
                      <a:pt x="1236980" y="1499870"/>
                      <a:pt x="1226820" y="1488440"/>
                    </a:cubicBezTo>
                    <a:cubicBezTo>
                      <a:pt x="1215390" y="1475740"/>
                      <a:pt x="1212850" y="1465580"/>
                      <a:pt x="1207770" y="1440180"/>
                    </a:cubicBezTo>
                    <a:cubicBezTo>
                      <a:pt x="1191260" y="1347470"/>
                      <a:pt x="1187450" y="873760"/>
                      <a:pt x="1211580" y="774700"/>
                    </a:cubicBezTo>
                    <a:cubicBezTo>
                      <a:pt x="1219200" y="745490"/>
                      <a:pt x="1225550" y="730250"/>
                      <a:pt x="1240790" y="720090"/>
                    </a:cubicBezTo>
                    <a:cubicBezTo>
                      <a:pt x="1256030" y="708660"/>
                      <a:pt x="1286510" y="704850"/>
                      <a:pt x="1303020" y="712470"/>
                    </a:cubicBezTo>
                    <a:cubicBezTo>
                      <a:pt x="1320800" y="718820"/>
                      <a:pt x="1334770" y="731520"/>
                      <a:pt x="1344930" y="759460"/>
                    </a:cubicBezTo>
                    <a:cubicBezTo>
                      <a:pt x="1376680" y="842010"/>
                      <a:pt x="1358900" y="1248410"/>
                      <a:pt x="1343660" y="1330960"/>
                    </a:cubicBezTo>
                    <a:cubicBezTo>
                      <a:pt x="1339850" y="1355090"/>
                      <a:pt x="1337310" y="1365250"/>
                      <a:pt x="1327150" y="1375410"/>
                    </a:cubicBezTo>
                    <a:cubicBezTo>
                      <a:pt x="1314450" y="1388110"/>
                      <a:pt x="1285240" y="1399540"/>
                      <a:pt x="1267460" y="1398270"/>
                    </a:cubicBezTo>
                    <a:cubicBezTo>
                      <a:pt x="1252220" y="1397000"/>
                      <a:pt x="1235710" y="1386840"/>
                      <a:pt x="1225550" y="1375410"/>
                    </a:cubicBezTo>
                    <a:cubicBezTo>
                      <a:pt x="1215390" y="1363980"/>
                      <a:pt x="1212850" y="1355090"/>
                      <a:pt x="1209040" y="1330960"/>
                    </a:cubicBezTo>
                    <a:cubicBezTo>
                      <a:pt x="1192530" y="1248410"/>
                      <a:pt x="1188720" y="844550"/>
                      <a:pt x="1202690" y="760730"/>
                    </a:cubicBezTo>
                    <a:cubicBezTo>
                      <a:pt x="1207770" y="736600"/>
                      <a:pt x="1211580" y="725170"/>
                      <a:pt x="1220470" y="713740"/>
                    </a:cubicBezTo>
                    <a:cubicBezTo>
                      <a:pt x="1228090" y="704850"/>
                      <a:pt x="1236980" y="698500"/>
                      <a:pt x="1248410" y="694690"/>
                    </a:cubicBezTo>
                    <a:cubicBezTo>
                      <a:pt x="1262380" y="690880"/>
                      <a:pt x="1283970" y="688340"/>
                      <a:pt x="1299210" y="694690"/>
                    </a:cubicBezTo>
                    <a:cubicBezTo>
                      <a:pt x="1315720" y="702310"/>
                      <a:pt x="1332230" y="716280"/>
                      <a:pt x="1342390" y="744220"/>
                    </a:cubicBezTo>
                    <a:cubicBezTo>
                      <a:pt x="1369060" y="812800"/>
                      <a:pt x="1358900" y="1087120"/>
                      <a:pt x="1346200" y="1155700"/>
                    </a:cubicBezTo>
                    <a:cubicBezTo>
                      <a:pt x="1341120" y="1179830"/>
                      <a:pt x="1338580" y="1192530"/>
                      <a:pt x="1328420" y="1203960"/>
                    </a:cubicBezTo>
                    <a:cubicBezTo>
                      <a:pt x="1316990" y="1215390"/>
                      <a:pt x="1297940" y="1225550"/>
                      <a:pt x="1282700" y="1228090"/>
                    </a:cubicBezTo>
                    <a:cubicBezTo>
                      <a:pt x="1266190" y="1229360"/>
                      <a:pt x="1245870" y="1224280"/>
                      <a:pt x="1233170" y="1215390"/>
                    </a:cubicBezTo>
                    <a:cubicBezTo>
                      <a:pt x="1219200" y="1206500"/>
                      <a:pt x="1209040" y="1191260"/>
                      <a:pt x="1203960" y="1173480"/>
                    </a:cubicBezTo>
                    <a:cubicBezTo>
                      <a:pt x="1195070" y="1146810"/>
                      <a:pt x="1200150" y="1116330"/>
                      <a:pt x="1201420" y="1068070"/>
                    </a:cubicBezTo>
                    <a:cubicBezTo>
                      <a:pt x="1206500" y="960120"/>
                      <a:pt x="1215390" y="608330"/>
                      <a:pt x="1258570" y="541020"/>
                    </a:cubicBezTo>
                    <a:cubicBezTo>
                      <a:pt x="1273810" y="518160"/>
                      <a:pt x="1296670" y="511810"/>
                      <a:pt x="1313180" y="509270"/>
                    </a:cubicBezTo>
                    <a:cubicBezTo>
                      <a:pt x="1324610" y="508000"/>
                      <a:pt x="1334770" y="510540"/>
                      <a:pt x="1344930" y="515620"/>
                    </a:cubicBezTo>
                    <a:cubicBezTo>
                      <a:pt x="1357630" y="523240"/>
                      <a:pt x="1370330" y="532130"/>
                      <a:pt x="1377950" y="551180"/>
                    </a:cubicBezTo>
                    <a:cubicBezTo>
                      <a:pt x="1397000" y="594360"/>
                      <a:pt x="1381760" y="722630"/>
                      <a:pt x="1390650" y="797560"/>
                    </a:cubicBezTo>
                    <a:cubicBezTo>
                      <a:pt x="1398270" y="862330"/>
                      <a:pt x="1424940" y="935990"/>
                      <a:pt x="1424940" y="976630"/>
                    </a:cubicBezTo>
                    <a:cubicBezTo>
                      <a:pt x="1424940" y="999490"/>
                      <a:pt x="1423670" y="1013460"/>
                      <a:pt x="1414780" y="1027430"/>
                    </a:cubicBezTo>
                    <a:cubicBezTo>
                      <a:pt x="1405890" y="1040130"/>
                      <a:pt x="1389380" y="1052830"/>
                      <a:pt x="1374140" y="1057910"/>
                    </a:cubicBezTo>
                    <a:cubicBezTo>
                      <a:pt x="1358900" y="1061720"/>
                      <a:pt x="1338580" y="1060450"/>
                      <a:pt x="1323340" y="1054100"/>
                    </a:cubicBezTo>
                    <a:cubicBezTo>
                      <a:pt x="1309370" y="1046480"/>
                      <a:pt x="1296670" y="1037590"/>
                      <a:pt x="1289050" y="1017270"/>
                    </a:cubicBezTo>
                    <a:cubicBezTo>
                      <a:pt x="1272540" y="975360"/>
                      <a:pt x="1281430" y="833120"/>
                      <a:pt x="1296670" y="788670"/>
                    </a:cubicBezTo>
                    <a:cubicBezTo>
                      <a:pt x="1304290" y="768350"/>
                      <a:pt x="1313180" y="755650"/>
                      <a:pt x="1328420" y="746760"/>
                    </a:cubicBezTo>
                    <a:cubicBezTo>
                      <a:pt x="1344930" y="737870"/>
                      <a:pt x="1377950" y="732790"/>
                      <a:pt x="1397000" y="740410"/>
                    </a:cubicBezTo>
                    <a:cubicBezTo>
                      <a:pt x="1416050" y="749300"/>
                      <a:pt x="1430020" y="765810"/>
                      <a:pt x="1440180" y="793750"/>
                    </a:cubicBezTo>
                    <a:cubicBezTo>
                      <a:pt x="1463040" y="853440"/>
                      <a:pt x="1466850" y="1050290"/>
                      <a:pt x="1451610" y="1104900"/>
                    </a:cubicBezTo>
                    <a:cubicBezTo>
                      <a:pt x="1443990" y="1129030"/>
                      <a:pt x="1433830" y="1140460"/>
                      <a:pt x="1419860" y="1150620"/>
                    </a:cubicBezTo>
                    <a:cubicBezTo>
                      <a:pt x="1405890" y="1159510"/>
                      <a:pt x="1384300" y="1165860"/>
                      <a:pt x="1367790" y="1163320"/>
                    </a:cubicBezTo>
                    <a:cubicBezTo>
                      <a:pt x="1351280" y="1162050"/>
                      <a:pt x="1330960" y="1150620"/>
                      <a:pt x="1319530" y="1137920"/>
                    </a:cubicBezTo>
                    <a:cubicBezTo>
                      <a:pt x="1308100" y="1125220"/>
                      <a:pt x="1304290" y="1113790"/>
                      <a:pt x="1300480" y="1087120"/>
                    </a:cubicBezTo>
                    <a:cubicBezTo>
                      <a:pt x="1287780" y="1017270"/>
                      <a:pt x="1310640" y="784860"/>
                      <a:pt x="1309370" y="679450"/>
                    </a:cubicBezTo>
                    <a:cubicBezTo>
                      <a:pt x="1308100" y="612140"/>
                      <a:pt x="1290320" y="551180"/>
                      <a:pt x="1299210" y="514350"/>
                    </a:cubicBezTo>
                    <a:cubicBezTo>
                      <a:pt x="1304290" y="495300"/>
                      <a:pt x="1311910" y="481330"/>
                      <a:pt x="1324610" y="472440"/>
                    </a:cubicBezTo>
                    <a:cubicBezTo>
                      <a:pt x="1336040" y="463550"/>
                      <a:pt x="1356360" y="457200"/>
                      <a:pt x="1371600" y="457200"/>
                    </a:cubicBezTo>
                    <a:cubicBezTo>
                      <a:pt x="1386840" y="458470"/>
                      <a:pt x="1405890" y="467360"/>
                      <a:pt x="1416050" y="477520"/>
                    </a:cubicBezTo>
                    <a:cubicBezTo>
                      <a:pt x="1427480" y="488950"/>
                      <a:pt x="1431290" y="497840"/>
                      <a:pt x="1436370" y="521970"/>
                    </a:cubicBezTo>
                    <a:cubicBezTo>
                      <a:pt x="1459230" y="627380"/>
                      <a:pt x="1469390" y="1266190"/>
                      <a:pt x="1437640" y="1369060"/>
                    </a:cubicBezTo>
                    <a:cubicBezTo>
                      <a:pt x="1428750" y="1394460"/>
                      <a:pt x="1418590" y="1403350"/>
                      <a:pt x="1407160" y="1412240"/>
                    </a:cubicBezTo>
                    <a:cubicBezTo>
                      <a:pt x="1397000" y="1419860"/>
                      <a:pt x="1385570" y="1423670"/>
                      <a:pt x="1374140" y="1424940"/>
                    </a:cubicBezTo>
                    <a:cubicBezTo>
                      <a:pt x="1362710" y="1426210"/>
                      <a:pt x="1350010" y="1424940"/>
                      <a:pt x="1338580" y="1419860"/>
                    </a:cubicBezTo>
                    <a:cubicBezTo>
                      <a:pt x="1325880" y="1414780"/>
                      <a:pt x="1311910" y="1407160"/>
                      <a:pt x="1299210" y="1385570"/>
                    </a:cubicBezTo>
                    <a:cubicBezTo>
                      <a:pt x="1262380" y="1318260"/>
                      <a:pt x="1203960" y="966470"/>
                      <a:pt x="1214120" y="891540"/>
                    </a:cubicBezTo>
                    <a:cubicBezTo>
                      <a:pt x="1216660" y="867410"/>
                      <a:pt x="1224280" y="857250"/>
                      <a:pt x="1235710" y="847090"/>
                    </a:cubicBezTo>
                    <a:cubicBezTo>
                      <a:pt x="1245870" y="835660"/>
                      <a:pt x="1264920" y="828040"/>
                      <a:pt x="1280160" y="826770"/>
                    </a:cubicBezTo>
                    <a:cubicBezTo>
                      <a:pt x="1295400" y="826770"/>
                      <a:pt x="1315720" y="833120"/>
                      <a:pt x="1327150" y="843280"/>
                    </a:cubicBezTo>
                    <a:cubicBezTo>
                      <a:pt x="1338580" y="852170"/>
                      <a:pt x="1346200" y="861060"/>
                      <a:pt x="1351280" y="885190"/>
                    </a:cubicBezTo>
                    <a:cubicBezTo>
                      <a:pt x="1376680" y="984250"/>
                      <a:pt x="1329690" y="1541780"/>
                      <a:pt x="1320800" y="1681480"/>
                    </a:cubicBezTo>
                    <a:cubicBezTo>
                      <a:pt x="1318260" y="1732280"/>
                      <a:pt x="1319530" y="1758950"/>
                      <a:pt x="1311910" y="1784350"/>
                    </a:cubicBezTo>
                    <a:cubicBezTo>
                      <a:pt x="1308100" y="1802130"/>
                      <a:pt x="1301750" y="1817370"/>
                      <a:pt x="1291590" y="1826260"/>
                    </a:cubicBezTo>
                    <a:cubicBezTo>
                      <a:pt x="1280160" y="1836420"/>
                      <a:pt x="1261110" y="1842770"/>
                      <a:pt x="1247140" y="1844040"/>
                    </a:cubicBezTo>
                    <a:cubicBezTo>
                      <a:pt x="1235710" y="1845310"/>
                      <a:pt x="1225550" y="1844040"/>
                      <a:pt x="1215390" y="1837690"/>
                    </a:cubicBezTo>
                    <a:cubicBezTo>
                      <a:pt x="1202690" y="1827530"/>
                      <a:pt x="1188720" y="1813560"/>
                      <a:pt x="1179830" y="1786890"/>
                    </a:cubicBezTo>
                    <a:cubicBezTo>
                      <a:pt x="1156970" y="1717040"/>
                      <a:pt x="1186180" y="1512570"/>
                      <a:pt x="1179830" y="1370330"/>
                    </a:cubicBezTo>
                    <a:cubicBezTo>
                      <a:pt x="1170940" y="1220470"/>
                      <a:pt x="1125220" y="979170"/>
                      <a:pt x="1131570" y="906780"/>
                    </a:cubicBezTo>
                    <a:cubicBezTo>
                      <a:pt x="1132840" y="883920"/>
                      <a:pt x="1134110" y="873760"/>
                      <a:pt x="1143000" y="862330"/>
                    </a:cubicBezTo>
                    <a:cubicBezTo>
                      <a:pt x="1153160" y="849630"/>
                      <a:pt x="1179830" y="836930"/>
                      <a:pt x="1196340" y="835660"/>
                    </a:cubicBezTo>
                    <a:cubicBezTo>
                      <a:pt x="1211580" y="835660"/>
                      <a:pt x="1228090" y="843280"/>
                      <a:pt x="1238250" y="852170"/>
                    </a:cubicBezTo>
                    <a:cubicBezTo>
                      <a:pt x="1249680" y="862330"/>
                      <a:pt x="1253490" y="869950"/>
                      <a:pt x="1259840" y="894080"/>
                    </a:cubicBezTo>
                    <a:cubicBezTo>
                      <a:pt x="1281430" y="993140"/>
                      <a:pt x="1258570" y="1606550"/>
                      <a:pt x="1243330" y="1715770"/>
                    </a:cubicBezTo>
                    <a:cubicBezTo>
                      <a:pt x="1239520" y="1742440"/>
                      <a:pt x="1236980" y="1752600"/>
                      <a:pt x="1229360" y="1766570"/>
                    </a:cubicBezTo>
                    <a:cubicBezTo>
                      <a:pt x="1220470" y="1779270"/>
                      <a:pt x="1206500" y="1793240"/>
                      <a:pt x="1195070" y="1798320"/>
                    </a:cubicBezTo>
                    <a:cubicBezTo>
                      <a:pt x="1184910" y="1803400"/>
                      <a:pt x="1174750" y="1805940"/>
                      <a:pt x="1163320" y="1804670"/>
                    </a:cubicBezTo>
                    <a:cubicBezTo>
                      <a:pt x="1150620" y="1802130"/>
                      <a:pt x="1131570" y="1794510"/>
                      <a:pt x="1121410" y="1784350"/>
                    </a:cubicBezTo>
                    <a:cubicBezTo>
                      <a:pt x="1111250" y="1772920"/>
                      <a:pt x="1107440" y="1760220"/>
                      <a:pt x="1102360" y="1741170"/>
                    </a:cubicBezTo>
                    <a:cubicBezTo>
                      <a:pt x="1094740" y="1705610"/>
                      <a:pt x="1098550" y="1649730"/>
                      <a:pt x="1097280" y="1590040"/>
                    </a:cubicBezTo>
                    <a:cubicBezTo>
                      <a:pt x="1097280" y="1502410"/>
                      <a:pt x="1074420" y="1318260"/>
                      <a:pt x="1102360" y="1264920"/>
                    </a:cubicBezTo>
                    <a:cubicBezTo>
                      <a:pt x="1115060" y="1242060"/>
                      <a:pt x="1137920" y="1231900"/>
                      <a:pt x="1156970" y="1228090"/>
                    </a:cubicBezTo>
                    <a:cubicBezTo>
                      <a:pt x="1172210" y="1225550"/>
                      <a:pt x="1192530" y="1233170"/>
                      <a:pt x="1205230" y="1239520"/>
                    </a:cubicBezTo>
                    <a:cubicBezTo>
                      <a:pt x="1215390" y="1245870"/>
                      <a:pt x="1221740" y="1249680"/>
                      <a:pt x="1228090" y="1264920"/>
                    </a:cubicBezTo>
                    <a:cubicBezTo>
                      <a:pt x="1253490" y="1330960"/>
                      <a:pt x="1245870" y="1757680"/>
                      <a:pt x="1236980" y="1842770"/>
                    </a:cubicBezTo>
                    <a:cubicBezTo>
                      <a:pt x="1234440" y="1868170"/>
                      <a:pt x="1231900" y="1878330"/>
                      <a:pt x="1225550" y="1891030"/>
                    </a:cubicBezTo>
                    <a:cubicBezTo>
                      <a:pt x="1220470" y="1901190"/>
                      <a:pt x="1212850" y="1910080"/>
                      <a:pt x="1202690" y="1916430"/>
                    </a:cubicBezTo>
                    <a:cubicBezTo>
                      <a:pt x="1189990" y="1924050"/>
                      <a:pt x="1168400" y="1929130"/>
                      <a:pt x="1153160" y="1927860"/>
                    </a:cubicBezTo>
                    <a:cubicBezTo>
                      <a:pt x="1141730" y="1927860"/>
                      <a:pt x="1130300" y="1924050"/>
                      <a:pt x="1121410" y="1916430"/>
                    </a:cubicBezTo>
                    <a:cubicBezTo>
                      <a:pt x="1109980" y="1907540"/>
                      <a:pt x="1099820" y="1893570"/>
                      <a:pt x="1092200" y="1874520"/>
                    </a:cubicBezTo>
                    <a:cubicBezTo>
                      <a:pt x="1076960" y="1838960"/>
                      <a:pt x="1068070" y="1784350"/>
                      <a:pt x="1059180" y="1714500"/>
                    </a:cubicBezTo>
                    <a:cubicBezTo>
                      <a:pt x="1042670" y="1581150"/>
                      <a:pt x="1005840" y="1211580"/>
                      <a:pt x="1026160" y="1131570"/>
                    </a:cubicBezTo>
                    <a:cubicBezTo>
                      <a:pt x="1031240" y="1108710"/>
                      <a:pt x="1038860" y="1099820"/>
                      <a:pt x="1051560" y="1090930"/>
                    </a:cubicBezTo>
                    <a:cubicBezTo>
                      <a:pt x="1062990" y="1082040"/>
                      <a:pt x="1082040" y="1075690"/>
                      <a:pt x="1096010" y="1076960"/>
                    </a:cubicBezTo>
                    <a:cubicBezTo>
                      <a:pt x="1111250" y="1078230"/>
                      <a:pt x="1129030" y="1085850"/>
                      <a:pt x="1140460" y="1097280"/>
                    </a:cubicBezTo>
                    <a:cubicBezTo>
                      <a:pt x="1150620" y="1107440"/>
                      <a:pt x="1155700" y="1120140"/>
                      <a:pt x="1159510" y="1140460"/>
                    </a:cubicBezTo>
                    <a:cubicBezTo>
                      <a:pt x="1165860" y="1178560"/>
                      <a:pt x="1146810" y="1242060"/>
                      <a:pt x="1141730" y="1318260"/>
                    </a:cubicBezTo>
                    <a:cubicBezTo>
                      <a:pt x="1134110" y="1454150"/>
                      <a:pt x="1158240" y="1827530"/>
                      <a:pt x="1132840" y="1891030"/>
                    </a:cubicBezTo>
                    <a:cubicBezTo>
                      <a:pt x="1126490" y="1906270"/>
                      <a:pt x="1121410" y="1910080"/>
                      <a:pt x="1111250" y="1915160"/>
                    </a:cubicBezTo>
                    <a:cubicBezTo>
                      <a:pt x="1099820" y="1922780"/>
                      <a:pt x="1080770" y="1929130"/>
                      <a:pt x="1065530" y="1926590"/>
                    </a:cubicBezTo>
                    <a:cubicBezTo>
                      <a:pt x="1050290" y="1925320"/>
                      <a:pt x="1033780" y="1913890"/>
                      <a:pt x="1023620" y="1905000"/>
                    </a:cubicBezTo>
                    <a:cubicBezTo>
                      <a:pt x="1016000" y="1897380"/>
                      <a:pt x="1012190" y="1892300"/>
                      <a:pt x="1008380" y="1875790"/>
                    </a:cubicBezTo>
                    <a:cubicBezTo>
                      <a:pt x="994410" y="1818640"/>
                      <a:pt x="993140" y="1516380"/>
                      <a:pt x="1005840" y="1446530"/>
                    </a:cubicBezTo>
                    <a:cubicBezTo>
                      <a:pt x="1009650" y="1423670"/>
                      <a:pt x="1013460" y="1413510"/>
                      <a:pt x="1022350" y="1402080"/>
                    </a:cubicBezTo>
                    <a:cubicBezTo>
                      <a:pt x="1032510" y="1390650"/>
                      <a:pt x="1050290" y="1381760"/>
                      <a:pt x="1065530" y="1379220"/>
                    </a:cubicBezTo>
                    <a:cubicBezTo>
                      <a:pt x="1080770" y="1377950"/>
                      <a:pt x="1099820" y="1383030"/>
                      <a:pt x="1112520" y="1390650"/>
                    </a:cubicBezTo>
                    <a:cubicBezTo>
                      <a:pt x="1123950" y="1399540"/>
                      <a:pt x="1132840" y="1408430"/>
                      <a:pt x="1139190" y="1430020"/>
                    </a:cubicBezTo>
                    <a:cubicBezTo>
                      <a:pt x="1160780" y="1507490"/>
                      <a:pt x="1135380" y="1899920"/>
                      <a:pt x="1111250" y="1983740"/>
                    </a:cubicBezTo>
                    <a:cubicBezTo>
                      <a:pt x="1103630" y="2011680"/>
                      <a:pt x="1098550" y="2023110"/>
                      <a:pt x="1083310" y="2034540"/>
                    </a:cubicBezTo>
                    <a:cubicBezTo>
                      <a:pt x="1068070" y="2045970"/>
                      <a:pt x="1036320" y="2051050"/>
                      <a:pt x="1019810" y="2049780"/>
                    </a:cubicBezTo>
                    <a:cubicBezTo>
                      <a:pt x="1008380" y="2047240"/>
                      <a:pt x="998220" y="2042160"/>
                      <a:pt x="990600" y="2033270"/>
                    </a:cubicBezTo>
                    <a:cubicBezTo>
                      <a:pt x="980440" y="2023110"/>
                      <a:pt x="974090" y="2012950"/>
                      <a:pt x="967740" y="1988820"/>
                    </a:cubicBezTo>
                    <a:cubicBezTo>
                      <a:pt x="947420" y="1907540"/>
                      <a:pt x="970280" y="1535430"/>
                      <a:pt x="962660" y="1419860"/>
                    </a:cubicBezTo>
                    <a:cubicBezTo>
                      <a:pt x="960120" y="1369060"/>
                      <a:pt x="947420" y="1334770"/>
                      <a:pt x="949960" y="1309370"/>
                    </a:cubicBezTo>
                    <a:cubicBezTo>
                      <a:pt x="951230" y="1295400"/>
                      <a:pt x="953770" y="1287780"/>
                      <a:pt x="960120" y="1278890"/>
                    </a:cubicBezTo>
                    <a:cubicBezTo>
                      <a:pt x="969010" y="1267460"/>
                      <a:pt x="985520" y="1253490"/>
                      <a:pt x="999490" y="1249680"/>
                    </a:cubicBezTo>
                    <a:cubicBezTo>
                      <a:pt x="1014730" y="1245870"/>
                      <a:pt x="1035050" y="1248410"/>
                      <a:pt x="1047750" y="1254760"/>
                    </a:cubicBezTo>
                    <a:cubicBezTo>
                      <a:pt x="1061720" y="1261110"/>
                      <a:pt x="1073150" y="1268730"/>
                      <a:pt x="1080770" y="1290320"/>
                    </a:cubicBezTo>
                    <a:cubicBezTo>
                      <a:pt x="1108710" y="1360170"/>
                      <a:pt x="1115060" y="1733550"/>
                      <a:pt x="1076960" y="1804670"/>
                    </a:cubicBezTo>
                    <a:cubicBezTo>
                      <a:pt x="1062990" y="1831340"/>
                      <a:pt x="1040130" y="1838960"/>
                      <a:pt x="1022350" y="1842770"/>
                    </a:cubicBezTo>
                    <a:cubicBezTo>
                      <a:pt x="1005840" y="1845310"/>
                      <a:pt x="985520" y="1837690"/>
                      <a:pt x="972820" y="1831340"/>
                    </a:cubicBezTo>
                    <a:cubicBezTo>
                      <a:pt x="962660" y="1824990"/>
                      <a:pt x="956310" y="1817370"/>
                      <a:pt x="949960" y="1804670"/>
                    </a:cubicBezTo>
                    <a:cubicBezTo>
                      <a:pt x="937260" y="1781810"/>
                      <a:pt x="924560" y="1742440"/>
                      <a:pt x="916940" y="1691640"/>
                    </a:cubicBezTo>
                    <a:cubicBezTo>
                      <a:pt x="900430" y="1595120"/>
                      <a:pt x="883920" y="1334770"/>
                      <a:pt x="902970" y="1268730"/>
                    </a:cubicBezTo>
                    <a:cubicBezTo>
                      <a:pt x="909320" y="1245870"/>
                      <a:pt x="916940" y="1235710"/>
                      <a:pt x="929640" y="1226820"/>
                    </a:cubicBezTo>
                    <a:cubicBezTo>
                      <a:pt x="942340" y="1217930"/>
                      <a:pt x="962660" y="1212850"/>
                      <a:pt x="979170" y="1214120"/>
                    </a:cubicBezTo>
                    <a:cubicBezTo>
                      <a:pt x="994410" y="1215390"/>
                      <a:pt x="1013460" y="1226820"/>
                      <a:pt x="1023620" y="1236980"/>
                    </a:cubicBezTo>
                    <a:cubicBezTo>
                      <a:pt x="1032510" y="1244600"/>
                      <a:pt x="1036320" y="1252220"/>
                      <a:pt x="1040130" y="1266190"/>
                    </a:cubicBezTo>
                    <a:cubicBezTo>
                      <a:pt x="1046480" y="1291590"/>
                      <a:pt x="1043940" y="1329690"/>
                      <a:pt x="1041400" y="1383030"/>
                    </a:cubicBezTo>
                    <a:cubicBezTo>
                      <a:pt x="1037590" y="1507490"/>
                      <a:pt x="1019810" y="1902460"/>
                      <a:pt x="989330" y="1995170"/>
                    </a:cubicBezTo>
                    <a:cubicBezTo>
                      <a:pt x="980440" y="2025650"/>
                      <a:pt x="972820" y="2042160"/>
                      <a:pt x="956310" y="2052320"/>
                    </a:cubicBezTo>
                    <a:cubicBezTo>
                      <a:pt x="941070" y="2062480"/>
                      <a:pt x="909320" y="2065020"/>
                      <a:pt x="891540" y="2057400"/>
                    </a:cubicBezTo>
                    <a:cubicBezTo>
                      <a:pt x="873760" y="2049780"/>
                      <a:pt x="861060" y="2033270"/>
                      <a:pt x="850900" y="2006600"/>
                    </a:cubicBezTo>
                    <a:cubicBezTo>
                      <a:pt x="828040" y="1941830"/>
                      <a:pt x="834390" y="1708150"/>
                      <a:pt x="845820" y="1643380"/>
                    </a:cubicBezTo>
                    <a:cubicBezTo>
                      <a:pt x="850900" y="1619250"/>
                      <a:pt x="854710" y="1606550"/>
                      <a:pt x="864870" y="1595120"/>
                    </a:cubicBezTo>
                    <a:cubicBezTo>
                      <a:pt x="872490" y="1584960"/>
                      <a:pt x="882650" y="1578610"/>
                      <a:pt x="892810" y="1574800"/>
                    </a:cubicBezTo>
                    <a:cubicBezTo>
                      <a:pt x="904240" y="1570990"/>
                      <a:pt x="915670" y="1568450"/>
                      <a:pt x="928370" y="1570990"/>
                    </a:cubicBezTo>
                    <a:cubicBezTo>
                      <a:pt x="942340" y="1573530"/>
                      <a:pt x="963930" y="1582420"/>
                      <a:pt x="974090" y="1595120"/>
                    </a:cubicBezTo>
                    <a:cubicBezTo>
                      <a:pt x="985520" y="1606550"/>
                      <a:pt x="988060" y="1619250"/>
                      <a:pt x="993140" y="1643380"/>
                    </a:cubicBezTo>
                    <a:cubicBezTo>
                      <a:pt x="1003300" y="1703070"/>
                      <a:pt x="1012190" y="1905000"/>
                      <a:pt x="994410" y="1962150"/>
                    </a:cubicBezTo>
                    <a:cubicBezTo>
                      <a:pt x="986790" y="1986280"/>
                      <a:pt x="976630" y="1997710"/>
                      <a:pt x="962660" y="2006600"/>
                    </a:cubicBezTo>
                    <a:cubicBezTo>
                      <a:pt x="948690" y="2016760"/>
                      <a:pt x="927100" y="2021840"/>
                      <a:pt x="910590" y="2020570"/>
                    </a:cubicBezTo>
                    <a:cubicBezTo>
                      <a:pt x="892810" y="2018030"/>
                      <a:pt x="872490" y="2007870"/>
                      <a:pt x="861060" y="1995170"/>
                    </a:cubicBezTo>
                    <a:cubicBezTo>
                      <a:pt x="850900" y="1982470"/>
                      <a:pt x="847090" y="1968500"/>
                      <a:pt x="842010" y="1944370"/>
                    </a:cubicBezTo>
                    <a:cubicBezTo>
                      <a:pt x="830580" y="1884680"/>
                      <a:pt x="836930" y="1731010"/>
                      <a:pt x="829310" y="1630680"/>
                    </a:cubicBezTo>
                    <a:cubicBezTo>
                      <a:pt x="821690" y="1539240"/>
                      <a:pt x="783590" y="1419860"/>
                      <a:pt x="796290" y="1366520"/>
                    </a:cubicBezTo>
                    <a:cubicBezTo>
                      <a:pt x="803910" y="1339850"/>
                      <a:pt x="819150" y="1322070"/>
                      <a:pt x="835660" y="1313180"/>
                    </a:cubicBezTo>
                    <a:cubicBezTo>
                      <a:pt x="849630" y="1304290"/>
                      <a:pt x="871220" y="1304290"/>
                      <a:pt x="886460" y="1306830"/>
                    </a:cubicBezTo>
                    <a:cubicBezTo>
                      <a:pt x="897890" y="1309370"/>
                      <a:pt x="908050" y="1315720"/>
                      <a:pt x="915670" y="1323340"/>
                    </a:cubicBezTo>
                    <a:cubicBezTo>
                      <a:pt x="925830" y="1334770"/>
                      <a:pt x="934720" y="1344930"/>
                      <a:pt x="938530" y="1369060"/>
                    </a:cubicBezTo>
                    <a:cubicBezTo>
                      <a:pt x="951230" y="1441450"/>
                      <a:pt x="892810" y="1750060"/>
                      <a:pt x="873760" y="1827530"/>
                    </a:cubicBezTo>
                    <a:cubicBezTo>
                      <a:pt x="867410" y="1855470"/>
                      <a:pt x="864870" y="1868170"/>
                      <a:pt x="854710" y="1882140"/>
                    </a:cubicBezTo>
                    <a:cubicBezTo>
                      <a:pt x="844550" y="1896110"/>
                      <a:pt x="829310" y="1908810"/>
                      <a:pt x="814070" y="1912620"/>
                    </a:cubicBezTo>
                    <a:cubicBezTo>
                      <a:pt x="797560" y="1917700"/>
                      <a:pt x="775970" y="1916430"/>
                      <a:pt x="762000" y="1908810"/>
                    </a:cubicBezTo>
                    <a:cubicBezTo>
                      <a:pt x="748030" y="1902460"/>
                      <a:pt x="737870" y="1894840"/>
                      <a:pt x="726440" y="1871980"/>
                    </a:cubicBezTo>
                    <a:cubicBezTo>
                      <a:pt x="690880" y="1800860"/>
                      <a:pt x="632460" y="1431290"/>
                      <a:pt x="650240" y="1356360"/>
                    </a:cubicBezTo>
                    <a:cubicBezTo>
                      <a:pt x="656590" y="1332230"/>
                      <a:pt x="666750" y="1322070"/>
                      <a:pt x="680720" y="1313180"/>
                    </a:cubicBezTo>
                    <a:cubicBezTo>
                      <a:pt x="694690" y="1303020"/>
                      <a:pt x="716280" y="1299210"/>
                      <a:pt x="731520" y="1300480"/>
                    </a:cubicBezTo>
                    <a:cubicBezTo>
                      <a:pt x="744220" y="1301750"/>
                      <a:pt x="754380" y="1305560"/>
                      <a:pt x="764540" y="1313180"/>
                    </a:cubicBezTo>
                    <a:cubicBezTo>
                      <a:pt x="775970" y="1322070"/>
                      <a:pt x="786130" y="1332230"/>
                      <a:pt x="793750" y="1356360"/>
                    </a:cubicBezTo>
                    <a:cubicBezTo>
                      <a:pt x="816610" y="1424940"/>
                      <a:pt x="810260" y="1708150"/>
                      <a:pt x="801370" y="1799590"/>
                    </a:cubicBezTo>
                    <a:cubicBezTo>
                      <a:pt x="796290" y="1841500"/>
                      <a:pt x="796290" y="1869440"/>
                      <a:pt x="781050" y="1888490"/>
                    </a:cubicBezTo>
                    <a:cubicBezTo>
                      <a:pt x="767080" y="1905000"/>
                      <a:pt x="737870" y="1916430"/>
                      <a:pt x="717550" y="1915160"/>
                    </a:cubicBezTo>
                    <a:cubicBezTo>
                      <a:pt x="698500" y="1913890"/>
                      <a:pt x="674370" y="1902460"/>
                      <a:pt x="660400" y="1879600"/>
                    </a:cubicBezTo>
                    <a:cubicBezTo>
                      <a:pt x="628650" y="1827530"/>
                      <a:pt x="615950" y="1614170"/>
                      <a:pt x="629920" y="1555750"/>
                    </a:cubicBezTo>
                    <a:cubicBezTo>
                      <a:pt x="635000" y="1532890"/>
                      <a:pt x="643890" y="1521460"/>
                      <a:pt x="657860" y="1511300"/>
                    </a:cubicBezTo>
                    <a:cubicBezTo>
                      <a:pt x="670560" y="1501140"/>
                      <a:pt x="692150" y="1496060"/>
                      <a:pt x="707390" y="1496060"/>
                    </a:cubicBezTo>
                    <a:cubicBezTo>
                      <a:pt x="720090" y="1496060"/>
                      <a:pt x="731520" y="1499870"/>
                      <a:pt x="741680" y="1507490"/>
                    </a:cubicBezTo>
                    <a:cubicBezTo>
                      <a:pt x="754380" y="1516380"/>
                      <a:pt x="765810" y="1526540"/>
                      <a:pt x="774700" y="1549400"/>
                    </a:cubicBezTo>
                    <a:cubicBezTo>
                      <a:pt x="795020" y="1612900"/>
                      <a:pt x="791210" y="1868170"/>
                      <a:pt x="772160" y="1940560"/>
                    </a:cubicBezTo>
                    <a:cubicBezTo>
                      <a:pt x="764540" y="1972310"/>
                      <a:pt x="755650" y="1991360"/>
                      <a:pt x="739140" y="2004060"/>
                    </a:cubicBezTo>
                    <a:cubicBezTo>
                      <a:pt x="726440" y="2014220"/>
                      <a:pt x="704850" y="2020570"/>
                      <a:pt x="687070" y="2016760"/>
                    </a:cubicBezTo>
                    <a:cubicBezTo>
                      <a:pt x="666750" y="2012950"/>
                      <a:pt x="643890" y="2001520"/>
                      <a:pt x="628650" y="1976120"/>
                    </a:cubicBezTo>
                    <a:cubicBezTo>
                      <a:pt x="594360" y="1917700"/>
                      <a:pt x="584200" y="1673860"/>
                      <a:pt x="586740" y="1615440"/>
                    </a:cubicBezTo>
                    <a:cubicBezTo>
                      <a:pt x="586740" y="1597660"/>
                      <a:pt x="586740" y="1591310"/>
                      <a:pt x="591820" y="1579880"/>
                    </a:cubicBezTo>
                    <a:cubicBezTo>
                      <a:pt x="599440" y="1565910"/>
                      <a:pt x="613410" y="1546860"/>
                      <a:pt x="629920" y="1540510"/>
                    </a:cubicBezTo>
                    <a:cubicBezTo>
                      <a:pt x="648970" y="1532890"/>
                      <a:pt x="683260" y="1532890"/>
                      <a:pt x="701040" y="1543050"/>
                    </a:cubicBezTo>
                    <a:cubicBezTo>
                      <a:pt x="720090" y="1554480"/>
                      <a:pt x="731520" y="1576070"/>
                      <a:pt x="739140" y="1604010"/>
                    </a:cubicBezTo>
                    <a:cubicBezTo>
                      <a:pt x="753110" y="1651000"/>
                      <a:pt x="748030" y="1752600"/>
                      <a:pt x="740410" y="1808480"/>
                    </a:cubicBezTo>
                    <a:cubicBezTo>
                      <a:pt x="735330" y="1849120"/>
                      <a:pt x="706120" y="1910080"/>
                      <a:pt x="711200" y="1912620"/>
                    </a:cubicBezTo>
                    <a:cubicBezTo>
                      <a:pt x="713740" y="1913890"/>
                      <a:pt x="730250" y="1888490"/>
                      <a:pt x="730250" y="1889760"/>
                    </a:cubicBezTo>
                    <a:cubicBezTo>
                      <a:pt x="731520" y="1889760"/>
                      <a:pt x="721360" y="1913890"/>
                      <a:pt x="711200" y="1922780"/>
                    </a:cubicBezTo>
                    <a:cubicBezTo>
                      <a:pt x="699770" y="1932940"/>
                      <a:pt x="676910" y="1944370"/>
                      <a:pt x="660400" y="1945640"/>
                    </a:cubicBezTo>
                    <a:cubicBezTo>
                      <a:pt x="642620" y="1946910"/>
                      <a:pt x="619760" y="1940560"/>
                      <a:pt x="605790" y="1930400"/>
                    </a:cubicBezTo>
                    <a:cubicBezTo>
                      <a:pt x="591820" y="1918970"/>
                      <a:pt x="584200" y="1906270"/>
                      <a:pt x="575310" y="1882140"/>
                    </a:cubicBezTo>
                    <a:cubicBezTo>
                      <a:pt x="556260" y="1822450"/>
                      <a:pt x="530860" y="1614170"/>
                      <a:pt x="551180" y="1551940"/>
                    </a:cubicBezTo>
                    <a:cubicBezTo>
                      <a:pt x="560070" y="1521460"/>
                      <a:pt x="579120" y="1503680"/>
                      <a:pt x="596900" y="1494790"/>
                    </a:cubicBezTo>
                    <a:cubicBezTo>
                      <a:pt x="613410" y="1485900"/>
                      <a:pt x="637540" y="1487170"/>
                      <a:pt x="654050" y="1492250"/>
                    </a:cubicBezTo>
                    <a:cubicBezTo>
                      <a:pt x="666750" y="1494790"/>
                      <a:pt x="676910" y="1502410"/>
                      <a:pt x="685800" y="1512570"/>
                    </a:cubicBezTo>
                    <a:cubicBezTo>
                      <a:pt x="695960" y="1524000"/>
                      <a:pt x="703580" y="1539240"/>
                      <a:pt x="708660" y="1563370"/>
                    </a:cubicBezTo>
                    <a:cubicBezTo>
                      <a:pt x="717550" y="1611630"/>
                      <a:pt x="720090" y="1729740"/>
                      <a:pt x="703580" y="1785620"/>
                    </a:cubicBezTo>
                    <a:cubicBezTo>
                      <a:pt x="693420" y="1823720"/>
                      <a:pt x="647700" y="1871980"/>
                      <a:pt x="650240" y="1873250"/>
                    </a:cubicBezTo>
                    <a:cubicBezTo>
                      <a:pt x="652780" y="1874520"/>
                      <a:pt x="698500" y="1812290"/>
                      <a:pt x="702310" y="1813560"/>
                    </a:cubicBezTo>
                    <a:cubicBezTo>
                      <a:pt x="704850" y="1816100"/>
                      <a:pt x="698500" y="1840230"/>
                      <a:pt x="692150" y="1850390"/>
                    </a:cubicBezTo>
                    <a:cubicBezTo>
                      <a:pt x="681990" y="1864360"/>
                      <a:pt x="662940" y="1880870"/>
                      <a:pt x="647700" y="1885950"/>
                    </a:cubicBezTo>
                    <a:cubicBezTo>
                      <a:pt x="635000" y="1891030"/>
                      <a:pt x="621030" y="1891030"/>
                      <a:pt x="609600" y="1889760"/>
                    </a:cubicBezTo>
                    <a:cubicBezTo>
                      <a:pt x="596900" y="1887220"/>
                      <a:pt x="584200" y="1883410"/>
                      <a:pt x="574040" y="1874520"/>
                    </a:cubicBezTo>
                    <a:cubicBezTo>
                      <a:pt x="561340" y="1863090"/>
                      <a:pt x="553720" y="1850390"/>
                      <a:pt x="543560" y="1826260"/>
                    </a:cubicBezTo>
                    <a:cubicBezTo>
                      <a:pt x="520700" y="1766570"/>
                      <a:pt x="467360" y="1559560"/>
                      <a:pt x="477520" y="1494790"/>
                    </a:cubicBezTo>
                    <a:cubicBezTo>
                      <a:pt x="482600" y="1464310"/>
                      <a:pt x="496570" y="1443990"/>
                      <a:pt x="513080" y="1431290"/>
                    </a:cubicBezTo>
                    <a:cubicBezTo>
                      <a:pt x="528320" y="1421130"/>
                      <a:pt x="549910" y="1417320"/>
                      <a:pt x="566420" y="1419860"/>
                    </a:cubicBezTo>
                    <a:cubicBezTo>
                      <a:pt x="584200" y="1422400"/>
                      <a:pt x="604520" y="1435100"/>
                      <a:pt x="614680" y="1446530"/>
                    </a:cubicBezTo>
                    <a:cubicBezTo>
                      <a:pt x="623570" y="1456690"/>
                      <a:pt x="627380" y="1463040"/>
                      <a:pt x="631190" y="1480820"/>
                    </a:cubicBezTo>
                    <a:cubicBezTo>
                      <a:pt x="640080" y="1522730"/>
                      <a:pt x="629920" y="1662430"/>
                      <a:pt x="626110" y="1719580"/>
                    </a:cubicBezTo>
                    <a:cubicBezTo>
                      <a:pt x="623570" y="1752600"/>
                      <a:pt x="622300" y="1772920"/>
                      <a:pt x="615950" y="1795780"/>
                    </a:cubicBezTo>
                    <a:cubicBezTo>
                      <a:pt x="610870" y="1814830"/>
                      <a:pt x="605790" y="1833880"/>
                      <a:pt x="593090" y="1847850"/>
                    </a:cubicBezTo>
                    <a:cubicBezTo>
                      <a:pt x="577850" y="1864360"/>
                      <a:pt x="548640" y="1882140"/>
                      <a:pt x="529590" y="1885950"/>
                    </a:cubicBezTo>
                    <a:cubicBezTo>
                      <a:pt x="515620" y="1887220"/>
                      <a:pt x="502920" y="1884680"/>
                      <a:pt x="491490" y="1878330"/>
                    </a:cubicBezTo>
                    <a:cubicBezTo>
                      <a:pt x="477520" y="1870710"/>
                      <a:pt x="459740" y="1854200"/>
                      <a:pt x="452120" y="1837690"/>
                    </a:cubicBezTo>
                    <a:cubicBezTo>
                      <a:pt x="445770" y="1821180"/>
                      <a:pt x="454660" y="1803400"/>
                      <a:pt x="449580" y="1781810"/>
                    </a:cubicBezTo>
                    <a:cubicBezTo>
                      <a:pt x="443230" y="1747520"/>
                      <a:pt x="397510" y="1681480"/>
                      <a:pt x="401320" y="1656080"/>
                    </a:cubicBezTo>
                    <a:cubicBezTo>
                      <a:pt x="402590" y="1643380"/>
                      <a:pt x="421640" y="1638300"/>
                      <a:pt x="421640" y="1629410"/>
                    </a:cubicBezTo>
                    <a:cubicBezTo>
                      <a:pt x="419100" y="1617980"/>
                      <a:pt x="386080" y="1607820"/>
                      <a:pt x="377190" y="1593850"/>
                    </a:cubicBezTo>
                    <a:cubicBezTo>
                      <a:pt x="369570" y="1582420"/>
                      <a:pt x="365760" y="1570990"/>
                      <a:pt x="365760" y="1557020"/>
                    </a:cubicBezTo>
                    <a:cubicBezTo>
                      <a:pt x="367030" y="1540510"/>
                      <a:pt x="373380" y="1516380"/>
                      <a:pt x="383540" y="1503680"/>
                    </a:cubicBezTo>
                    <a:cubicBezTo>
                      <a:pt x="394970" y="1489710"/>
                      <a:pt x="416560" y="1478280"/>
                      <a:pt x="433070" y="1474470"/>
                    </a:cubicBezTo>
                    <a:cubicBezTo>
                      <a:pt x="445770" y="1471930"/>
                      <a:pt x="459740" y="1469390"/>
                      <a:pt x="471170" y="1478280"/>
                    </a:cubicBezTo>
                    <a:cubicBezTo>
                      <a:pt x="492760" y="1492250"/>
                      <a:pt x="519430" y="1545590"/>
                      <a:pt x="525780" y="1591310"/>
                    </a:cubicBezTo>
                    <a:cubicBezTo>
                      <a:pt x="534670" y="1656080"/>
                      <a:pt x="513080" y="1790700"/>
                      <a:pt x="483870" y="1837690"/>
                    </a:cubicBezTo>
                    <a:cubicBezTo>
                      <a:pt x="467360" y="1863090"/>
                      <a:pt x="441960" y="1878330"/>
                      <a:pt x="420370" y="1882140"/>
                    </a:cubicBezTo>
                    <a:cubicBezTo>
                      <a:pt x="401320" y="1885950"/>
                      <a:pt x="378460" y="1879600"/>
                      <a:pt x="364490" y="1869440"/>
                    </a:cubicBezTo>
                    <a:cubicBezTo>
                      <a:pt x="349250" y="1859280"/>
                      <a:pt x="335280" y="1840230"/>
                      <a:pt x="330200" y="1822450"/>
                    </a:cubicBezTo>
                    <a:cubicBezTo>
                      <a:pt x="326390" y="1805940"/>
                      <a:pt x="340360" y="1785620"/>
                      <a:pt x="336550" y="1765300"/>
                    </a:cubicBezTo>
                    <a:cubicBezTo>
                      <a:pt x="331470" y="1742440"/>
                      <a:pt x="293370" y="1697990"/>
                      <a:pt x="298450" y="1692910"/>
                    </a:cubicBezTo>
                    <a:cubicBezTo>
                      <a:pt x="304800" y="1686560"/>
                      <a:pt x="351790" y="1739900"/>
                      <a:pt x="375920" y="1738630"/>
                    </a:cubicBezTo>
                    <a:cubicBezTo>
                      <a:pt x="401320" y="1738630"/>
                      <a:pt x="435610" y="1685290"/>
                      <a:pt x="448310" y="1694180"/>
                    </a:cubicBezTo>
                    <a:cubicBezTo>
                      <a:pt x="468630" y="1706880"/>
                      <a:pt x="431800" y="1887220"/>
                      <a:pt x="411480" y="1926590"/>
                    </a:cubicBezTo>
                    <a:cubicBezTo>
                      <a:pt x="403860" y="1943100"/>
                      <a:pt x="394970" y="1948180"/>
                      <a:pt x="384810" y="1955800"/>
                    </a:cubicBezTo>
                    <a:cubicBezTo>
                      <a:pt x="373380" y="1963420"/>
                      <a:pt x="359410" y="1967230"/>
                      <a:pt x="346710" y="1968500"/>
                    </a:cubicBezTo>
                    <a:cubicBezTo>
                      <a:pt x="332740" y="1969770"/>
                      <a:pt x="318770" y="1968500"/>
                      <a:pt x="306070" y="1963420"/>
                    </a:cubicBezTo>
                    <a:cubicBezTo>
                      <a:pt x="294640" y="1958340"/>
                      <a:pt x="281940" y="1949450"/>
                      <a:pt x="274320" y="1939290"/>
                    </a:cubicBezTo>
                    <a:cubicBezTo>
                      <a:pt x="265430" y="1929130"/>
                      <a:pt x="261620" y="1922780"/>
                      <a:pt x="256540" y="1902460"/>
                    </a:cubicBezTo>
                    <a:cubicBezTo>
                      <a:pt x="236220" y="1836420"/>
                      <a:pt x="190500" y="1522730"/>
                      <a:pt x="201930" y="1443990"/>
                    </a:cubicBezTo>
                    <a:cubicBezTo>
                      <a:pt x="205740" y="1414780"/>
                      <a:pt x="213360" y="1400810"/>
                      <a:pt x="224790" y="1388110"/>
                    </a:cubicBezTo>
                    <a:cubicBezTo>
                      <a:pt x="233680" y="1376680"/>
                      <a:pt x="246380" y="1369060"/>
                      <a:pt x="259080" y="1365250"/>
                    </a:cubicBezTo>
                    <a:cubicBezTo>
                      <a:pt x="270510" y="1360170"/>
                      <a:pt x="285750" y="1358900"/>
                      <a:pt x="299720" y="1361440"/>
                    </a:cubicBezTo>
                    <a:cubicBezTo>
                      <a:pt x="312420" y="1362710"/>
                      <a:pt x="326390" y="1367790"/>
                      <a:pt x="337820" y="1376680"/>
                    </a:cubicBezTo>
                    <a:cubicBezTo>
                      <a:pt x="350520" y="1388110"/>
                      <a:pt x="361950" y="1399540"/>
                      <a:pt x="370840" y="1427480"/>
                    </a:cubicBezTo>
                    <a:cubicBezTo>
                      <a:pt x="396240" y="1512570"/>
                      <a:pt x="386080" y="1866900"/>
                      <a:pt x="369570" y="1986280"/>
                    </a:cubicBezTo>
                    <a:cubicBezTo>
                      <a:pt x="361950" y="2043430"/>
                      <a:pt x="359410" y="2085340"/>
                      <a:pt x="336550" y="2109470"/>
                    </a:cubicBezTo>
                    <a:cubicBezTo>
                      <a:pt x="317500" y="2129790"/>
                      <a:pt x="285750" y="2141220"/>
                      <a:pt x="254000" y="2136140"/>
                    </a:cubicBezTo>
                    <a:cubicBezTo>
                      <a:pt x="198120" y="2124710"/>
                      <a:pt x="78740" y="2014220"/>
                      <a:pt x="41910" y="1962150"/>
                    </a:cubicBezTo>
                    <a:cubicBezTo>
                      <a:pt x="20320" y="1931670"/>
                      <a:pt x="15240" y="1875790"/>
                      <a:pt x="11430" y="1877060"/>
                    </a:cubicBezTo>
                    <a:cubicBezTo>
                      <a:pt x="8890" y="1877060"/>
                      <a:pt x="15240" y="1920240"/>
                      <a:pt x="12700" y="1921510"/>
                    </a:cubicBezTo>
                    <a:cubicBezTo>
                      <a:pt x="11430" y="1921510"/>
                      <a:pt x="1270" y="1894840"/>
                      <a:pt x="1270" y="1880870"/>
                    </a:cubicBezTo>
                    <a:cubicBezTo>
                      <a:pt x="1270" y="1863090"/>
                      <a:pt x="8890" y="1835150"/>
                      <a:pt x="19050" y="1821180"/>
                    </a:cubicBezTo>
                    <a:cubicBezTo>
                      <a:pt x="27940" y="1808480"/>
                      <a:pt x="40640" y="1799590"/>
                      <a:pt x="53340" y="1794510"/>
                    </a:cubicBezTo>
                    <a:cubicBezTo>
                      <a:pt x="66040" y="1789430"/>
                      <a:pt x="81280" y="1785620"/>
                      <a:pt x="95250" y="1786890"/>
                    </a:cubicBezTo>
                    <a:cubicBezTo>
                      <a:pt x="107950" y="1788160"/>
                      <a:pt x="123190" y="1791970"/>
                      <a:pt x="134620" y="1799590"/>
                    </a:cubicBezTo>
                    <a:cubicBezTo>
                      <a:pt x="147320" y="1807210"/>
                      <a:pt x="157480" y="1816100"/>
                      <a:pt x="165100" y="1830070"/>
                    </a:cubicBezTo>
                    <a:cubicBezTo>
                      <a:pt x="175260" y="1847850"/>
                      <a:pt x="193040" y="1888490"/>
                      <a:pt x="184150" y="1903730"/>
                    </a:cubicBezTo>
                    <a:cubicBezTo>
                      <a:pt x="175260" y="1920240"/>
                      <a:pt x="106680" y="1926590"/>
                      <a:pt x="105410" y="1924050"/>
                    </a:cubicBezTo>
                    <a:cubicBezTo>
                      <a:pt x="105410" y="1921510"/>
                      <a:pt x="152400" y="1898650"/>
                      <a:pt x="182880" y="1888490"/>
                    </a:cubicBezTo>
                    <a:cubicBezTo>
                      <a:pt x="228600" y="1873250"/>
                      <a:pt x="303530" y="1854200"/>
                      <a:pt x="353060" y="1852930"/>
                    </a:cubicBezTo>
                    <a:cubicBezTo>
                      <a:pt x="392430" y="1852930"/>
                      <a:pt x="427990" y="1860550"/>
                      <a:pt x="459740" y="1870710"/>
                    </a:cubicBezTo>
                    <a:cubicBezTo>
                      <a:pt x="488950" y="1880870"/>
                      <a:pt x="514350" y="1893570"/>
                      <a:pt x="539750" y="1912620"/>
                    </a:cubicBezTo>
                    <a:cubicBezTo>
                      <a:pt x="571500" y="1936750"/>
                      <a:pt x="615950" y="1976120"/>
                      <a:pt x="629920" y="2005330"/>
                    </a:cubicBezTo>
                    <a:cubicBezTo>
                      <a:pt x="640080" y="2026920"/>
                      <a:pt x="638810" y="2051050"/>
                      <a:pt x="633730" y="2068830"/>
                    </a:cubicBezTo>
                    <a:cubicBezTo>
                      <a:pt x="631190" y="2084070"/>
                      <a:pt x="622300" y="2095500"/>
                      <a:pt x="612140" y="2105660"/>
                    </a:cubicBezTo>
                    <a:cubicBezTo>
                      <a:pt x="603250" y="2115820"/>
                      <a:pt x="589280" y="2123440"/>
                      <a:pt x="575310" y="2128520"/>
                    </a:cubicBezTo>
                    <a:cubicBezTo>
                      <a:pt x="562610" y="2132330"/>
                      <a:pt x="547370" y="2133600"/>
                      <a:pt x="533400" y="2131060"/>
                    </a:cubicBezTo>
                    <a:cubicBezTo>
                      <a:pt x="519430" y="2128520"/>
                      <a:pt x="505460" y="2124710"/>
                      <a:pt x="494030" y="2113280"/>
                    </a:cubicBezTo>
                    <a:cubicBezTo>
                      <a:pt x="476250" y="2095500"/>
                      <a:pt x="474980" y="2049780"/>
                      <a:pt x="453390" y="2020570"/>
                    </a:cubicBezTo>
                    <a:cubicBezTo>
                      <a:pt x="427990" y="1983740"/>
                      <a:pt x="361950" y="1944370"/>
                      <a:pt x="340360" y="1916430"/>
                    </a:cubicBezTo>
                    <a:cubicBezTo>
                      <a:pt x="328930" y="1902460"/>
                      <a:pt x="323850" y="1892300"/>
                      <a:pt x="320040" y="1879600"/>
                    </a:cubicBezTo>
                    <a:cubicBezTo>
                      <a:pt x="316230" y="1866900"/>
                      <a:pt x="314960" y="1851660"/>
                      <a:pt x="318770" y="1837690"/>
                    </a:cubicBezTo>
                    <a:cubicBezTo>
                      <a:pt x="323850" y="1819910"/>
                      <a:pt x="339090" y="1797050"/>
                      <a:pt x="353060" y="1785620"/>
                    </a:cubicBezTo>
                    <a:cubicBezTo>
                      <a:pt x="364490" y="1775460"/>
                      <a:pt x="378460" y="1771650"/>
                      <a:pt x="392430" y="1769110"/>
                    </a:cubicBezTo>
                    <a:cubicBezTo>
                      <a:pt x="406400" y="1767840"/>
                      <a:pt x="417830" y="1766570"/>
                      <a:pt x="434340" y="1774190"/>
                    </a:cubicBezTo>
                    <a:cubicBezTo>
                      <a:pt x="472440" y="1790700"/>
                      <a:pt x="532130" y="1883410"/>
                      <a:pt x="591820" y="1916430"/>
                    </a:cubicBezTo>
                    <a:cubicBezTo>
                      <a:pt x="648970" y="1949450"/>
                      <a:pt x="745490" y="1954530"/>
                      <a:pt x="782320" y="1972310"/>
                    </a:cubicBezTo>
                    <a:cubicBezTo>
                      <a:pt x="798830" y="1981200"/>
                      <a:pt x="807720" y="1986280"/>
                      <a:pt x="816610" y="1996440"/>
                    </a:cubicBezTo>
                    <a:cubicBezTo>
                      <a:pt x="825500" y="2006600"/>
                      <a:pt x="833120" y="2020570"/>
                      <a:pt x="835660" y="2033270"/>
                    </a:cubicBezTo>
                    <a:cubicBezTo>
                      <a:pt x="839470" y="2045970"/>
                      <a:pt x="839470" y="2059940"/>
                      <a:pt x="835660" y="2073910"/>
                    </a:cubicBezTo>
                    <a:cubicBezTo>
                      <a:pt x="830580" y="2091690"/>
                      <a:pt x="815340" y="2113280"/>
                      <a:pt x="801370" y="2124710"/>
                    </a:cubicBezTo>
                    <a:cubicBezTo>
                      <a:pt x="789940" y="2133600"/>
                      <a:pt x="773430" y="2137410"/>
                      <a:pt x="762000" y="2139950"/>
                    </a:cubicBezTo>
                    <a:cubicBezTo>
                      <a:pt x="754380" y="2141220"/>
                      <a:pt x="751840" y="2142490"/>
                      <a:pt x="741680" y="2139950"/>
                    </a:cubicBezTo>
                    <a:cubicBezTo>
                      <a:pt x="695960" y="2124710"/>
                      <a:pt x="453390" y="1950720"/>
                      <a:pt x="419100" y="1891030"/>
                    </a:cubicBezTo>
                    <a:cubicBezTo>
                      <a:pt x="406400" y="1868170"/>
                      <a:pt x="408940" y="1849120"/>
                      <a:pt x="412750" y="1831340"/>
                    </a:cubicBezTo>
                    <a:cubicBezTo>
                      <a:pt x="415290" y="1818640"/>
                      <a:pt x="422910" y="1805940"/>
                      <a:pt x="431800" y="1797050"/>
                    </a:cubicBezTo>
                    <a:cubicBezTo>
                      <a:pt x="440690" y="1786890"/>
                      <a:pt x="452120" y="1778000"/>
                      <a:pt x="464820" y="1774190"/>
                    </a:cubicBezTo>
                    <a:cubicBezTo>
                      <a:pt x="481330" y="1769110"/>
                      <a:pt x="501650" y="1766570"/>
                      <a:pt x="524510" y="1775460"/>
                    </a:cubicBezTo>
                    <a:cubicBezTo>
                      <a:pt x="568960" y="1791970"/>
                      <a:pt x="628650" y="1873250"/>
                      <a:pt x="694690" y="1921510"/>
                    </a:cubicBezTo>
                    <a:cubicBezTo>
                      <a:pt x="772160" y="1977390"/>
                      <a:pt x="932180" y="2043430"/>
                      <a:pt x="965200" y="2082800"/>
                    </a:cubicBezTo>
                    <a:cubicBezTo>
                      <a:pt x="976630" y="2096770"/>
                      <a:pt x="977900" y="2105660"/>
                      <a:pt x="977900" y="2119630"/>
                    </a:cubicBezTo>
                    <a:cubicBezTo>
                      <a:pt x="979170" y="2136140"/>
                      <a:pt x="975360" y="2160270"/>
                      <a:pt x="963930" y="2175510"/>
                    </a:cubicBezTo>
                    <a:cubicBezTo>
                      <a:pt x="949960" y="2192020"/>
                      <a:pt x="918210" y="2208530"/>
                      <a:pt x="896620" y="2209800"/>
                    </a:cubicBezTo>
                    <a:cubicBezTo>
                      <a:pt x="877570" y="2211070"/>
                      <a:pt x="855980" y="2203450"/>
                      <a:pt x="843280" y="2188210"/>
                    </a:cubicBezTo>
                    <a:cubicBezTo>
                      <a:pt x="826770" y="2170430"/>
                      <a:pt x="835660" y="2129790"/>
                      <a:pt x="819150" y="2096770"/>
                    </a:cubicBezTo>
                    <a:cubicBezTo>
                      <a:pt x="796290" y="2049780"/>
                      <a:pt x="707390" y="1985010"/>
                      <a:pt x="694690" y="1944370"/>
                    </a:cubicBezTo>
                    <a:cubicBezTo>
                      <a:pt x="688340" y="1922780"/>
                      <a:pt x="695960" y="1902460"/>
                      <a:pt x="702310" y="1887220"/>
                    </a:cubicBezTo>
                    <a:cubicBezTo>
                      <a:pt x="707390" y="1874520"/>
                      <a:pt x="716280" y="1864360"/>
                      <a:pt x="728980" y="1856740"/>
                    </a:cubicBezTo>
                    <a:cubicBezTo>
                      <a:pt x="745490" y="1847850"/>
                      <a:pt x="773430" y="1840230"/>
                      <a:pt x="803910" y="1847850"/>
                    </a:cubicBezTo>
                    <a:cubicBezTo>
                      <a:pt x="863600" y="1864360"/>
                      <a:pt x="979170" y="1963420"/>
                      <a:pt x="1041400" y="2023110"/>
                    </a:cubicBezTo>
                    <a:cubicBezTo>
                      <a:pt x="1092200" y="2072640"/>
                      <a:pt x="1145540" y="2139950"/>
                      <a:pt x="1163320" y="2175510"/>
                    </a:cubicBezTo>
                    <a:cubicBezTo>
                      <a:pt x="1170940" y="2192020"/>
                      <a:pt x="1172210" y="2200910"/>
                      <a:pt x="1172210" y="2214880"/>
                    </a:cubicBezTo>
                    <a:cubicBezTo>
                      <a:pt x="1172210" y="2227580"/>
                      <a:pt x="1169670" y="2242820"/>
                      <a:pt x="1163320" y="2254250"/>
                    </a:cubicBezTo>
                    <a:cubicBezTo>
                      <a:pt x="1156970" y="2265680"/>
                      <a:pt x="1146810" y="2277110"/>
                      <a:pt x="1136650" y="2284730"/>
                    </a:cubicBezTo>
                    <a:cubicBezTo>
                      <a:pt x="1125220" y="2292350"/>
                      <a:pt x="1111250" y="2297430"/>
                      <a:pt x="1098550" y="2299970"/>
                    </a:cubicBezTo>
                    <a:cubicBezTo>
                      <a:pt x="1084580" y="2301240"/>
                      <a:pt x="1070610" y="2298700"/>
                      <a:pt x="1057910" y="2294890"/>
                    </a:cubicBezTo>
                    <a:cubicBezTo>
                      <a:pt x="1045210" y="2289810"/>
                      <a:pt x="1031240" y="2284730"/>
                      <a:pt x="1023620" y="2272030"/>
                    </a:cubicBezTo>
                    <a:cubicBezTo>
                      <a:pt x="1010920" y="2246630"/>
                      <a:pt x="999490" y="2181860"/>
                      <a:pt x="1021080" y="2141220"/>
                    </a:cubicBezTo>
                    <a:cubicBezTo>
                      <a:pt x="1056640" y="2072640"/>
                      <a:pt x="1248410" y="2016760"/>
                      <a:pt x="1314450" y="1953260"/>
                    </a:cubicBezTo>
                    <a:cubicBezTo>
                      <a:pt x="1357630" y="1910080"/>
                      <a:pt x="1367790" y="1844040"/>
                      <a:pt x="1400810" y="1822450"/>
                    </a:cubicBezTo>
                    <a:cubicBezTo>
                      <a:pt x="1423670" y="1807210"/>
                      <a:pt x="1454150" y="1804670"/>
                      <a:pt x="1474470" y="1809750"/>
                    </a:cubicBezTo>
                    <a:cubicBezTo>
                      <a:pt x="1493520" y="1813560"/>
                      <a:pt x="1511300" y="1831340"/>
                      <a:pt x="1520190" y="1845310"/>
                    </a:cubicBezTo>
                    <a:cubicBezTo>
                      <a:pt x="1527810" y="1856740"/>
                      <a:pt x="1532890" y="1866900"/>
                      <a:pt x="1531620" y="1882140"/>
                    </a:cubicBezTo>
                    <a:cubicBezTo>
                      <a:pt x="1529080" y="1910080"/>
                      <a:pt x="1504950" y="1974850"/>
                      <a:pt x="1474470" y="1996440"/>
                    </a:cubicBezTo>
                    <a:cubicBezTo>
                      <a:pt x="1442720" y="2018030"/>
                      <a:pt x="1371600" y="2025650"/>
                      <a:pt x="1343660" y="2010410"/>
                    </a:cubicBezTo>
                    <a:cubicBezTo>
                      <a:pt x="1320800" y="1997710"/>
                      <a:pt x="1309370" y="1954530"/>
                      <a:pt x="1306830" y="1931670"/>
                    </a:cubicBezTo>
                    <a:cubicBezTo>
                      <a:pt x="1304290" y="1916430"/>
                      <a:pt x="1309370" y="1902460"/>
                      <a:pt x="1315720" y="1889760"/>
                    </a:cubicBezTo>
                    <a:cubicBezTo>
                      <a:pt x="1324610" y="1874520"/>
                      <a:pt x="1342390" y="1856740"/>
                      <a:pt x="1357630" y="1847850"/>
                    </a:cubicBezTo>
                    <a:cubicBezTo>
                      <a:pt x="1370330" y="1841500"/>
                      <a:pt x="1383030" y="1838960"/>
                      <a:pt x="1397000" y="1841500"/>
                    </a:cubicBezTo>
                    <a:cubicBezTo>
                      <a:pt x="1413510" y="1842770"/>
                      <a:pt x="1437640" y="1852930"/>
                      <a:pt x="1450340" y="1865630"/>
                    </a:cubicBezTo>
                    <a:cubicBezTo>
                      <a:pt x="1463040" y="1878330"/>
                      <a:pt x="1470660" y="1898650"/>
                      <a:pt x="1474470" y="1918970"/>
                    </a:cubicBezTo>
                    <a:cubicBezTo>
                      <a:pt x="1479550" y="1945640"/>
                      <a:pt x="1478280" y="1983740"/>
                      <a:pt x="1466850" y="2014220"/>
                    </a:cubicBezTo>
                    <a:cubicBezTo>
                      <a:pt x="1455420" y="2048510"/>
                      <a:pt x="1426210" y="2084070"/>
                      <a:pt x="1400810" y="2117090"/>
                    </a:cubicBezTo>
                    <a:cubicBezTo>
                      <a:pt x="1372870" y="2151380"/>
                      <a:pt x="1341120" y="2203450"/>
                      <a:pt x="1308100" y="2217420"/>
                    </a:cubicBezTo>
                    <a:cubicBezTo>
                      <a:pt x="1283970" y="2227580"/>
                      <a:pt x="1252220" y="2227580"/>
                      <a:pt x="1231900" y="2216150"/>
                    </a:cubicBezTo>
                    <a:cubicBezTo>
                      <a:pt x="1212850" y="2205990"/>
                      <a:pt x="1195070" y="2181860"/>
                      <a:pt x="1189990" y="2152650"/>
                    </a:cubicBezTo>
                    <a:cubicBezTo>
                      <a:pt x="1182370" y="2106930"/>
                      <a:pt x="1215390" y="1996440"/>
                      <a:pt x="1235710" y="1955800"/>
                    </a:cubicBezTo>
                    <a:cubicBezTo>
                      <a:pt x="1247140" y="1932940"/>
                      <a:pt x="1259840" y="1920240"/>
                      <a:pt x="1273810" y="1911350"/>
                    </a:cubicBezTo>
                    <a:cubicBezTo>
                      <a:pt x="1285240" y="1903730"/>
                      <a:pt x="1297940" y="1899920"/>
                      <a:pt x="1311910" y="1901190"/>
                    </a:cubicBezTo>
                    <a:cubicBezTo>
                      <a:pt x="1332230" y="1902460"/>
                      <a:pt x="1366520" y="1918970"/>
                      <a:pt x="1380490" y="1935480"/>
                    </a:cubicBezTo>
                    <a:cubicBezTo>
                      <a:pt x="1393190" y="1950720"/>
                      <a:pt x="1398270" y="1972310"/>
                      <a:pt x="1395730" y="1992630"/>
                    </a:cubicBezTo>
                    <a:cubicBezTo>
                      <a:pt x="1391920" y="2018030"/>
                      <a:pt x="1371600" y="2043430"/>
                      <a:pt x="1351280" y="2072640"/>
                    </a:cubicBezTo>
                    <a:cubicBezTo>
                      <a:pt x="1323340" y="2115820"/>
                      <a:pt x="1267460" y="2178050"/>
                      <a:pt x="1231900" y="2217420"/>
                    </a:cubicBezTo>
                    <a:cubicBezTo>
                      <a:pt x="1206500" y="2246630"/>
                      <a:pt x="1186180" y="2277110"/>
                      <a:pt x="1162050" y="2291080"/>
                    </a:cubicBezTo>
                    <a:cubicBezTo>
                      <a:pt x="1144270" y="2302510"/>
                      <a:pt x="1125220" y="2307590"/>
                      <a:pt x="1107440" y="2306320"/>
                    </a:cubicBezTo>
                    <a:cubicBezTo>
                      <a:pt x="1089660" y="2303780"/>
                      <a:pt x="1068070" y="2294890"/>
                      <a:pt x="1056640" y="2279650"/>
                    </a:cubicBezTo>
                    <a:cubicBezTo>
                      <a:pt x="1043940" y="2263140"/>
                      <a:pt x="1033780" y="2241550"/>
                      <a:pt x="1037590" y="2207260"/>
                    </a:cubicBezTo>
                    <a:cubicBezTo>
                      <a:pt x="1050290" y="2118360"/>
                      <a:pt x="1252220" y="1798320"/>
                      <a:pt x="1310640" y="1741170"/>
                    </a:cubicBezTo>
                    <a:cubicBezTo>
                      <a:pt x="1329690" y="1723390"/>
                      <a:pt x="1342390" y="1718310"/>
                      <a:pt x="1357630" y="1715770"/>
                    </a:cubicBezTo>
                    <a:cubicBezTo>
                      <a:pt x="1369060" y="1713230"/>
                      <a:pt x="1380490" y="1713230"/>
                      <a:pt x="1393190" y="1718310"/>
                    </a:cubicBezTo>
                    <a:cubicBezTo>
                      <a:pt x="1408430" y="1727200"/>
                      <a:pt x="1432560" y="1746250"/>
                      <a:pt x="1440180" y="1769110"/>
                    </a:cubicBezTo>
                    <a:cubicBezTo>
                      <a:pt x="1450340" y="1800860"/>
                      <a:pt x="1438910" y="1855470"/>
                      <a:pt x="1423670" y="1899920"/>
                    </a:cubicBezTo>
                    <a:cubicBezTo>
                      <a:pt x="1407160" y="1950720"/>
                      <a:pt x="1367790" y="2029460"/>
                      <a:pt x="1332230" y="2053590"/>
                    </a:cubicBezTo>
                    <a:cubicBezTo>
                      <a:pt x="1310640" y="2068830"/>
                      <a:pt x="1281430" y="2071370"/>
                      <a:pt x="1261110" y="2066290"/>
                    </a:cubicBezTo>
                    <a:cubicBezTo>
                      <a:pt x="1244600" y="2061210"/>
                      <a:pt x="1226820" y="2044700"/>
                      <a:pt x="1217930" y="2032000"/>
                    </a:cubicBezTo>
                    <a:cubicBezTo>
                      <a:pt x="1211580" y="2020570"/>
                      <a:pt x="1206500" y="2011680"/>
                      <a:pt x="1207770" y="1996440"/>
                    </a:cubicBezTo>
                    <a:cubicBezTo>
                      <a:pt x="1209040" y="1960880"/>
                      <a:pt x="1247140" y="1868170"/>
                      <a:pt x="1275080" y="1832610"/>
                    </a:cubicBezTo>
                    <a:cubicBezTo>
                      <a:pt x="1292860" y="1811020"/>
                      <a:pt x="1313180" y="1793240"/>
                      <a:pt x="1334770" y="1789430"/>
                    </a:cubicBezTo>
                    <a:cubicBezTo>
                      <a:pt x="1356360" y="1786890"/>
                      <a:pt x="1389380" y="1798320"/>
                      <a:pt x="1404620" y="1814830"/>
                    </a:cubicBezTo>
                    <a:cubicBezTo>
                      <a:pt x="1418590" y="1831340"/>
                      <a:pt x="1427480" y="1859280"/>
                      <a:pt x="1423670" y="1885950"/>
                    </a:cubicBezTo>
                    <a:cubicBezTo>
                      <a:pt x="1416050" y="1926590"/>
                      <a:pt x="1362710" y="1988820"/>
                      <a:pt x="1327150" y="2028190"/>
                    </a:cubicBezTo>
                    <a:cubicBezTo>
                      <a:pt x="1296670" y="2062480"/>
                      <a:pt x="1266190" y="2086610"/>
                      <a:pt x="1229360" y="2112010"/>
                    </a:cubicBezTo>
                    <a:cubicBezTo>
                      <a:pt x="1188720" y="2139950"/>
                      <a:pt x="1140460" y="2170430"/>
                      <a:pt x="1092200" y="2189480"/>
                    </a:cubicBezTo>
                    <a:cubicBezTo>
                      <a:pt x="1045210" y="2208530"/>
                      <a:pt x="979170" y="2242820"/>
                      <a:pt x="943610" y="2225040"/>
                    </a:cubicBezTo>
                    <a:cubicBezTo>
                      <a:pt x="908050" y="2208530"/>
                      <a:pt x="878840" y="2137410"/>
                      <a:pt x="878840" y="2092960"/>
                    </a:cubicBezTo>
                    <a:cubicBezTo>
                      <a:pt x="877570" y="2047240"/>
                      <a:pt x="915670" y="1993900"/>
                      <a:pt x="939800" y="1954530"/>
                    </a:cubicBezTo>
                    <a:cubicBezTo>
                      <a:pt x="960120" y="1918970"/>
                      <a:pt x="982980" y="1878330"/>
                      <a:pt x="1007110" y="1864360"/>
                    </a:cubicBezTo>
                    <a:cubicBezTo>
                      <a:pt x="1023620" y="1854200"/>
                      <a:pt x="1043940" y="1852930"/>
                      <a:pt x="1060450" y="1855470"/>
                    </a:cubicBezTo>
                    <a:cubicBezTo>
                      <a:pt x="1076960" y="1859280"/>
                      <a:pt x="1096010" y="1871980"/>
                      <a:pt x="1106170" y="1885950"/>
                    </a:cubicBezTo>
                    <a:cubicBezTo>
                      <a:pt x="1116330" y="1898650"/>
                      <a:pt x="1121410" y="1922780"/>
                      <a:pt x="1120140" y="1938020"/>
                    </a:cubicBezTo>
                    <a:cubicBezTo>
                      <a:pt x="1120140" y="1950720"/>
                      <a:pt x="1108710" y="1958340"/>
                      <a:pt x="1108710" y="1972310"/>
                    </a:cubicBezTo>
                    <a:cubicBezTo>
                      <a:pt x="1107440" y="1992630"/>
                      <a:pt x="1113790" y="2045970"/>
                      <a:pt x="1129030" y="2049780"/>
                    </a:cubicBezTo>
                    <a:cubicBezTo>
                      <a:pt x="1155700" y="2054860"/>
                      <a:pt x="1252220" y="1921510"/>
                      <a:pt x="1291590" y="1856740"/>
                    </a:cubicBezTo>
                    <a:cubicBezTo>
                      <a:pt x="1322070" y="1805940"/>
                      <a:pt x="1327150" y="1729740"/>
                      <a:pt x="1353820" y="1703070"/>
                    </a:cubicBezTo>
                    <a:cubicBezTo>
                      <a:pt x="1369060" y="1687830"/>
                      <a:pt x="1386840" y="1682750"/>
                      <a:pt x="1404620" y="1682750"/>
                    </a:cubicBezTo>
                    <a:cubicBezTo>
                      <a:pt x="1421130" y="1682750"/>
                      <a:pt x="1442720" y="1690370"/>
                      <a:pt x="1455420" y="1701800"/>
                    </a:cubicBezTo>
                    <a:cubicBezTo>
                      <a:pt x="1468120" y="1711960"/>
                      <a:pt x="1478280" y="1733550"/>
                      <a:pt x="1480820" y="1748790"/>
                    </a:cubicBezTo>
                    <a:cubicBezTo>
                      <a:pt x="1483360" y="1761490"/>
                      <a:pt x="1485900" y="1771650"/>
                      <a:pt x="1477010" y="1785620"/>
                    </a:cubicBezTo>
                    <a:cubicBezTo>
                      <a:pt x="1455420" y="1823720"/>
                      <a:pt x="1319530" y="1930400"/>
                      <a:pt x="1257300" y="1945640"/>
                    </a:cubicBezTo>
                    <a:cubicBezTo>
                      <a:pt x="1217930" y="1954530"/>
                      <a:pt x="1176020" y="1949450"/>
                      <a:pt x="1153160" y="1930400"/>
                    </a:cubicBezTo>
                    <a:cubicBezTo>
                      <a:pt x="1129030" y="1910080"/>
                      <a:pt x="1115060" y="1859280"/>
                      <a:pt x="1116330" y="1828800"/>
                    </a:cubicBezTo>
                    <a:cubicBezTo>
                      <a:pt x="1117600" y="1804670"/>
                      <a:pt x="1130300" y="1776730"/>
                      <a:pt x="1145540" y="1762760"/>
                    </a:cubicBezTo>
                    <a:cubicBezTo>
                      <a:pt x="1159510" y="1751330"/>
                      <a:pt x="1181100" y="1746250"/>
                      <a:pt x="1198880" y="1746250"/>
                    </a:cubicBezTo>
                    <a:cubicBezTo>
                      <a:pt x="1215390" y="1747520"/>
                      <a:pt x="1236980" y="1758950"/>
                      <a:pt x="1249680" y="1769110"/>
                    </a:cubicBezTo>
                    <a:cubicBezTo>
                      <a:pt x="1258570" y="1778000"/>
                      <a:pt x="1263650" y="1786890"/>
                      <a:pt x="1268730" y="1800860"/>
                    </a:cubicBezTo>
                    <a:cubicBezTo>
                      <a:pt x="1277620" y="1824990"/>
                      <a:pt x="1282700" y="1878330"/>
                      <a:pt x="1283970" y="1906270"/>
                    </a:cubicBezTo>
                    <a:cubicBezTo>
                      <a:pt x="1285240" y="1924050"/>
                      <a:pt x="1287780" y="1936750"/>
                      <a:pt x="1282700" y="1950720"/>
                    </a:cubicBezTo>
                    <a:cubicBezTo>
                      <a:pt x="1277620" y="1967230"/>
                      <a:pt x="1264920" y="1987550"/>
                      <a:pt x="1252220" y="1998980"/>
                    </a:cubicBezTo>
                    <a:cubicBezTo>
                      <a:pt x="1242060" y="2006600"/>
                      <a:pt x="1229360" y="2011680"/>
                      <a:pt x="1216660" y="2012950"/>
                    </a:cubicBezTo>
                    <a:cubicBezTo>
                      <a:pt x="1200150" y="2014220"/>
                      <a:pt x="1176020" y="2011680"/>
                      <a:pt x="1162050" y="2001520"/>
                    </a:cubicBezTo>
                    <a:cubicBezTo>
                      <a:pt x="1144270" y="1988820"/>
                      <a:pt x="1127760" y="1965960"/>
                      <a:pt x="1125220" y="1936750"/>
                    </a:cubicBezTo>
                    <a:cubicBezTo>
                      <a:pt x="1121410" y="1882140"/>
                      <a:pt x="1188720" y="1738630"/>
                      <a:pt x="1217930" y="1691640"/>
                    </a:cubicBezTo>
                    <a:cubicBezTo>
                      <a:pt x="1230630" y="1670050"/>
                      <a:pt x="1242060" y="1658620"/>
                      <a:pt x="1256030" y="1651000"/>
                    </a:cubicBezTo>
                    <a:cubicBezTo>
                      <a:pt x="1267460" y="1643380"/>
                      <a:pt x="1280160" y="1640840"/>
                      <a:pt x="1294130" y="1642110"/>
                    </a:cubicBezTo>
                    <a:cubicBezTo>
                      <a:pt x="1309370" y="1643380"/>
                      <a:pt x="1333500" y="1651000"/>
                      <a:pt x="1346200" y="1663700"/>
                    </a:cubicBezTo>
                    <a:cubicBezTo>
                      <a:pt x="1360170" y="1678940"/>
                      <a:pt x="1371600" y="1706880"/>
                      <a:pt x="1370330" y="1733550"/>
                    </a:cubicBezTo>
                    <a:cubicBezTo>
                      <a:pt x="1369060" y="1772920"/>
                      <a:pt x="1332230" y="1826260"/>
                      <a:pt x="1306830" y="1874520"/>
                    </a:cubicBezTo>
                    <a:cubicBezTo>
                      <a:pt x="1278890" y="1925320"/>
                      <a:pt x="1239520" y="1995170"/>
                      <a:pt x="1209040" y="2032000"/>
                    </a:cubicBezTo>
                    <a:cubicBezTo>
                      <a:pt x="1191260" y="2053590"/>
                      <a:pt x="1177290" y="2072640"/>
                      <a:pt x="1156970" y="2078990"/>
                    </a:cubicBezTo>
                    <a:cubicBezTo>
                      <a:pt x="1135380" y="2086610"/>
                      <a:pt x="1101090" y="2081530"/>
                      <a:pt x="1082040" y="2071370"/>
                    </a:cubicBezTo>
                    <a:cubicBezTo>
                      <a:pt x="1066800" y="2061210"/>
                      <a:pt x="1052830" y="2042160"/>
                      <a:pt x="1050290" y="2024380"/>
                    </a:cubicBezTo>
                    <a:cubicBezTo>
                      <a:pt x="1045210" y="2004060"/>
                      <a:pt x="1073150" y="1958340"/>
                      <a:pt x="1066800" y="1951990"/>
                    </a:cubicBezTo>
                    <a:cubicBezTo>
                      <a:pt x="1064260" y="1949450"/>
                      <a:pt x="1055370" y="1955800"/>
                      <a:pt x="1052830" y="1954530"/>
                    </a:cubicBezTo>
                    <a:cubicBezTo>
                      <a:pt x="1050290" y="1951990"/>
                      <a:pt x="1052830" y="1941830"/>
                      <a:pt x="1056640" y="1935480"/>
                    </a:cubicBezTo>
                    <a:cubicBezTo>
                      <a:pt x="1064260" y="1920240"/>
                      <a:pt x="1088390" y="1888490"/>
                      <a:pt x="1109980" y="1882140"/>
                    </a:cubicBezTo>
                    <a:cubicBezTo>
                      <a:pt x="1131570" y="1875790"/>
                      <a:pt x="1167130" y="1885950"/>
                      <a:pt x="1183640" y="1896110"/>
                    </a:cubicBezTo>
                    <a:cubicBezTo>
                      <a:pt x="1196340" y="1903730"/>
                      <a:pt x="1201420" y="1912620"/>
                      <a:pt x="1207770" y="1926590"/>
                    </a:cubicBezTo>
                    <a:cubicBezTo>
                      <a:pt x="1216660" y="1946910"/>
                      <a:pt x="1224280" y="1986280"/>
                      <a:pt x="1223010" y="2011680"/>
                    </a:cubicBezTo>
                    <a:cubicBezTo>
                      <a:pt x="1221740" y="2033270"/>
                      <a:pt x="1217930" y="2053590"/>
                      <a:pt x="1206500" y="2067560"/>
                    </a:cubicBezTo>
                    <a:cubicBezTo>
                      <a:pt x="1196340" y="2081530"/>
                      <a:pt x="1173480" y="2094230"/>
                      <a:pt x="1158240" y="2098040"/>
                    </a:cubicBezTo>
                    <a:cubicBezTo>
                      <a:pt x="1144270" y="2101850"/>
                      <a:pt x="1131570" y="2101850"/>
                      <a:pt x="1118870" y="2096770"/>
                    </a:cubicBezTo>
                    <a:cubicBezTo>
                      <a:pt x="1103630" y="2090420"/>
                      <a:pt x="1082040" y="2075180"/>
                      <a:pt x="1073150" y="2061210"/>
                    </a:cubicBezTo>
                    <a:cubicBezTo>
                      <a:pt x="1064260" y="2051050"/>
                      <a:pt x="1059180" y="2038350"/>
                      <a:pt x="1060450" y="2024380"/>
                    </a:cubicBezTo>
                    <a:cubicBezTo>
                      <a:pt x="1061720" y="2004060"/>
                      <a:pt x="1073150" y="1983740"/>
                      <a:pt x="1092200" y="1951990"/>
                    </a:cubicBezTo>
                    <a:cubicBezTo>
                      <a:pt x="1139190" y="1871980"/>
                      <a:pt x="1320800" y="1684020"/>
                      <a:pt x="1393190" y="1559560"/>
                    </a:cubicBezTo>
                    <a:cubicBezTo>
                      <a:pt x="1450340" y="1463040"/>
                      <a:pt x="1482090" y="1377950"/>
                      <a:pt x="1512570" y="1282700"/>
                    </a:cubicBezTo>
                    <a:cubicBezTo>
                      <a:pt x="1544320" y="1189990"/>
                      <a:pt x="1550670" y="1040130"/>
                      <a:pt x="1579880" y="995680"/>
                    </a:cubicBezTo>
                    <a:cubicBezTo>
                      <a:pt x="1592580" y="979170"/>
                      <a:pt x="1605280" y="972820"/>
                      <a:pt x="1619250" y="969010"/>
                    </a:cubicBezTo>
                    <a:cubicBezTo>
                      <a:pt x="1634490" y="966470"/>
                      <a:pt x="1653540" y="969010"/>
                      <a:pt x="1667510" y="975360"/>
                    </a:cubicBezTo>
                    <a:cubicBezTo>
                      <a:pt x="1680210" y="982980"/>
                      <a:pt x="1692910" y="998220"/>
                      <a:pt x="1697990" y="1010920"/>
                    </a:cubicBezTo>
                    <a:cubicBezTo>
                      <a:pt x="1703070" y="1021080"/>
                      <a:pt x="1701800" y="1026160"/>
                      <a:pt x="1701800" y="1042670"/>
                    </a:cubicBezTo>
                    <a:cubicBezTo>
                      <a:pt x="1700530" y="1118870"/>
                      <a:pt x="1676400" y="1553210"/>
                      <a:pt x="1606550" y="1658620"/>
                    </a:cubicBezTo>
                    <a:cubicBezTo>
                      <a:pt x="1572260" y="1710690"/>
                      <a:pt x="1511300" y="1748790"/>
                      <a:pt x="1474470" y="1739900"/>
                    </a:cubicBezTo>
                    <a:cubicBezTo>
                      <a:pt x="1436370" y="1731010"/>
                      <a:pt x="1409700" y="1652270"/>
                      <a:pt x="1384300" y="1600200"/>
                    </a:cubicBezTo>
                    <a:cubicBezTo>
                      <a:pt x="1353820" y="1540510"/>
                      <a:pt x="1310640" y="1445260"/>
                      <a:pt x="1310640" y="1400810"/>
                    </a:cubicBezTo>
                    <a:cubicBezTo>
                      <a:pt x="1310640" y="1377950"/>
                      <a:pt x="1316990" y="1362710"/>
                      <a:pt x="1327150" y="1350010"/>
                    </a:cubicBezTo>
                    <a:cubicBezTo>
                      <a:pt x="1338580" y="1336040"/>
                      <a:pt x="1357630" y="1324610"/>
                      <a:pt x="1374140" y="1322070"/>
                    </a:cubicBezTo>
                    <a:cubicBezTo>
                      <a:pt x="1390650" y="1319530"/>
                      <a:pt x="1413510" y="1324610"/>
                      <a:pt x="1427480" y="1333500"/>
                    </a:cubicBezTo>
                    <a:cubicBezTo>
                      <a:pt x="1441450" y="1342390"/>
                      <a:pt x="1451610" y="1351280"/>
                      <a:pt x="1459230" y="1376680"/>
                    </a:cubicBezTo>
                    <a:cubicBezTo>
                      <a:pt x="1485900" y="1450340"/>
                      <a:pt x="1494790" y="1797050"/>
                      <a:pt x="1473200" y="1870710"/>
                    </a:cubicBezTo>
                    <a:cubicBezTo>
                      <a:pt x="1465580" y="1896110"/>
                      <a:pt x="1456690" y="1906270"/>
                      <a:pt x="1442720" y="1915160"/>
                    </a:cubicBezTo>
                    <a:cubicBezTo>
                      <a:pt x="1428750" y="1925320"/>
                      <a:pt x="1407160" y="1930400"/>
                      <a:pt x="1390650" y="1927860"/>
                    </a:cubicBezTo>
                    <a:cubicBezTo>
                      <a:pt x="1374140" y="1926590"/>
                      <a:pt x="1355090" y="1916430"/>
                      <a:pt x="1343660" y="1903730"/>
                    </a:cubicBezTo>
                    <a:cubicBezTo>
                      <a:pt x="1332230" y="1891030"/>
                      <a:pt x="1328420" y="1874520"/>
                      <a:pt x="1324610" y="1854200"/>
                    </a:cubicBezTo>
                    <a:cubicBezTo>
                      <a:pt x="1318260" y="1823720"/>
                      <a:pt x="1316990" y="1770380"/>
                      <a:pt x="1323340" y="1739900"/>
                    </a:cubicBezTo>
                    <a:cubicBezTo>
                      <a:pt x="1327150" y="1719580"/>
                      <a:pt x="1329690" y="1701800"/>
                      <a:pt x="1342390" y="1689100"/>
                    </a:cubicBezTo>
                    <a:cubicBezTo>
                      <a:pt x="1356360" y="1675130"/>
                      <a:pt x="1388110" y="1661160"/>
                      <a:pt x="1408430" y="1663700"/>
                    </a:cubicBezTo>
                    <a:cubicBezTo>
                      <a:pt x="1430020" y="1666240"/>
                      <a:pt x="1451610" y="1677670"/>
                      <a:pt x="1466850" y="1704340"/>
                    </a:cubicBezTo>
                    <a:cubicBezTo>
                      <a:pt x="1506220" y="1770380"/>
                      <a:pt x="1518920" y="2077720"/>
                      <a:pt x="1507490" y="2139950"/>
                    </a:cubicBezTo>
                    <a:cubicBezTo>
                      <a:pt x="1504950" y="2157730"/>
                      <a:pt x="1501140" y="2162810"/>
                      <a:pt x="1492250" y="2172970"/>
                    </a:cubicBezTo>
                    <a:cubicBezTo>
                      <a:pt x="1482090" y="2184400"/>
                      <a:pt x="1461770" y="2197100"/>
                      <a:pt x="1445260" y="2199640"/>
                    </a:cubicBezTo>
                    <a:cubicBezTo>
                      <a:pt x="1428750" y="2203450"/>
                      <a:pt x="1405890" y="2197100"/>
                      <a:pt x="1391920" y="2189480"/>
                    </a:cubicBezTo>
                    <a:cubicBezTo>
                      <a:pt x="1380490" y="2183130"/>
                      <a:pt x="1372870" y="2172970"/>
                      <a:pt x="1366520" y="2162810"/>
                    </a:cubicBezTo>
                    <a:cubicBezTo>
                      <a:pt x="1360170" y="2152650"/>
                      <a:pt x="1356360" y="2145030"/>
                      <a:pt x="1356360" y="2127250"/>
                    </a:cubicBezTo>
                    <a:cubicBezTo>
                      <a:pt x="1357630" y="2070100"/>
                      <a:pt x="1459230" y="1841500"/>
                      <a:pt x="1480820" y="1757680"/>
                    </a:cubicBezTo>
                    <a:cubicBezTo>
                      <a:pt x="1490980" y="1715770"/>
                      <a:pt x="1487170" y="1689100"/>
                      <a:pt x="1498600" y="1663700"/>
                    </a:cubicBezTo>
                    <a:cubicBezTo>
                      <a:pt x="1508760" y="1642110"/>
                      <a:pt x="1524000" y="1619250"/>
                      <a:pt x="1541780" y="1610360"/>
                    </a:cubicBezTo>
                    <a:cubicBezTo>
                      <a:pt x="1557020" y="1602740"/>
                      <a:pt x="1577340" y="1602740"/>
                      <a:pt x="1593850" y="1609090"/>
                    </a:cubicBezTo>
                    <a:cubicBezTo>
                      <a:pt x="1611630" y="1615440"/>
                      <a:pt x="1629410" y="1633220"/>
                      <a:pt x="1640840" y="1657350"/>
                    </a:cubicBezTo>
                    <a:cubicBezTo>
                      <a:pt x="1657350" y="1696720"/>
                      <a:pt x="1653540" y="1772920"/>
                      <a:pt x="1656080" y="1835150"/>
                    </a:cubicBezTo>
                    <a:cubicBezTo>
                      <a:pt x="1657350" y="1902460"/>
                      <a:pt x="1668780" y="2007870"/>
                      <a:pt x="1651000" y="2047240"/>
                    </a:cubicBezTo>
                    <a:cubicBezTo>
                      <a:pt x="1640840" y="2066290"/>
                      <a:pt x="1624330" y="2076450"/>
                      <a:pt x="1610360" y="2082800"/>
                    </a:cubicBezTo>
                    <a:cubicBezTo>
                      <a:pt x="1597660" y="2087880"/>
                      <a:pt x="1586230" y="2089150"/>
                      <a:pt x="1573530" y="2087880"/>
                    </a:cubicBezTo>
                    <a:cubicBezTo>
                      <a:pt x="1558290" y="2084070"/>
                      <a:pt x="1536700" y="2075180"/>
                      <a:pt x="1525270" y="2062480"/>
                    </a:cubicBezTo>
                    <a:cubicBezTo>
                      <a:pt x="1513840" y="2049780"/>
                      <a:pt x="1508760" y="2038350"/>
                      <a:pt x="1506220" y="2011680"/>
                    </a:cubicBezTo>
                    <a:cubicBezTo>
                      <a:pt x="1497330" y="1911350"/>
                      <a:pt x="1607820" y="1367790"/>
                      <a:pt x="1640840" y="1291590"/>
                    </a:cubicBezTo>
                    <a:cubicBezTo>
                      <a:pt x="1648460" y="1276350"/>
                      <a:pt x="1652270" y="1272540"/>
                      <a:pt x="1661160" y="1266190"/>
                    </a:cubicBezTo>
                    <a:cubicBezTo>
                      <a:pt x="1672590" y="1258570"/>
                      <a:pt x="1692910" y="1250950"/>
                      <a:pt x="1706880" y="1250950"/>
                    </a:cubicBezTo>
                    <a:cubicBezTo>
                      <a:pt x="1718310" y="1250950"/>
                      <a:pt x="1728470" y="1253490"/>
                      <a:pt x="1738630" y="1259840"/>
                    </a:cubicBezTo>
                    <a:cubicBezTo>
                      <a:pt x="1750060" y="1267460"/>
                      <a:pt x="1762760" y="1285240"/>
                      <a:pt x="1769110" y="1297940"/>
                    </a:cubicBezTo>
                    <a:cubicBezTo>
                      <a:pt x="1772920" y="1308100"/>
                      <a:pt x="1772920" y="1314450"/>
                      <a:pt x="1770380" y="1330960"/>
                    </a:cubicBezTo>
                    <a:cubicBezTo>
                      <a:pt x="1765300" y="1388110"/>
                      <a:pt x="1699260" y="1651000"/>
                      <a:pt x="1657350" y="1710690"/>
                    </a:cubicBezTo>
                    <a:cubicBezTo>
                      <a:pt x="1639570" y="1734820"/>
                      <a:pt x="1623060" y="1747520"/>
                      <a:pt x="1602740" y="1750060"/>
                    </a:cubicBezTo>
                    <a:cubicBezTo>
                      <a:pt x="1583690" y="1752600"/>
                      <a:pt x="1557020" y="1744980"/>
                      <a:pt x="1539240" y="1728470"/>
                    </a:cubicBezTo>
                    <a:cubicBezTo>
                      <a:pt x="1511300" y="1700530"/>
                      <a:pt x="1501140" y="1629410"/>
                      <a:pt x="1484630" y="1569720"/>
                    </a:cubicBezTo>
                    <a:cubicBezTo>
                      <a:pt x="1464310" y="1494790"/>
                      <a:pt x="1454150" y="1398270"/>
                      <a:pt x="1431290" y="1315720"/>
                    </a:cubicBezTo>
                    <a:cubicBezTo>
                      <a:pt x="1408430" y="1233170"/>
                      <a:pt x="1350010" y="1125220"/>
                      <a:pt x="1346200" y="1074420"/>
                    </a:cubicBezTo>
                    <a:cubicBezTo>
                      <a:pt x="1344930" y="1052830"/>
                      <a:pt x="1348740" y="1038860"/>
                      <a:pt x="1356360" y="1026160"/>
                    </a:cubicBezTo>
                    <a:cubicBezTo>
                      <a:pt x="1365250" y="1013460"/>
                      <a:pt x="1381760" y="1000760"/>
                      <a:pt x="1395730" y="996950"/>
                    </a:cubicBezTo>
                    <a:cubicBezTo>
                      <a:pt x="1410970" y="993140"/>
                      <a:pt x="1431290" y="994410"/>
                      <a:pt x="1445260" y="1000760"/>
                    </a:cubicBezTo>
                    <a:cubicBezTo>
                      <a:pt x="1459230" y="1007110"/>
                      <a:pt x="1474470" y="1017270"/>
                      <a:pt x="1479550" y="1036320"/>
                    </a:cubicBezTo>
                    <a:cubicBezTo>
                      <a:pt x="1489710" y="1079500"/>
                      <a:pt x="1441450" y="1235710"/>
                      <a:pt x="1407160" y="1272540"/>
                    </a:cubicBezTo>
                    <a:cubicBezTo>
                      <a:pt x="1389380" y="1291590"/>
                      <a:pt x="1362710" y="1296670"/>
                      <a:pt x="1343660" y="1295400"/>
                    </a:cubicBezTo>
                    <a:cubicBezTo>
                      <a:pt x="1327150" y="1294130"/>
                      <a:pt x="1308100" y="1281430"/>
                      <a:pt x="1297940" y="1271270"/>
                    </a:cubicBezTo>
                    <a:cubicBezTo>
                      <a:pt x="1289050" y="1262380"/>
                      <a:pt x="1283970" y="1256030"/>
                      <a:pt x="1282700" y="1239520"/>
                    </a:cubicBezTo>
                    <a:cubicBezTo>
                      <a:pt x="1276350" y="1197610"/>
                      <a:pt x="1315720" y="1054100"/>
                      <a:pt x="1334770" y="993140"/>
                    </a:cubicBezTo>
                    <a:cubicBezTo>
                      <a:pt x="1346200" y="956310"/>
                      <a:pt x="1357630" y="923290"/>
                      <a:pt x="1370330" y="904240"/>
                    </a:cubicBezTo>
                    <a:cubicBezTo>
                      <a:pt x="1379220" y="892810"/>
                      <a:pt x="1385570" y="886460"/>
                      <a:pt x="1398270" y="881380"/>
                    </a:cubicBezTo>
                    <a:cubicBezTo>
                      <a:pt x="1414780" y="875030"/>
                      <a:pt x="1449070" y="872490"/>
                      <a:pt x="1468120" y="882650"/>
                    </a:cubicBezTo>
                    <a:cubicBezTo>
                      <a:pt x="1485900" y="891540"/>
                      <a:pt x="1497330" y="913130"/>
                      <a:pt x="1506220" y="939800"/>
                    </a:cubicBezTo>
                    <a:cubicBezTo>
                      <a:pt x="1522730" y="985520"/>
                      <a:pt x="1521460" y="1059180"/>
                      <a:pt x="1524000" y="1137920"/>
                    </a:cubicBezTo>
                    <a:cubicBezTo>
                      <a:pt x="1527810" y="1253490"/>
                      <a:pt x="1534160" y="1497330"/>
                      <a:pt x="1517650" y="1568450"/>
                    </a:cubicBezTo>
                    <a:cubicBezTo>
                      <a:pt x="1511300" y="1592580"/>
                      <a:pt x="1507490" y="1604010"/>
                      <a:pt x="1496060" y="1615440"/>
                    </a:cubicBezTo>
                    <a:cubicBezTo>
                      <a:pt x="1483360" y="1626870"/>
                      <a:pt x="1464310" y="1635760"/>
                      <a:pt x="1447800" y="1637030"/>
                    </a:cubicBezTo>
                    <a:cubicBezTo>
                      <a:pt x="1431290" y="1637030"/>
                      <a:pt x="1410970" y="1630680"/>
                      <a:pt x="1398270" y="1620520"/>
                    </a:cubicBezTo>
                    <a:cubicBezTo>
                      <a:pt x="1385570" y="1610360"/>
                      <a:pt x="1377950" y="1598930"/>
                      <a:pt x="1371600" y="1576070"/>
                    </a:cubicBezTo>
                    <a:cubicBezTo>
                      <a:pt x="1355090" y="1518920"/>
                      <a:pt x="1353820" y="1313180"/>
                      <a:pt x="1365250" y="1263650"/>
                    </a:cubicBezTo>
                    <a:cubicBezTo>
                      <a:pt x="1369060" y="1245870"/>
                      <a:pt x="1372870" y="1239520"/>
                      <a:pt x="1381760" y="1230630"/>
                    </a:cubicBezTo>
                    <a:cubicBezTo>
                      <a:pt x="1393190" y="1220470"/>
                      <a:pt x="1413510" y="1207770"/>
                      <a:pt x="1430020" y="1206500"/>
                    </a:cubicBezTo>
                    <a:cubicBezTo>
                      <a:pt x="1446530" y="1203960"/>
                      <a:pt x="1468120" y="1210310"/>
                      <a:pt x="1482090" y="1219200"/>
                    </a:cubicBezTo>
                    <a:cubicBezTo>
                      <a:pt x="1494790" y="1228090"/>
                      <a:pt x="1504950" y="1239520"/>
                      <a:pt x="1511300" y="1263650"/>
                    </a:cubicBezTo>
                    <a:cubicBezTo>
                      <a:pt x="1529080" y="1319530"/>
                      <a:pt x="1522730" y="1530350"/>
                      <a:pt x="1503680" y="1587500"/>
                    </a:cubicBezTo>
                    <a:cubicBezTo>
                      <a:pt x="1496060" y="1610360"/>
                      <a:pt x="1487170" y="1621790"/>
                      <a:pt x="1473200" y="1630680"/>
                    </a:cubicBezTo>
                    <a:cubicBezTo>
                      <a:pt x="1459230" y="1640840"/>
                      <a:pt x="1437640" y="1645920"/>
                      <a:pt x="1421130" y="1643380"/>
                    </a:cubicBezTo>
                    <a:cubicBezTo>
                      <a:pt x="1404620" y="1640840"/>
                      <a:pt x="1384300" y="1629410"/>
                      <a:pt x="1374140" y="1617980"/>
                    </a:cubicBezTo>
                    <a:cubicBezTo>
                      <a:pt x="1365250" y="1609090"/>
                      <a:pt x="1361440" y="1605280"/>
                      <a:pt x="1357630" y="1586230"/>
                    </a:cubicBezTo>
                    <a:cubicBezTo>
                      <a:pt x="1338580" y="1510030"/>
                      <a:pt x="1337310" y="1047750"/>
                      <a:pt x="1361440" y="952500"/>
                    </a:cubicBezTo>
                    <a:cubicBezTo>
                      <a:pt x="1369060" y="923290"/>
                      <a:pt x="1376680" y="909320"/>
                      <a:pt x="1390650" y="897890"/>
                    </a:cubicBezTo>
                    <a:cubicBezTo>
                      <a:pt x="1402080" y="887730"/>
                      <a:pt x="1422400" y="885190"/>
                      <a:pt x="1436370" y="886460"/>
                    </a:cubicBezTo>
                    <a:cubicBezTo>
                      <a:pt x="1447800" y="886460"/>
                      <a:pt x="1457960" y="890270"/>
                      <a:pt x="1466850" y="897890"/>
                    </a:cubicBezTo>
                    <a:cubicBezTo>
                      <a:pt x="1478280" y="908050"/>
                      <a:pt x="1490980" y="927100"/>
                      <a:pt x="1494790" y="952500"/>
                    </a:cubicBezTo>
                    <a:cubicBezTo>
                      <a:pt x="1502410" y="1004570"/>
                      <a:pt x="1457960" y="1113790"/>
                      <a:pt x="1449070" y="1200150"/>
                    </a:cubicBezTo>
                    <a:cubicBezTo>
                      <a:pt x="1437640" y="1296670"/>
                      <a:pt x="1457960" y="1451610"/>
                      <a:pt x="1438910" y="1503680"/>
                    </a:cubicBezTo>
                    <a:cubicBezTo>
                      <a:pt x="1432560" y="1525270"/>
                      <a:pt x="1423670" y="1536700"/>
                      <a:pt x="1409700" y="1544320"/>
                    </a:cubicBezTo>
                    <a:cubicBezTo>
                      <a:pt x="1397000" y="1553210"/>
                      <a:pt x="1376680" y="1558290"/>
                      <a:pt x="1361440" y="1555750"/>
                    </a:cubicBezTo>
                    <a:cubicBezTo>
                      <a:pt x="1346200" y="1554480"/>
                      <a:pt x="1327150" y="1544320"/>
                      <a:pt x="1316990" y="1531620"/>
                    </a:cubicBezTo>
                    <a:cubicBezTo>
                      <a:pt x="1306830" y="1520190"/>
                      <a:pt x="1304290" y="1507490"/>
                      <a:pt x="1300480" y="1484630"/>
                    </a:cubicBezTo>
                    <a:cubicBezTo>
                      <a:pt x="1291590" y="1435100"/>
                      <a:pt x="1289050" y="1276350"/>
                      <a:pt x="1305560" y="1236980"/>
                    </a:cubicBezTo>
                    <a:cubicBezTo>
                      <a:pt x="1310640" y="1221740"/>
                      <a:pt x="1318260" y="1216660"/>
                      <a:pt x="1328420" y="1210310"/>
                    </a:cubicBezTo>
                    <a:cubicBezTo>
                      <a:pt x="1341120" y="1202690"/>
                      <a:pt x="1365250" y="1196340"/>
                      <a:pt x="1380490" y="1197610"/>
                    </a:cubicBezTo>
                    <a:cubicBezTo>
                      <a:pt x="1391920" y="1197610"/>
                      <a:pt x="1403350" y="1202690"/>
                      <a:pt x="1413510" y="1210310"/>
                    </a:cubicBezTo>
                    <a:cubicBezTo>
                      <a:pt x="1424940" y="1219200"/>
                      <a:pt x="1436370" y="1229360"/>
                      <a:pt x="1442720" y="1253490"/>
                    </a:cubicBezTo>
                    <a:cubicBezTo>
                      <a:pt x="1465580" y="1333500"/>
                      <a:pt x="1441450" y="1727200"/>
                      <a:pt x="1413510" y="1808480"/>
                    </a:cubicBezTo>
                    <a:cubicBezTo>
                      <a:pt x="1404620" y="1835150"/>
                      <a:pt x="1395730" y="1845310"/>
                      <a:pt x="1380490" y="1854200"/>
                    </a:cubicBezTo>
                    <a:cubicBezTo>
                      <a:pt x="1366520" y="1864360"/>
                      <a:pt x="1343660" y="1869440"/>
                      <a:pt x="1327150" y="1868170"/>
                    </a:cubicBezTo>
                    <a:cubicBezTo>
                      <a:pt x="1309370" y="1865630"/>
                      <a:pt x="1289050" y="1854200"/>
                      <a:pt x="1277620" y="1841500"/>
                    </a:cubicBezTo>
                    <a:cubicBezTo>
                      <a:pt x="1266190" y="1828800"/>
                      <a:pt x="1250950" y="1799590"/>
                      <a:pt x="1258570" y="1789430"/>
                    </a:cubicBezTo>
                    <a:cubicBezTo>
                      <a:pt x="1271270" y="1770380"/>
                      <a:pt x="1403350" y="1770380"/>
                      <a:pt x="1414780" y="1789430"/>
                    </a:cubicBezTo>
                    <a:cubicBezTo>
                      <a:pt x="1422400" y="1799590"/>
                      <a:pt x="1404620" y="1828800"/>
                      <a:pt x="1395730" y="1841500"/>
                    </a:cubicBezTo>
                    <a:cubicBezTo>
                      <a:pt x="1386840" y="1851660"/>
                      <a:pt x="1377950" y="1859280"/>
                      <a:pt x="1363980" y="1861820"/>
                    </a:cubicBezTo>
                    <a:cubicBezTo>
                      <a:pt x="1344930" y="1866900"/>
                      <a:pt x="1309370" y="1865630"/>
                      <a:pt x="1291590" y="1852930"/>
                    </a:cubicBezTo>
                    <a:cubicBezTo>
                      <a:pt x="1273810" y="1840230"/>
                      <a:pt x="1250950" y="1805940"/>
                      <a:pt x="1258570" y="1788160"/>
                    </a:cubicBezTo>
                    <a:cubicBezTo>
                      <a:pt x="1267460" y="1762760"/>
                      <a:pt x="1366520" y="1724660"/>
                      <a:pt x="1397000" y="1737360"/>
                    </a:cubicBezTo>
                    <a:cubicBezTo>
                      <a:pt x="1421130" y="1746250"/>
                      <a:pt x="1428750" y="1791970"/>
                      <a:pt x="1438910" y="1821180"/>
                    </a:cubicBezTo>
                    <a:cubicBezTo>
                      <a:pt x="1449070" y="1849120"/>
                      <a:pt x="1454150" y="1874520"/>
                      <a:pt x="1456690" y="1910080"/>
                    </a:cubicBezTo>
                    <a:cubicBezTo>
                      <a:pt x="1460500" y="1964690"/>
                      <a:pt x="1454150" y="2037080"/>
                      <a:pt x="1445260" y="2119630"/>
                    </a:cubicBezTo>
                    <a:cubicBezTo>
                      <a:pt x="1433830" y="2235200"/>
                      <a:pt x="1405890" y="2480310"/>
                      <a:pt x="1381760" y="2541270"/>
                    </a:cubicBezTo>
                    <a:cubicBezTo>
                      <a:pt x="1375410" y="2560320"/>
                      <a:pt x="1369060" y="2566670"/>
                      <a:pt x="1358900" y="2574290"/>
                    </a:cubicBezTo>
                    <a:cubicBezTo>
                      <a:pt x="1350010" y="2583180"/>
                      <a:pt x="1336040" y="2590800"/>
                      <a:pt x="1323340" y="2593340"/>
                    </a:cubicBezTo>
                    <a:cubicBezTo>
                      <a:pt x="1310640" y="2597150"/>
                      <a:pt x="1295400" y="2597150"/>
                      <a:pt x="1282700" y="2593340"/>
                    </a:cubicBezTo>
                    <a:cubicBezTo>
                      <a:pt x="1270000" y="2590800"/>
                      <a:pt x="1258570" y="2588260"/>
                      <a:pt x="1247140" y="2575560"/>
                    </a:cubicBezTo>
                    <a:cubicBezTo>
                      <a:pt x="1221740" y="2546350"/>
                      <a:pt x="1189990" y="2443480"/>
                      <a:pt x="1172210" y="2395220"/>
                    </a:cubicBezTo>
                    <a:cubicBezTo>
                      <a:pt x="1160780" y="2364740"/>
                      <a:pt x="1137920" y="2335530"/>
                      <a:pt x="1149350" y="2316480"/>
                    </a:cubicBezTo>
                    <a:cubicBezTo>
                      <a:pt x="1163320" y="2291080"/>
                      <a:pt x="1266190" y="2261870"/>
                      <a:pt x="1290320" y="2279650"/>
                    </a:cubicBezTo>
                    <a:cubicBezTo>
                      <a:pt x="1315720" y="2298700"/>
                      <a:pt x="1301750" y="2396490"/>
                      <a:pt x="1295400" y="2435860"/>
                    </a:cubicBezTo>
                    <a:cubicBezTo>
                      <a:pt x="1291590" y="2458720"/>
                      <a:pt x="1285240" y="2477770"/>
                      <a:pt x="1275080" y="2491740"/>
                    </a:cubicBezTo>
                    <a:cubicBezTo>
                      <a:pt x="1266190" y="2503170"/>
                      <a:pt x="1253490" y="2509520"/>
                      <a:pt x="1240790" y="2514600"/>
                    </a:cubicBezTo>
                    <a:cubicBezTo>
                      <a:pt x="1228090" y="2519680"/>
                      <a:pt x="1214120" y="2520950"/>
                      <a:pt x="1200150" y="2519680"/>
                    </a:cubicBezTo>
                    <a:cubicBezTo>
                      <a:pt x="1187450" y="2518410"/>
                      <a:pt x="1173480" y="2513330"/>
                      <a:pt x="1162050" y="2504440"/>
                    </a:cubicBezTo>
                    <a:cubicBezTo>
                      <a:pt x="1149350" y="2494280"/>
                      <a:pt x="1137920" y="2480310"/>
                      <a:pt x="1127760" y="2454910"/>
                    </a:cubicBezTo>
                    <a:cubicBezTo>
                      <a:pt x="1106170" y="2397760"/>
                      <a:pt x="1076960" y="2198370"/>
                      <a:pt x="1088390" y="2147570"/>
                    </a:cubicBezTo>
                    <a:cubicBezTo>
                      <a:pt x="1092200" y="2129790"/>
                      <a:pt x="1101090" y="2123440"/>
                      <a:pt x="1109980" y="2114550"/>
                    </a:cubicBezTo>
                    <a:cubicBezTo>
                      <a:pt x="1120140" y="2105660"/>
                      <a:pt x="1132840" y="2098040"/>
                      <a:pt x="1145540" y="2094230"/>
                    </a:cubicBezTo>
                    <a:cubicBezTo>
                      <a:pt x="1158240" y="2091690"/>
                      <a:pt x="1172210" y="2090420"/>
                      <a:pt x="1184910" y="2094230"/>
                    </a:cubicBezTo>
                    <a:cubicBezTo>
                      <a:pt x="1197610" y="2096770"/>
                      <a:pt x="1211580" y="2103120"/>
                      <a:pt x="1221740" y="2110740"/>
                    </a:cubicBezTo>
                    <a:cubicBezTo>
                      <a:pt x="1230630" y="2119630"/>
                      <a:pt x="1239520" y="2129790"/>
                      <a:pt x="1244600" y="2143760"/>
                    </a:cubicBezTo>
                    <a:cubicBezTo>
                      <a:pt x="1252220" y="2164080"/>
                      <a:pt x="1248410" y="2190750"/>
                      <a:pt x="1249680" y="2222500"/>
                    </a:cubicBezTo>
                    <a:cubicBezTo>
                      <a:pt x="1250950" y="2273300"/>
                      <a:pt x="1257300" y="2374900"/>
                      <a:pt x="1249680" y="2419350"/>
                    </a:cubicBezTo>
                    <a:cubicBezTo>
                      <a:pt x="1244600" y="2444750"/>
                      <a:pt x="1240790" y="2461260"/>
                      <a:pt x="1228090" y="2475230"/>
                    </a:cubicBezTo>
                    <a:cubicBezTo>
                      <a:pt x="1215390" y="2489200"/>
                      <a:pt x="1192530" y="2500630"/>
                      <a:pt x="1174750" y="2503170"/>
                    </a:cubicBezTo>
                    <a:cubicBezTo>
                      <a:pt x="1162050" y="2505710"/>
                      <a:pt x="1148080" y="2503170"/>
                      <a:pt x="1135380" y="2498090"/>
                    </a:cubicBezTo>
                    <a:cubicBezTo>
                      <a:pt x="1122680" y="2494280"/>
                      <a:pt x="1112520" y="2490470"/>
                      <a:pt x="1102360" y="2475230"/>
                    </a:cubicBezTo>
                    <a:cubicBezTo>
                      <a:pt x="1078230" y="2443480"/>
                      <a:pt x="1040130" y="2321560"/>
                      <a:pt x="1040130" y="2280920"/>
                    </a:cubicBezTo>
                    <a:cubicBezTo>
                      <a:pt x="1040130" y="2263140"/>
                      <a:pt x="1043940" y="2252980"/>
                      <a:pt x="1051560" y="2241550"/>
                    </a:cubicBezTo>
                    <a:cubicBezTo>
                      <a:pt x="1061720" y="2227580"/>
                      <a:pt x="1082040" y="2209800"/>
                      <a:pt x="1099820" y="2203450"/>
                    </a:cubicBezTo>
                    <a:cubicBezTo>
                      <a:pt x="1117600" y="2198370"/>
                      <a:pt x="1143000" y="2199640"/>
                      <a:pt x="1160780" y="2207260"/>
                    </a:cubicBezTo>
                    <a:cubicBezTo>
                      <a:pt x="1178560" y="2214880"/>
                      <a:pt x="1191260" y="2227580"/>
                      <a:pt x="1203960" y="2250440"/>
                    </a:cubicBezTo>
                    <a:cubicBezTo>
                      <a:pt x="1226820" y="2291080"/>
                      <a:pt x="1226820" y="2383790"/>
                      <a:pt x="1256030" y="2454910"/>
                    </a:cubicBezTo>
                    <a:cubicBezTo>
                      <a:pt x="1290320" y="2541270"/>
                      <a:pt x="1403350" y="2674620"/>
                      <a:pt x="1410970" y="2726690"/>
                    </a:cubicBezTo>
                    <a:cubicBezTo>
                      <a:pt x="1414780" y="2745740"/>
                      <a:pt x="1409700" y="2755900"/>
                      <a:pt x="1403350" y="2768600"/>
                    </a:cubicBezTo>
                    <a:cubicBezTo>
                      <a:pt x="1397000" y="2781300"/>
                      <a:pt x="1388110" y="2792730"/>
                      <a:pt x="1376680" y="2801620"/>
                    </a:cubicBezTo>
                    <a:cubicBezTo>
                      <a:pt x="1366520" y="2809240"/>
                      <a:pt x="1351280" y="2815590"/>
                      <a:pt x="1338580" y="2818130"/>
                    </a:cubicBezTo>
                    <a:cubicBezTo>
                      <a:pt x="1324610" y="2820670"/>
                      <a:pt x="1310640" y="2820670"/>
                      <a:pt x="1296670" y="2815590"/>
                    </a:cubicBezTo>
                    <a:cubicBezTo>
                      <a:pt x="1280160" y="2807970"/>
                      <a:pt x="1257300" y="2794000"/>
                      <a:pt x="1247140" y="2776220"/>
                    </a:cubicBezTo>
                    <a:cubicBezTo>
                      <a:pt x="1234440" y="2753360"/>
                      <a:pt x="1238250" y="2721610"/>
                      <a:pt x="1236980" y="2682240"/>
                    </a:cubicBezTo>
                    <a:cubicBezTo>
                      <a:pt x="1234440" y="2613660"/>
                      <a:pt x="1233170" y="2456180"/>
                      <a:pt x="1245870" y="2407920"/>
                    </a:cubicBezTo>
                    <a:cubicBezTo>
                      <a:pt x="1250950" y="2388870"/>
                      <a:pt x="1256030" y="2381250"/>
                      <a:pt x="1266190" y="2371090"/>
                    </a:cubicBezTo>
                    <a:cubicBezTo>
                      <a:pt x="1278890" y="2358390"/>
                      <a:pt x="1303020" y="2345690"/>
                      <a:pt x="1320800" y="2343150"/>
                    </a:cubicBezTo>
                    <a:cubicBezTo>
                      <a:pt x="1334770" y="2340610"/>
                      <a:pt x="1348740" y="2343150"/>
                      <a:pt x="1361440" y="2348230"/>
                    </a:cubicBezTo>
                    <a:cubicBezTo>
                      <a:pt x="1374140" y="2352040"/>
                      <a:pt x="1384300" y="2355850"/>
                      <a:pt x="1395730" y="2371090"/>
                    </a:cubicBezTo>
                    <a:cubicBezTo>
                      <a:pt x="1431290" y="2420620"/>
                      <a:pt x="1494790" y="2678430"/>
                      <a:pt x="1503680" y="2739390"/>
                    </a:cubicBezTo>
                    <a:cubicBezTo>
                      <a:pt x="1507490" y="2759710"/>
                      <a:pt x="1508760" y="2766060"/>
                      <a:pt x="1506220" y="2778760"/>
                    </a:cubicBezTo>
                    <a:cubicBezTo>
                      <a:pt x="1501140" y="2795270"/>
                      <a:pt x="1489710" y="2818130"/>
                      <a:pt x="1474470" y="2828290"/>
                    </a:cubicBezTo>
                    <a:cubicBezTo>
                      <a:pt x="1456690" y="2840990"/>
                      <a:pt x="1419860" y="2848610"/>
                      <a:pt x="1398270" y="2840990"/>
                    </a:cubicBezTo>
                    <a:cubicBezTo>
                      <a:pt x="1376680" y="2833370"/>
                      <a:pt x="1350010" y="2806700"/>
                      <a:pt x="1344930" y="2785110"/>
                    </a:cubicBezTo>
                    <a:cubicBezTo>
                      <a:pt x="1341120" y="2762250"/>
                      <a:pt x="1374140" y="2734310"/>
                      <a:pt x="1377950" y="2703830"/>
                    </a:cubicBezTo>
                    <a:cubicBezTo>
                      <a:pt x="1383030" y="2667000"/>
                      <a:pt x="1363980" y="2623820"/>
                      <a:pt x="1362710" y="2580640"/>
                    </a:cubicBezTo>
                    <a:cubicBezTo>
                      <a:pt x="1361440" y="2533650"/>
                      <a:pt x="1357630" y="2462530"/>
                      <a:pt x="1372870" y="2430780"/>
                    </a:cubicBezTo>
                    <a:cubicBezTo>
                      <a:pt x="1383030" y="2411730"/>
                      <a:pt x="1399540" y="2399030"/>
                      <a:pt x="1417320" y="2392680"/>
                    </a:cubicBezTo>
                    <a:cubicBezTo>
                      <a:pt x="1433830" y="2386330"/>
                      <a:pt x="1459230" y="2388870"/>
                      <a:pt x="1474470" y="2393950"/>
                    </a:cubicBezTo>
                    <a:cubicBezTo>
                      <a:pt x="1487170" y="2397760"/>
                      <a:pt x="1498600" y="2405380"/>
                      <a:pt x="1506220" y="2415540"/>
                    </a:cubicBezTo>
                    <a:cubicBezTo>
                      <a:pt x="1516380" y="2428240"/>
                      <a:pt x="1522730" y="2447290"/>
                      <a:pt x="1526540" y="2470150"/>
                    </a:cubicBezTo>
                    <a:cubicBezTo>
                      <a:pt x="1532890" y="2501900"/>
                      <a:pt x="1532890" y="2562860"/>
                      <a:pt x="1527810" y="2594610"/>
                    </a:cubicBezTo>
                    <a:cubicBezTo>
                      <a:pt x="1522730" y="2617470"/>
                      <a:pt x="1520190" y="2636520"/>
                      <a:pt x="1506220" y="2649220"/>
                    </a:cubicBezTo>
                    <a:cubicBezTo>
                      <a:pt x="1490980" y="2664460"/>
                      <a:pt x="1457960" y="2679700"/>
                      <a:pt x="1435100" y="2675890"/>
                    </a:cubicBezTo>
                    <a:cubicBezTo>
                      <a:pt x="1413510" y="2673350"/>
                      <a:pt x="1390650" y="2663190"/>
                      <a:pt x="1372870" y="2632710"/>
                    </a:cubicBezTo>
                    <a:cubicBezTo>
                      <a:pt x="1315720" y="2537460"/>
                      <a:pt x="1264920" y="1962150"/>
                      <a:pt x="1295400" y="1871980"/>
                    </a:cubicBezTo>
                    <a:cubicBezTo>
                      <a:pt x="1303020" y="1847850"/>
                      <a:pt x="1316990" y="1841500"/>
                      <a:pt x="1329690" y="1833880"/>
                    </a:cubicBezTo>
                    <a:cubicBezTo>
                      <a:pt x="1339850" y="1827530"/>
                      <a:pt x="1350010" y="1824990"/>
                      <a:pt x="1362710" y="1824990"/>
                    </a:cubicBezTo>
                    <a:cubicBezTo>
                      <a:pt x="1376680" y="1826260"/>
                      <a:pt x="1398270" y="1833880"/>
                      <a:pt x="1409700" y="1844040"/>
                    </a:cubicBezTo>
                    <a:cubicBezTo>
                      <a:pt x="1421130" y="1854200"/>
                      <a:pt x="1427480" y="1866900"/>
                      <a:pt x="1432560" y="1888490"/>
                    </a:cubicBezTo>
                    <a:cubicBezTo>
                      <a:pt x="1445260" y="1938020"/>
                      <a:pt x="1432560" y="2051050"/>
                      <a:pt x="1437640" y="2138680"/>
                    </a:cubicBezTo>
                    <a:cubicBezTo>
                      <a:pt x="1443990" y="2233930"/>
                      <a:pt x="1488440" y="2382520"/>
                      <a:pt x="1470660" y="2440940"/>
                    </a:cubicBezTo>
                    <a:cubicBezTo>
                      <a:pt x="1463040" y="2468880"/>
                      <a:pt x="1443990" y="2486660"/>
                      <a:pt x="1426210" y="2495550"/>
                    </a:cubicBezTo>
                    <a:cubicBezTo>
                      <a:pt x="1410970" y="2503170"/>
                      <a:pt x="1388110" y="2503170"/>
                      <a:pt x="1372870" y="2496820"/>
                    </a:cubicBezTo>
                    <a:cubicBezTo>
                      <a:pt x="1353820" y="2489200"/>
                      <a:pt x="1332230" y="2470150"/>
                      <a:pt x="1323340" y="2446020"/>
                    </a:cubicBezTo>
                    <a:cubicBezTo>
                      <a:pt x="1309370" y="2405380"/>
                      <a:pt x="1329690" y="2332990"/>
                      <a:pt x="1338580" y="2261870"/>
                    </a:cubicBezTo>
                    <a:cubicBezTo>
                      <a:pt x="1350010" y="2161540"/>
                      <a:pt x="1367790" y="1955800"/>
                      <a:pt x="1397000" y="1898650"/>
                    </a:cubicBezTo>
                    <a:cubicBezTo>
                      <a:pt x="1407160" y="1877060"/>
                      <a:pt x="1418590" y="1868170"/>
                      <a:pt x="1433830" y="1860550"/>
                    </a:cubicBezTo>
                    <a:cubicBezTo>
                      <a:pt x="1447800" y="1854200"/>
                      <a:pt x="1470660" y="1854200"/>
                      <a:pt x="1485900" y="1858010"/>
                    </a:cubicBezTo>
                    <a:cubicBezTo>
                      <a:pt x="1497330" y="1860550"/>
                      <a:pt x="1507490" y="1866900"/>
                      <a:pt x="1516380" y="1875790"/>
                    </a:cubicBezTo>
                    <a:cubicBezTo>
                      <a:pt x="1525270" y="1887220"/>
                      <a:pt x="1531620" y="1899920"/>
                      <a:pt x="1537970" y="1922780"/>
                    </a:cubicBezTo>
                    <a:cubicBezTo>
                      <a:pt x="1553210" y="1983740"/>
                      <a:pt x="1579880" y="2199640"/>
                      <a:pt x="1559560" y="2261870"/>
                    </a:cubicBezTo>
                    <a:cubicBezTo>
                      <a:pt x="1550670" y="2291080"/>
                      <a:pt x="1532890" y="2308860"/>
                      <a:pt x="1515110" y="2317750"/>
                    </a:cubicBezTo>
                    <a:cubicBezTo>
                      <a:pt x="1498600" y="2325370"/>
                      <a:pt x="1477010" y="2325370"/>
                      <a:pt x="1460500" y="2320290"/>
                    </a:cubicBezTo>
                    <a:cubicBezTo>
                      <a:pt x="1443990" y="2313940"/>
                      <a:pt x="1427480" y="2298700"/>
                      <a:pt x="1418590" y="2286000"/>
                    </a:cubicBezTo>
                    <a:cubicBezTo>
                      <a:pt x="1410970" y="2274570"/>
                      <a:pt x="1408430" y="2268220"/>
                      <a:pt x="1408430" y="2250440"/>
                    </a:cubicBezTo>
                    <a:cubicBezTo>
                      <a:pt x="1405890" y="2198370"/>
                      <a:pt x="1446530" y="1991360"/>
                      <a:pt x="1469390" y="1944370"/>
                    </a:cubicBezTo>
                    <a:cubicBezTo>
                      <a:pt x="1477010" y="1929130"/>
                      <a:pt x="1482090" y="1922780"/>
                      <a:pt x="1493520" y="1916430"/>
                    </a:cubicBezTo>
                    <a:cubicBezTo>
                      <a:pt x="1506220" y="1907540"/>
                      <a:pt x="1529080" y="1901190"/>
                      <a:pt x="1546860" y="1902460"/>
                    </a:cubicBezTo>
                    <a:cubicBezTo>
                      <a:pt x="1563370" y="1903730"/>
                      <a:pt x="1583690" y="1916430"/>
                      <a:pt x="1595120" y="1926590"/>
                    </a:cubicBezTo>
                    <a:cubicBezTo>
                      <a:pt x="1604010" y="1935480"/>
                      <a:pt x="1607820" y="1941830"/>
                      <a:pt x="1612900" y="1959610"/>
                    </a:cubicBezTo>
                    <a:cubicBezTo>
                      <a:pt x="1628140" y="2020570"/>
                      <a:pt x="1644650" y="2322830"/>
                      <a:pt x="1616710" y="2396490"/>
                    </a:cubicBezTo>
                    <a:cubicBezTo>
                      <a:pt x="1606550" y="2425700"/>
                      <a:pt x="1588770" y="2440940"/>
                      <a:pt x="1569720" y="2449830"/>
                    </a:cubicBezTo>
                    <a:cubicBezTo>
                      <a:pt x="1553210" y="2457450"/>
                      <a:pt x="1531620" y="2456180"/>
                      <a:pt x="1515110" y="2449830"/>
                    </a:cubicBezTo>
                    <a:cubicBezTo>
                      <a:pt x="1499870" y="2443480"/>
                      <a:pt x="1482090" y="2426970"/>
                      <a:pt x="1474470" y="2413000"/>
                    </a:cubicBezTo>
                    <a:cubicBezTo>
                      <a:pt x="1468120" y="2402840"/>
                      <a:pt x="1468120" y="2396490"/>
                      <a:pt x="1465580" y="2377440"/>
                    </a:cubicBezTo>
                    <a:cubicBezTo>
                      <a:pt x="1459230" y="2317750"/>
                      <a:pt x="1451610" y="2052320"/>
                      <a:pt x="1471930" y="1987550"/>
                    </a:cubicBezTo>
                    <a:cubicBezTo>
                      <a:pt x="1479550" y="1963420"/>
                      <a:pt x="1489710" y="1953260"/>
                      <a:pt x="1502410" y="1943100"/>
                    </a:cubicBezTo>
                    <a:cubicBezTo>
                      <a:pt x="1512570" y="1935480"/>
                      <a:pt x="1524000" y="1930400"/>
                      <a:pt x="1536700" y="1930400"/>
                    </a:cubicBezTo>
                    <a:cubicBezTo>
                      <a:pt x="1551940" y="1929130"/>
                      <a:pt x="1574800" y="1934210"/>
                      <a:pt x="1588770" y="1943100"/>
                    </a:cubicBezTo>
                    <a:cubicBezTo>
                      <a:pt x="1602740" y="1953260"/>
                      <a:pt x="1614170" y="1965960"/>
                      <a:pt x="1619250" y="1987550"/>
                    </a:cubicBezTo>
                    <a:cubicBezTo>
                      <a:pt x="1630680" y="2030730"/>
                      <a:pt x="1612900" y="2123440"/>
                      <a:pt x="1598930" y="2199640"/>
                    </a:cubicBezTo>
                    <a:cubicBezTo>
                      <a:pt x="1582420" y="2293620"/>
                      <a:pt x="1548130" y="2447290"/>
                      <a:pt x="1516380" y="2504440"/>
                    </a:cubicBezTo>
                    <a:cubicBezTo>
                      <a:pt x="1501140" y="2532380"/>
                      <a:pt x="1485900" y="2550160"/>
                      <a:pt x="1465580" y="2557780"/>
                    </a:cubicBezTo>
                    <a:cubicBezTo>
                      <a:pt x="1445260" y="2564130"/>
                      <a:pt x="1410970" y="2559050"/>
                      <a:pt x="1394460" y="2546350"/>
                    </a:cubicBezTo>
                    <a:cubicBezTo>
                      <a:pt x="1376680" y="2533650"/>
                      <a:pt x="1366520" y="2508250"/>
                      <a:pt x="1362710" y="2480310"/>
                    </a:cubicBezTo>
                    <a:cubicBezTo>
                      <a:pt x="1356360" y="2440940"/>
                      <a:pt x="1375410" y="2369820"/>
                      <a:pt x="1386840" y="2324100"/>
                    </a:cubicBezTo>
                    <a:cubicBezTo>
                      <a:pt x="1395730" y="2287270"/>
                      <a:pt x="1399540" y="2247900"/>
                      <a:pt x="1419860" y="2226310"/>
                    </a:cubicBezTo>
                    <a:cubicBezTo>
                      <a:pt x="1436370" y="2208530"/>
                      <a:pt x="1465580" y="2197100"/>
                      <a:pt x="1487170" y="2198370"/>
                    </a:cubicBezTo>
                    <a:cubicBezTo>
                      <a:pt x="1508760" y="2200910"/>
                      <a:pt x="1534160" y="2213610"/>
                      <a:pt x="1549400" y="2239010"/>
                    </a:cubicBezTo>
                    <a:cubicBezTo>
                      <a:pt x="1581150" y="2294890"/>
                      <a:pt x="1606550" y="2538730"/>
                      <a:pt x="1567180" y="2576830"/>
                    </a:cubicBezTo>
                    <a:cubicBezTo>
                      <a:pt x="1544320" y="2598420"/>
                      <a:pt x="1469390" y="2592070"/>
                      <a:pt x="1452880" y="2566670"/>
                    </a:cubicBezTo>
                    <a:cubicBezTo>
                      <a:pt x="1424940" y="2524760"/>
                      <a:pt x="1527810" y="2325370"/>
                      <a:pt x="1559560" y="2246630"/>
                    </a:cubicBezTo>
                    <a:cubicBezTo>
                      <a:pt x="1579880" y="2198370"/>
                      <a:pt x="1596390" y="2155190"/>
                      <a:pt x="1614170" y="2132330"/>
                    </a:cubicBezTo>
                    <a:cubicBezTo>
                      <a:pt x="1624330" y="2119630"/>
                      <a:pt x="1631950" y="2112010"/>
                      <a:pt x="1644650" y="2106930"/>
                    </a:cubicBezTo>
                    <a:cubicBezTo>
                      <a:pt x="1659890" y="2100580"/>
                      <a:pt x="1685290" y="2095500"/>
                      <a:pt x="1703070" y="2101850"/>
                    </a:cubicBezTo>
                    <a:cubicBezTo>
                      <a:pt x="1723390" y="2109470"/>
                      <a:pt x="1750060" y="2136140"/>
                      <a:pt x="1758950" y="2155190"/>
                    </a:cubicBezTo>
                    <a:cubicBezTo>
                      <a:pt x="1765300" y="2167890"/>
                      <a:pt x="1764030" y="2178050"/>
                      <a:pt x="1761490" y="2194560"/>
                    </a:cubicBezTo>
                    <a:cubicBezTo>
                      <a:pt x="1760220" y="2219960"/>
                      <a:pt x="1751330" y="2255520"/>
                      <a:pt x="1734820" y="2294890"/>
                    </a:cubicBezTo>
                    <a:cubicBezTo>
                      <a:pt x="1708150" y="2362200"/>
                      <a:pt x="1629410" y="2506980"/>
                      <a:pt x="1596390" y="2550160"/>
                    </a:cubicBezTo>
                    <a:cubicBezTo>
                      <a:pt x="1582420" y="2566670"/>
                      <a:pt x="1576070" y="2573020"/>
                      <a:pt x="1562100" y="2580640"/>
                    </a:cubicBezTo>
                    <a:cubicBezTo>
                      <a:pt x="1546860" y="2588260"/>
                      <a:pt x="1522730" y="2593340"/>
                      <a:pt x="1504950" y="2590800"/>
                    </a:cubicBezTo>
                    <a:cubicBezTo>
                      <a:pt x="1487170" y="2586990"/>
                      <a:pt x="1466850" y="2574290"/>
                      <a:pt x="1455420" y="2560320"/>
                    </a:cubicBezTo>
                    <a:cubicBezTo>
                      <a:pt x="1443990" y="2546350"/>
                      <a:pt x="1437640" y="2527300"/>
                      <a:pt x="1438910" y="2504440"/>
                    </a:cubicBezTo>
                    <a:cubicBezTo>
                      <a:pt x="1438910" y="2465070"/>
                      <a:pt x="1466850" y="2399030"/>
                      <a:pt x="1490980" y="2344420"/>
                    </a:cubicBezTo>
                    <a:cubicBezTo>
                      <a:pt x="1516380" y="2283460"/>
                      <a:pt x="1554480" y="2213610"/>
                      <a:pt x="1592580" y="2156460"/>
                    </a:cubicBezTo>
                    <a:cubicBezTo>
                      <a:pt x="1628140" y="2100580"/>
                      <a:pt x="1661160" y="2054860"/>
                      <a:pt x="1710690" y="2002790"/>
                    </a:cubicBezTo>
                    <a:cubicBezTo>
                      <a:pt x="1770380" y="1939290"/>
                      <a:pt x="1888490" y="1833880"/>
                      <a:pt x="1932940" y="1808480"/>
                    </a:cubicBezTo>
                    <a:cubicBezTo>
                      <a:pt x="1948180" y="1800860"/>
                      <a:pt x="1954530" y="1798320"/>
                      <a:pt x="1968500" y="1798320"/>
                    </a:cubicBezTo>
                    <a:cubicBezTo>
                      <a:pt x="1983740" y="1798320"/>
                      <a:pt x="2006600" y="1802130"/>
                      <a:pt x="2020570" y="1814830"/>
                    </a:cubicBezTo>
                    <a:cubicBezTo>
                      <a:pt x="2035810" y="1828800"/>
                      <a:pt x="2049780" y="1854200"/>
                      <a:pt x="2049780" y="1880870"/>
                    </a:cubicBezTo>
                    <a:cubicBezTo>
                      <a:pt x="2049780" y="1921510"/>
                      <a:pt x="2012950" y="1988820"/>
                      <a:pt x="1983740" y="2038350"/>
                    </a:cubicBezTo>
                    <a:cubicBezTo>
                      <a:pt x="1953260" y="2087880"/>
                      <a:pt x="1913890" y="2165350"/>
                      <a:pt x="1871980" y="2176780"/>
                    </a:cubicBezTo>
                    <a:cubicBezTo>
                      <a:pt x="1836420" y="2185670"/>
                      <a:pt x="1772920" y="2153920"/>
                      <a:pt x="1752600" y="2128520"/>
                    </a:cubicBezTo>
                    <a:cubicBezTo>
                      <a:pt x="1737360" y="2109470"/>
                      <a:pt x="1742440" y="2080260"/>
                      <a:pt x="1743710" y="2051050"/>
                    </a:cubicBezTo>
                    <a:cubicBezTo>
                      <a:pt x="1744980" y="2014220"/>
                      <a:pt x="1755140" y="1976120"/>
                      <a:pt x="1767840" y="1922780"/>
                    </a:cubicBezTo>
                    <a:cubicBezTo>
                      <a:pt x="1786890" y="1837690"/>
                      <a:pt x="1830070" y="1647190"/>
                      <a:pt x="1855470" y="1588770"/>
                    </a:cubicBezTo>
                    <a:cubicBezTo>
                      <a:pt x="1865630" y="1565910"/>
                      <a:pt x="1869440" y="1554480"/>
                      <a:pt x="1883410" y="1545590"/>
                    </a:cubicBezTo>
                    <a:cubicBezTo>
                      <a:pt x="1899920" y="1535430"/>
                      <a:pt x="1931670" y="1531620"/>
                      <a:pt x="1950720" y="1536700"/>
                    </a:cubicBezTo>
                    <a:cubicBezTo>
                      <a:pt x="1967230" y="1541780"/>
                      <a:pt x="1982470" y="1557020"/>
                      <a:pt x="1990090" y="1569720"/>
                    </a:cubicBezTo>
                    <a:cubicBezTo>
                      <a:pt x="1996440" y="1579880"/>
                      <a:pt x="1997710" y="1587500"/>
                      <a:pt x="1998980" y="1604010"/>
                    </a:cubicBezTo>
                    <a:cubicBezTo>
                      <a:pt x="2002790" y="1640840"/>
                      <a:pt x="1997710" y="1729740"/>
                      <a:pt x="1985010" y="1797050"/>
                    </a:cubicBezTo>
                    <a:cubicBezTo>
                      <a:pt x="1969770" y="1870710"/>
                      <a:pt x="1936750" y="1963420"/>
                      <a:pt x="1908810" y="2029460"/>
                    </a:cubicBezTo>
                    <a:cubicBezTo>
                      <a:pt x="1888490" y="2078990"/>
                      <a:pt x="1869440" y="2129790"/>
                      <a:pt x="1844040" y="2156460"/>
                    </a:cubicBezTo>
                    <a:cubicBezTo>
                      <a:pt x="1826260" y="2175510"/>
                      <a:pt x="1804670" y="2189480"/>
                      <a:pt x="1785620" y="2190750"/>
                    </a:cubicBezTo>
                    <a:cubicBezTo>
                      <a:pt x="1765300" y="2190750"/>
                      <a:pt x="1736090" y="2175510"/>
                      <a:pt x="1723390" y="2161540"/>
                    </a:cubicBezTo>
                    <a:cubicBezTo>
                      <a:pt x="1713230" y="2148840"/>
                      <a:pt x="1711960" y="2134870"/>
                      <a:pt x="1709420" y="2112010"/>
                    </a:cubicBezTo>
                    <a:cubicBezTo>
                      <a:pt x="1705610" y="2061210"/>
                      <a:pt x="1722120" y="1953260"/>
                      <a:pt x="1732280" y="1866900"/>
                    </a:cubicBezTo>
                    <a:cubicBezTo>
                      <a:pt x="1742440" y="1770380"/>
                      <a:pt x="1753870" y="1616710"/>
                      <a:pt x="1770380" y="1560830"/>
                    </a:cubicBezTo>
                    <a:cubicBezTo>
                      <a:pt x="1776730" y="1537970"/>
                      <a:pt x="1781810" y="1526540"/>
                      <a:pt x="1790700" y="1516380"/>
                    </a:cubicBezTo>
                    <a:cubicBezTo>
                      <a:pt x="1799590" y="1507490"/>
                      <a:pt x="1808480" y="1502410"/>
                      <a:pt x="1819910" y="1499870"/>
                    </a:cubicBezTo>
                    <a:cubicBezTo>
                      <a:pt x="1833880" y="1497330"/>
                      <a:pt x="1855470" y="1496060"/>
                      <a:pt x="1869440" y="1504950"/>
                    </a:cubicBezTo>
                    <a:cubicBezTo>
                      <a:pt x="1885950" y="1513840"/>
                      <a:pt x="1899920" y="1532890"/>
                      <a:pt x="1907540" y="1557020"/>
                    </a:cubicBezTo>
                    <a:cubicBezTo>
                      <a:pt x="1920240" y="1592580"/>
                      <a:pt x="1913890" y="1651000"/>
                      <a:pt x="1911350" y="1706880"/>
                    </a:cubicBezTo>
                    <a:cubicBezTo>
                      <a:pt x="1907540" y="1780540"/>
                      <a:pt x="1896110" y="1875790"/>
                      <a:pt x="1879600" y="1959610"/>
                    </a:cubicBezTo>
                    <a:cubicBezTo>
                      <a:pt x="1861820" y="2047240"/>
                      <a:pt x="1845310" y="2184400"/>
                      <a:pt x="1809750" y="2223770"/>
                    </a:cubicBezTo>
                    <a:cubicBezTo>
                      <a:pt x="1791970" y="2242820"/>
                      <a:pt x="1766570" y="2249170"/>
                      <a:pt x="1747520" y="2246630"/>
                    </a:cubicBezTo>
                    <a:cubicBezTo>
                      <a:pt x="1728470" y="2244090"/>
                      <a:pt x="1706880" y="2230120"/>
                      <a:pt x="1694180" y="2208530"/>
                    </a:cubicBezTo>
                    <a:cubicBezTo>
                      <a:pt x="1670050" y="2166620"/>
                      <a:pt x="1677670" y="2075180"/>
                      <a:pt x="1673860" y="1981200"/>
                    </a:cubicBezTo>
                    <a:cubicBezTo>
                      <a:pt x="1667510" y="1830070"/>
                      <a:pt x="1656080" y="1475740"/>
                      <a:pt x="1678940" y="1385570"/>
                    </a:cubicBezTo>
                    <a:cubicBezTo>
                      <a:pt x="1686560" y="1357630"/>
                      <a:pt x="1691640" y="1343660"/>
                      <a:pt x="1706880" y="1333500"/>
                    </a:cubicBezTo>
                    <a:cubicBezTo>
                      <a:pt x="1720850" y="1323340"/>
                      <a:pt x="1748790" y="1320800"/>
                      <a:pt x="1765300" y="1325880"/>
                    </a:cubicBezTo>
                    <a:cubicBezTo>
                      <a:pt x="1779270" y="1330960"/>
                      <a:pt x="1791970" y="1344930"/>
                      <a:pt x="1799590" y="1356360"/>
                    </a:cubicBezTo>
                    <a:cubicBezTo>
                      <a:pt x="1804670" y="1365250"/>
                      <a:pt x="1804670" y="1369060"/>
                      <a:pt x="1805940" y="1385570"/>
                    </a:cubicBezTo>
                    <a:cubicBezTo>
                      <a:pt x="1814830" y="1456690"/>
                      <a:pt x="1830070" y="1902460"/>
                      <a:pt x="1813560" y="1974850"/>
                    </a:cubicBezTo>
                    <a:cubicBezTo>
                      <a:pt x="1808480" y="1992630"/>
                      <a:pt x="1805940" y="1997710"/>
                      <a:pt x="1797050" y="2005330"/>
                    </a:cubicBezTo>
                    <a:cubicBezTo>
                      <a:pt x="1786890" y="2016760"/>
                      <a:pt x="1767840" y="2028190"/>
                      <a:pt x="1751330" y="2029460"/>
                    </a:cubicBezTo>
                    <a:cubicBezTo>
                      <a:pt x="1732280" y="2030730"/>
                      <a:pt x="1701800" y="2018030"/>
                      <a:pt x="1687830" y="2005330"/>
                    </a:cubicBezTo>
                    <a:cubicBezTo>
                      <a:pt x="1678940" y="1997710"/>
                      <a:pt x="1675130" y="1987550"/>
                      <a:pt x="1672590" y="1974850"/>
                    </a:cubicBezTo>
                    <a:cubicBezTo>
                      <a:pt x="1667510" y="1957070"/>
                      <a:pt x="1664970" y="1929130"/>
                      <a:pt x="1668780" y="1908810"/>
                    </a:cubicBezTo>
                    <a:cubicBezTo>
                      <a:pt x="1671320" y="1891030"/>
                      <a:pt x="1675130" y="1871980"/>
                      <a:pt x="1687830" y="1859280"/>
                    </a:cubicBezTo>
                    <a:cubicBezTo>
                      <a:pt x="1700530" y="1845310"/>
                      <a:pt x="1731010" y="1832610"/>
                      <a:pt x="1751330" y="1835150"/>
                    </a:cubicBezTo>
                    <a:cubicBezTo>
                      <a:pt x="1771650" y="1837690"/>
                      <a:pt x="1798320" y="1859280"/>
                      <a:pt x="1808480" y="1874520"/>
                    </a:cubicBezTo>
                    <a:cubicBezTo>
                      <a:pt x="1814830" y="1884680"/>
                      <a:pt x="1816100" y="1892300"/>
                      <a:pt x="1816100" y="1908810"/>
                    </a:cubicBezTo>
                    <a:cubicBezTo>
                      <a:pt x="1818640" y="1945640"/>
                      <a:pt x="1799590" y="2042160"/>
                      <a:pt x="1789430" y="2094230"/>
                    </a:cubicBezTo>
                    <a:cubicBezTo>
                      <a:pt x="1781810" y="2133600"/>
                      <a:pt x="1775460" y="2162810"/>
                      <a:pt x="1762760" y="2195830"/>
                    </a:cubicBezTo>
                    <a:cubicBezTo>
                      <a:pt x="1750060" y="2227580"/>
                      <a:pt x="1736090" y="2270760"/>
                      <a:pt x="1711960" y="2288540"/>
                    </a:cubicBezTo>
                    <a:cubicBezTo>
                      <a:pt x="1692910" y="2302510"/>
                      <a:pt x="1661160" y="2307590"/>
                      <a:pt x="1640840" y="2301240"/>
                    </a:cubicBezTo>
                    <a:cubicBezTo>
                      <a:pt x="1620520" y="2294890"/>
                      <a:pt x="1600200" y="2279650"/>
                      <a:pt x="1588770" y="2250440"/>
                    </a:cubicBezTo>
                    <a:cubicBezTo>
                      <a:pt x="1559560" y="2175510"/>
                      <a:pt x="1590040" y="1864360"/>
                      <a:pt x="1607820" y="1790700"/>
                    </a:cubicBezTo>
                    <a:cubicBezTo>
                      <a:pt x="1614170" y="1765300"/>
                      <a:pt x="1619250" y="1753870"/>
                      <a:pt x="1630680" y="1742440"/>
                    </a:cubicBezTo>
                    <a:cubicBezTo>
                      <a:pt x="1642110" y="1729740"/>
                      <a:pt x="1663700" y="1720850"/>
                      <a:pt x="1680210" y="1720850"/>
                    </a:cubicBezTo>
                    <a:cubicBezTo>
                      <a:pt x="1696720" y="1719580"/>
                      <a:pt x="1717040" y="1725930"/>
                      <a:pt x="1731010" y="1737360"/>
                    </a:cubicBezTo>
                    <a:cubicBezTo>
                      <a:pt x="1743710" y="1747520"/>
                      <a:pt x="1753870" y="1762760"/>
                      <a:pt x="1757680" y="1783080"/>
                    </a:cubicBezTo>
                    <a:cubicBezTo>
                      <a:pt x="1762760" y="1816100"/>
                      <a:pt x="1743710" y="1873250"/>
                      <a:pt x="1729740" y="1921510"/>
                    </a:cubicBezTo>
                    <a:cubicBezTo>
                      <a:pt x="1713230" y="1977390"/>
                      <a:pt x="1694180" y="2073910"/>
                      <a:pt x="1658620" y="2100580"/>
                    </a:cubicBezTo>
                    <a:cubicBezTo>
                      <a:pt x="1634490" y="2118360"/>
                      <a:pt x="1569720" y="2109470"/>
                      <a:pt x="1569720" y="2105660"/>
                    </a:cubicBezTo>
                    <a:cubicBezTo>
                      <a:pt x="1568450" y="2101850"/>
                      <a:pt x="1611630" y="2087880"/>
                      <a:pt x="1647190" y="2080260"/>
                    </a:cubicBezTo>
                    <a:cubicBezTo>
                      <a:pt x="1724660" y="2063750"/>
                      <a:pt x="1965960" y="2004060"/>
                      <a:pt x="2019300" y="2045970"/>
                    </a:cubicBezTo>
                    <a:cubicBezTo>
                      <a:pt x="2053590" y="2072640"/>
                      <a:pt x="2061210" y="2155190"/>
                      <a:pt x="2040890" y="2185670"/>
                    </a:cubicBezTo>
                    <a:cubicBezTo>
                      <a:pt x="2019300" y="2219960"/>
                      <a:pt x="1930400" y="2203450"/>
                      <a:pt x="1883410" y="2232660"/>
                    </a:cubicBezTo>
                    <a:cubicBezTo>
                      <a:pt x="1828800" y="2264410"/>
                      <a:pt x="1781810" y="2362200"/>
                      <a:pt x="1739900" y="2379980"/>
                    </a:cubicBezTo>
                    <a:cubicBezTo>
                      <a:pt x="1718310" y="2388870"/>
                      <a:pt x="1696720" y="2386330"/>
                      <a:pt x="1678940" y="2378710"/>
                    </a:cubicBezTo>
                    <a:cubicBezTo>
                      <a:pt x="1659890" y="2372360"/>
                      <a:pt x="1640840" y="2352040"/>
                      <a:pt x="1631950" y="2336800"/>
                    </a:cubicBezTo>
                    <a:cubicBezTo>
                      <a:pt x="1624330" y="2324100"/>
                      <a:pt x="1623060" y="2310130"/>
                      <a:pt x="1623060" y="2296160"/>
                    </a:cubicBezTo>
                    <a:cubicBezTo>
                      <a:pt x="1623060" y="2282190"/>
                      <a:pt x="1625600" y="2270760"/>
                      <a:pt x="1633220" y="2255520"/>
                    </a:cubicBezTo>
                    <a:cubicBezTo>
                      <a:pt x="1647190" y="2231390"/>
                      <a:pt x="1670050" y="2194560"/>
                      <a:pt x="1710690" y="2172970"/>
                    </a:cubicBezTo>
                    <a:cubicBezTo>
                      <a:pt x="1783080" y="2133600"/>
                      <a:pt x="1988820" y="2117090"/>
                      <a:pt x="2072640" y="2114550"/>
                    </a:cubicBezTo>
                    <a:cubicBezTo>
                      <a:pt x="2117090" y="2114550"/>
                      <a:pt x="2172970" y="2119630"/>
                      <a:pt x="2174240" y="2127250"/>
                    </a:cubicBezTo>
                    <a:cubicBezTo>
                      <a:pt x="2174240" y="2133600"/>
                      <a:pt x="2115820" y="2166620"/>
                      <a:pt x="2084070" y="2156460"/>
                    </a:cubicBezTo>
                    <a:cubicBezTo>
                      <a:pt x="2025650" y="2138680"/>
                      <a:pt x="1915160" y="1941830"/>
                      <a:pt x="1892300" y="1891030"/>
                    </a:cubicBezTo>
                    <a:cubicBezTo>
                      <a:pt x="1884680" y="1873250"/>
                      <a:pt x="1883410" y="1865630"/>
                      <a:pt x="1884680" y="1851660"/>
                    </a:cubicBezTo>
                    <a:cubicBezTo>
                      <a:pt x="1885950" y="1835150"/>
                      <a:pt x="1896110" y="1809750"/>
                      <a:pt x="1907540" y="1797050"/>
                    </a:cubicBezTo>
                    <a:cubicBezTo>
                      <a:pt x="1916430" y="1785620"/>
                      <a:pt x="1927860" y="1779270"/>
                      <a:pt x="1940560" y="1775460"/>
                    </a:cubicBezTo>
                    <a:cubicBezTo>
                      <a:pt x="1957070" y="1770380"/>
                      <a:pt x="1985010" y="1771650"/>
                      <a:pt x="2000250" y="1776730"/>
                    </a:cubicBezTo>
                    <a:cubicBezTo>
                      <a:pt x="2014220" y="1781810"/>
                      <a:pt x="2024380" y="1785620"/>
                      <a:pt x="2033270" y="1800860"/>
                    </a:cubicBezTo>
                    <a:cubicBezTo>
                      <a:pt x="2051050" y="1833880"/>
                      <a:pt x="2047240" y="1944370"/>
                      <a:pt x="2048510" y="2002790"/>
                    </a:cubicBezTo>
                    <a:cubicBezTo>
                      <a:pt x="2049780" y="2047240"/>
                      <a:pt x="2057400" y="2091690"/>
                      <a:pt x="2047240" y="2122170"/>
                    </a:cubicBezTo>
                    <a:cubicBezTo>
                      <a:pt x="2040890" y="2143760"/>
                      <a:pt x="2029460" y="2161540"/>
                      <a:pt x="2014220" y="2171700"/>
                    </a:cubicBezTo>
                    <a:cubicBezTo>
                      <a:pt x="1998980" y="2181860"/>
                      <a:pt x="1973580" y="2186940"/>
                      <a:pt x="1955800" y="2186940"/>
                    </a:cubicBezTo>
                    <a:cubicBezTo>
                      <a:pt x="1941830" y="2185670"/>
                      <a:pt x="1929130" y="2179320"/>
                      <a:pt x="1917700" y="2171700"/>
                    </a:cubicBezTo>
                    <a:cubicBezTo>
                      <a:pt x="1907540" y="2165350"/>
                      <a:pt x="1898650" y="2159000"/>
                      <a:pt x="1891030" y="2142490"/>
                    </a:cubicBezTo>
                    <a:cubicBezTo>
                      <a:pt x="1875790" y="2105660"/>
                      <a:pt x="1858010" y="1950720"/>
                      <a:pt x="1877060" y="1940560"/>
                    </a:cubicBezTo>
                    <a:cubicBezTo>
                      <a:pt x="1887220" y="1935480"/>
                      <a:pt x="1938020" y="1974850"/>
                      <a:pt x="1936750" y="1991360"/>
                    </a:cubicBezTo>
                    <a:cubicBezTo>
                      <a:pt x="1936750" y="2011680"/>
                      <a:pt x="1880870" y="2044700"/>
                      <a:pt x="1858010" y="2052320"/>
                    </a:cubicBezTo>
                    <a:cubicBezTo>
                      <a:pt x="1842770" y="2057400"/>
                      <a:pt x="1828800" y="2056130"/>
                      <a:pt x="1816100" y="2053590"/>
                    </a:cubicBezTo>
                    <a:cubicBezTo>
                      <a:pt x="1803400" y="2049780"/>
                      <a:pt x="1790700" y="2044700"/>
                      <a:pt x="1779270" y="2034540"/>
                    </a:cubicBezTo>
                    <a:cubicBezTo>
                      <a:pt x="1767840" y="2023110"/>
                      <a:pt x="1752600" y="2007870"/>
                      <a:pt x="1750060" y="1981200"/>
                    </a:cubicBezTo>
                    <a:cubicBezTo>
                      <a:pt x="1743710" y="1913890"/>
                      <a:pt x="1838960" y="1723390"/>
                      <a:pt x="1869440" y="1607820"/>
                    </a:cubicBezTo>
                    <a:cubicBezTo>
                      <a:pt x="1894840" y="1511300"/>
                      <a:pt x="1906270" y="1452880"/>
                      <a:pt x="1927860" y="1336040"/>
                    </a:cubicBezTo>
                    <a:cubicBezTo>
                      <a:pt x="1965960" y="1125220"/>
                      <a:pt x="2026920" y="556260"/>
                      <a:pt x="2061210" y="450850"/>
                    </a:cubicBezTo>
                    <a:cubicBezTo>
                      <a:pt x="2070100" y="425450"/>
                      <a:pt x="2073910" y="416560"/>
                      <a:pt x="2085340" y="406400"/>
                    </a:cubicBezTo>
                    <a:cubicBezTo>
                      <a:pt x="2096770" y="396240"/>
                      <a:pt x="2115820" y="389890"/>
                      <a:pt x="2131060" y="389890"/>
                    </a:cubicBezTo>
                    <a:cubicBezTo>
                      <a:pt x="2146300" y="389890"/>
                      <a:pt x="2165350" y="397510"/>
                      <a:pt x="2176780" y="407670"/>
                    </a:cubicBezTo>
                    <a:cubicBezTo>
                      <a:pt x="2188210" y="417830"/>
                      <a:pt x="2193290" y="426720"/>
                      <a:pt x="2199640" y="450850"/>
                    </a:cubicBezTo>
                    <a:cubicBezTo>
                      <a:pt x="2223770" y="534670"/>
                      <a:pt x="2269490" y="946150"/>
                      <a:pt x="2254250" y="1038860"/>
                    </a:cubicBezTo>
                    <a:cubicBezTo>
                      <a:pt x="2249170" y="1069340"/>
                      <a:pt x="2242820" y="1085850"/>
                      <a:pt x="2227580" y="1097280"/>
                    </a:cubicBezTo>
                    <a:cubicBezTo>
                      <a:pt x="2213610" y="1108710"/>
                      <a:pt x="2183130" y="1113790"/>
                      <a:pt x="2165350" y="1108710"/>
                    </a:cubicBezTo>
                    <a:cubicBezTo>
                      <a:pt x="2150110" y="1104900"/>
                      <a:pt x="2134870" y="1090930"/>
                      <a:pt x="2127250" y="1079500"/>
                    </a:cubicBezTo>
                    <a:cubicBezTo>
                      <a:pt x="2119630" y="1069340"/>
                      <a:pt x="2118360" y="1065530"/>
                      <a:pt x="2117090" y="1047750"/>
                    </a:cubicBezTo>
                    <a:cubicBezTo>
                      <a:pt x="2109470" y="977900"/>
                      <a:pt x="2143760" y="588010"/>
                      <a:pt x="2169160" y="510540"/>
                    </a:cubicBezTo>
                    <a:cubicBezTo>
                      <a:pt x="2176780" y="487680"/>
                      <a:pt x="2183130" y="478790"/>
                      <a:pt x="2194560" y="468630"/>
                    </a:cubicBezTo>
                    <a:cubicBezTo>
                      <a:pt x="2202180" y="461010"/>
                      <a:pt x="2212340" y="457200"/>
                      <a:pt x="2223770" y="455930"/>
                    </a:cubicBezTo>
                    <a:cubicBezTo>
                      <a:pt x="2237740" y="453390"/>
                      <a:pt x="2258060" y="455930"/>
                      <a:pt x="2270760" y="464820"/>
                    </a:cubicBezTo>
                    <a:cubicBezTo>
                      <a:pt x="2284730" y="472440"/>
                      <a:pt x="2293620" y="480060"/>
                      <a:pt x="2301240" y="501650"/>
                    </a:cubicBezTo>
                    <a:cubicBezTo>
                      <a:pt x="2329180" y="582930"/>
                      <a:pt x="2341880" y="1033780"/>
                      <a:pt x="2308860" y="1122680"/>
                    </a:cubicBezTo>
                    <a:cubicBezTo>
                      <a:pt x="2297430" y="1151890"/>
                      <a:pt x="2283460" y="1164590"/>
                      <a:pt x="2264410" y="1172210"/>
                    </a:cubicBezTo>
                    <a:cubicBezTo>
                      <a:pt x="2246630" y="1178560"/>
                      <a:pt x="2216150" y="1174750"/>
                      <a:pt x="2199640" y="1164590"/>
                    </a:cubicBezTo>
                    <a:cubicBezTo>
                      <a:pt x="2184400" y="1153160"/>
                      <a:pt x="2175510" y="1135380"/>
                      <a:pt x="2169160" y="1106170"/>
                    </a:cubicBezTo>
                    <a:cubicBezTo>
                      <a:pt x="2153920" y="1024890"/>
                      <a:pt x="2195830" y="690880"/>
                      <a:pt x="2216150" y="629920"/>
                    </a:cubicBezTo>
                    <a:cubicBezTo>
                      <a:pt x="2222500" y="613410"/>
                      <a:pt x="2225040" y="609600"/>
                      <a:pt x="2233930" y="601980"/>
                    </a:cubicBezTo>
                    <a:cubicBezTo>
                      <a:pt x="2245360" y="593090"/>
                      <a:pt x="2264410" y="582930"/>
                      <a:pt x="2279650" y="582930"/>
                    </a:cubicBezTo>
                    <a:cubicBezTo>
                      <a:pt x="2293620" y="581660"/>
                      <a:pt x="2313940" y="588010"/>
                      <a:pt x="2325370" y="598170"/>
                    </a:cubicBezTo>
                    <a:cubicBezTo>
                      <a:pt x="2336800" y="607060"/>
                      <a:pt x="2344420" y="619760"/>
                      <a:pt x="2349500" y="640080"/>
                    </a:cubicBezTo>
                    <a:cubicBezTo>
                      <a:pt x="2359660" y="678180"/>
                      <a:pt x="2357120" y="744220"/>
                      <a:pt x="2349500" y="820420"/>
                    </a:cubicBezTo>
                    <a:cubicBezTo>
                      <a:pt x="2336800" y="957580"/>
                      <a:pt x="2278380" y="1309370"/>
                      <a:pt x="2247900" y="1388110"/>
                    </a:cubicBezTo>
                    <a:cubicBezTo>
                      <a:pt x="2239010" y="1409700"/>
                      <a:pt x="2232660" y="1418590"/>
                      <a:pt x="2221230" y="1427480"/>
                    </a:cubicBezTo>
                    <a:cubicBezTo>
                      <a:pt x="2213610" y="1433830"/>
                      <a:pt x="2203450" y="1437640"/>
                      <a:pt x="2192020" y="1438910"/>
                    </a:cubicBezTo>
                    <a:cubicBezTo>
                      <a:pt x="2178050" y="1440180"/>
                      <a:pt x="2157730" y="1436370"/>
                      <a:pt x="2146300" y="1428750"/>
                    </a:cubicBezTo>
                    <a:cubicBezTo>
                      <a:pt x="2133600" y="1421130"/>
                      <a:pt x="2124710" y="1412240"/>
                      <a:pt x="2118360" y="1390650"/>
                    </a:cubicBezTo>
                    <a:cubicBezTo>
                      <a:pt x="2094230" y="1319530"/>
                      <a:pt x="2095500" y="974090"/>
                      <a:pt x="2108200" y="897890"/>
                    </a:cubicBezTo>
                    <a:cubicBezTo>
                      <a:pt x="2112010" y="873760"/>
                      <a:pt x="2115820" y="863600"/>
                      <a:pt x="2125980" y="852170"/>
                    </a:cubicBezTo>
                    <a:cubicBezTo>
                      <a:pt x="2134870" y="840740"/>
                      <a:pt x="2153920" y="830580"/>
                      <a:pt x="2169160" y="829310"/>
                    </a:cubicBezTo>
                    <a:cubicBezTo>
                      <a:pt x="2184400" y="826770"/>
                      <a:pt x="2203450" y="831850"/>
                      <a:pt x="2216150" y="840740"/>
                    </a:cubicBezTo>
                    <a:cubicBezTo>
                      <a:pt x="2228850" y="849630"/>
                      <a:pt x="2240280" y="861060"/>
                      <a:pt x="2244090" y="881380"/>
                    </a:cubicBezTo>
                    <a:cubicBezTo>
                      <a:pt x="2254250" y="927100"/>
                      <a:pt x="2217420" y="1050290"/>
                      <a:pt x="2197100" y="1127760"/>
                    </a:cubicBezTo>
                    <a:cubicBezTo>
                      <a:pt x="2178050" y="1197610"/>
                      <a:pt x="2148840" y="1275080"/>
                      <a:pt x="2128520" y="1327150"/>
                    </a:cubicBezTo>
                    <a:cubicBezTo>
                      <a:pt x="2115820" y="1360170"/>
                      <a:pt x="2108200" y="1390650"/>
                      <a:pt x="2091690" y="1408430"/>
                    </a:cubicBezTo>
                    <a:cubicBezTo>
                      <a:pt x="2080260" y="1422400"/>
                      <a:pt x="2065020" y="1431290"/>
                      <a:pt x="2049780" y="1433830"/>
                    </a:cubicBezTo>
                    <a:cubicBezTo>
                      <a:pt x="2034540" y="1437640"/>
                      <a:pt x="2014220" y="1435100"/>
                      <a:pt x="2001520" y="1426210"/>
                    </a:cubicBezTo>
                    <a:cubicBezTo>
                      <a:pt x="1986280" y="1416050"/>
                      <a:pt x="1974850" y="1397000"/>
                      <a:pt x="1967230" y="1371600"/>
                    </a:cubicBezTo>
                    <a:cubicBezTo>
                      <a:pt x="1954530" y="1323340"/>
                      <a:pt x="1962150" y="1221740"/>
                      <a:pt x="1969770" y="1148080"/>
                    </a:cubicBezTo>
                    <a:cubicBezTo>
                      <a:pt x="1977390" y="1075690"/>
                      <a:pt x="1995170" y="990600"/>
                      <a:pt x="2011680" y="934720"/>
                    </a:cubicBezTo>
                    <a:cubicBezTo>
                      <a:pt x="2021840" y="897890"/>
                      <a:pt x="2025650" y="866140"/>
                      <a:pt x="2044700" y="844550"/>
                    </a:cubicBezTo>
                    <a:cubicBezTo>
                      <a:pt x="2063750" y="824230"/>
                      <a:pt x="2095500" y="806450"/>
                      <a:pt x="2122170" y="807720"/>
                    </a:cubicBezTo>
                    <a:cubicBezTo>
                      <a:pt x="2153920" y="808990"/>
                      <a:pt x="2188210" y="833120"/>
                      <a:pt x="2223770" y="868680"/>
                    </a:cubicBezTo>
                    <a:cubicBezTo>
                      <a:pt x="2292350" y="937260"/>
                      <a:pt x="2428240" y="1192530"/>
                      <a:pt x="2451100" y="1253490"/>
                    </a:cubicBezTo>
                    <a:cubicBezTo>
                      <a:pt x="2457450" y="1270000"/>
                      <a:pt x="2458720" y="1275080"/>
                      <a:pt x="2457450" y="1287780"/>
                    </a:cubicBezTo>
                    <a:cubicBezTo>
                      <a:pt x="2456180" y="1303020"/>
                      <a:pt x="2449830" y="1324610"/>
                      <a:pt x="2437130" y="1336040"/>
                    </a:cubicBezTo>
                    <a:cubicBezTo>
                      <a:pt x="2423160" y="1348740"/>
                      <a:pt x="2392680" y="1361440"/>
                      <a:pt x="2372360" y="1357630"/>
                    </a:cubicBezTo>
                    <a:cubicBezTo>
                      <a:pt x="2352040" y="1353820"/>
                      <a:pt x="2326640" y="1342390"/>
                      <a:pt x="2317750" y="1315720"/>
                    </a:cubicBezTo>
                    <a:cubicBezTo>
                      <a:pt x="2291080" y="1244600"/>
                      <a:pt x="2404110" y="979170"/>
                      <a:pt x="2434590" y="819150"/>
                    </a:cubicBezTo>
                    <a:cubicBezTo>
                      <a:pt x="2462530" y="671830"/>
                      <a:pt x="2467610" y="452120"/>
                      <a:pt x="2496820" y="389890"/>
                    </a:cubicBezTo>
                    <a:cubicBezTo>
                      <a:pt x="2505710" y="370840"/>
                      <a:pt x="2514600" y="363220"/>
                      <a:pt x="2527300" y="355600"/>
                    </a:cubicBezTo>
                    <a:cubicBezTo>
                      <a:pt x="2540000" y="349250"/>
                      <a:pt x="2560320" y="346710"/>
                      <a:pt x="2574290" y="350520"/>
                    </a:cubicBezTo>
                    <a:cubicBezTo>
                      <a:pt x="2588260" y="354330"/>
                      <a:pt x="2603500" y="367030"/>
                      <a:pt x="2611120" y="377190"/>
                    </a:cubicBezTo>
                    <a:cubicBezTo>
                      <a:pt x="2618740" y="386080"/>
                      <a:pt x="2618740" y="391160"/>
                      <a:pt x="2622550" y="407670"/>
                    </a:cubicBezTo>
                    <a:cubicBezTo>
                      <a:pt x="2632710" y="462280"/>
                      <a:pt x="2654300" y="735330"/>
                      <a:pt x="2636520" y="786130"/>
                    </a:cubicBezTo>
                    <a:cubicBezTo>
                      <a:pt x="2630170" y="802640"/>
                      <a:pt x="2623820" y="806450"/>
                      <a:pt x="2613660" y="812800"/>
                    </a:cubicBezTo>
                    <a:cubicBezTo>
                      <a:pt x="2600960" y="820420"/>
                      <a:pt x="2579370" y="828040"/>
                      <a:pt x="2562860" y="825500"/>
                    </a:cubicBezTo>
                    <a:cubicBezTo>
                      <a:pt x="2543810" y="821690"/>
                      <a:pt x="2526030" y="807720"/>
                      <a:pt x="2506980" y="787400"/>
                    </a:cubicBezTo>
                    <a:cubicBezTo>
                      <a:pt x="2476500" y="753110"/>
                      <a:pt x="2438400" y="670560"/>
                      <a:pt x="2416810" y="623570"/>
                    </a:cubicBezTo>
                    <a:cubicBezTo>
                      <a:pt x="2401570" y="589280"/>
                      <a:pt x="2393950" y="565150"/>
                      <a:pt x="2383790" y="533400"/>
                    </a:cubicBezTo>
                    <a:cubicBezTo>
                      <a:pt x="2372360" y="497840"/>
                      <a:pt x="2350770" y="450850"/>
                      <a:pt x="2350770" y="421640"/>
                    </a:cubicBezTo>
                    <a:cubicBezTo>
                      <a:pt x="2350770" y="401320"/>
                      <a:pt x="2355850" y="383540"/>
                      <a:pt x="2367280" y="370840"/>
                    </a:cubicBezTo>
                    <a:cubicBezTo>
                      <a:pt x="2379980" y="356870"/>
                      <a:pt x="2410460" y="341630"/>
                      <a:pt x="2430780" y="344170"/>
                    </a:cubicBezTo>
                    <a:cubicBezTo>
                      <a:pt x="2451100" y="345440"/>
                      <a:pt x="2477770" y="358140"/>
                      <a:pt x="2489200" y="381000"/>
                    </a:cubicBezTo>
                    <a:cubicBezTo>
                      <a:pt x="2506980" y="415290"/>
                      <a:pt x="2486660" y="481330"/>
                      <a:pt x="2473960" y="560070"/>
                    </a:cubicBezTo>
                    <a:cubicBezTo>
                      <a:pt x="2449830" y="712470"/>
                      <a:pt x="2353310" y="1159510"/>
                      <a:pt x="2317750" y="1229360"/>
                    </a:cubicBezTo>
                    <a:cubicBezTo>
                      <a:pt x="2310130" y="1244600"/>
                      <a:pt x="2306320" y="1248410"/>
                      <a:pt x="2297430" y="1254760"/>
                    </a:cubicBezTo>
                    <a:cubicBezTo>
                      <a:pt x="2286000" y="1262380"/>
                      <a:pt x="2265680" y="1268730"/>
                      <a:pt x="2251710" y="1267460"/>
                    </a:cubicBezTo>
                    <a:cubicBezTo>
                      <a:pt x="2236470" y="1266190"/>
                      <a:pt x="2218690" y="1254760"/>
                      <a:pt x="2208530" y="1245870"/>
                    </a:cubicBezTo>
                    <a:cubicBezTo>
                      <a:pt x="2200910" y="1238250"/>
                      <a:pt x="2197100" y="1234440"/>
                      <a:pt x="2193290" y="1217930"/>
                    </a:cubicBezTo>
                    <a:cubicBezTo>
                      <a:pt x="2171700" y="1135380"/>
                      <a:pt x="2165350" y="505460"/>
                      <a:pt x="2193290" y="429260"/>
                    </a:cubicBezTo>
                    <a:cubicBezTo>
                      <a:pt x="2199640" y="414020"/>
                      <a:pt x="2204720" y="411480"/>
                      <a:pt x="2214880" y="406400"/>
                    </a:cubicBezTo>
                    <a:cubicBezTo>
                      <a:pt x="2226310" y="400050"/>
                      <a:pt x="2245360" y="393700"/>
                      <a:pt x="2259330" y="394970"/>
                    </a:cubicBezTo>
                    <a:cubicBezTo>
                      <a:pt x="2273300" y="397510"/>
                      <a:pt x="2291080" y="407670"/>
                      <a:pt x="2299970" y="416560"/>
                    </a:cubicBezTo>
                    <a:cubicBezTo>
                      <a:pt x="2307590" y="424180"/>
                      <a:pt x="2308860" y="427990"/>
                      <a:pt x="2313940" y="444500"/>
                    </a:cubicBezTo>
                    <a:cubicBezTo>
                      <a:pt x="2340610" y="520700"/>
                      <a:pt x="2447290" y="1035050"/>
                      <a:pt x="2438400" y="1136650"/>
                    </a:cubicBezTo>
                    <a:cubicBezTo>
                      <a:pt x="2435860" y="1167130"/>
                      <a:pt x="2429510" y="1182370"/>
                      <a:pt x="2416810" y="1195070"/>
                    </a:cubicBezTo>
                    <a:cubicBezTo>
                      <a:pt x="2402840" y="1206500"/>
                      <a:pt x="2372360" y="1211580"/>
                      <a:pt x="2357120" y="1209040"/>
                    </a:cubicBezTo>
                    <a:cubicBezTo>
                      <a:pt x="2345690" y="1207770"/>
                      <a:pt x="2336800" y="1202690"/>
                      <a:pt x="2329180" y="1195070"/>
                    </a:cubicBezTo>
                    <a:cubicBezTo>
                      <a:pt x="2319020" y="1184910"/>
                      <a:pt x="2311400" y="1176020"/>
                      <a:pt x="2307590" y="1153160"/>
                    </a:cubicBezTo>
                    <a:cubicBezTo>
                      <a:pt x="2293620" y="1073150"/>
                      <a:pt x="2368550" y="640080"/>
                      <a:pt x="2395220" y="572770"/>
                    </a:cubicBezTo>
                    <a:cubicBezTo>
                      <a:pt x="2401570" y="557530"/>
                      <a:pt x="2405380" y="553720"/>
                      <a:pt x="2414270" y="547370"/>
                    </a:cubicBezTo>
                    <a:cubicBezTo>
                      <a:pt x="2424430" y="538480"/>
                      <a:pt x="2444750" y="530860"/>
                      <a:pt x="2458720" y="530860"/>
                    </a:cubicBezTo>
                    <a:cubicBezTo>
                      <a:pt x="2468880" y="529590"/>
                      <a:pt x="2480310" y="532130"/>
                      <a:pt x="2489200" y="538480"/>
                    </a:cubicBezTo>
                    <a:cubicBezTo>
                      <a:pt x="2500630" y="544830"/>
                      <a:pt x="2510790" y="552450"/>
                      <a:pt x="2520950" y="574040"/>
                    </a:cubicBezTo>
                    <a:cubicBezTo>
                      <a:pt x="2552700" y="638810"/>
                      <a:pt x="2618740" y="955040"/>
                      <a:pt x="2609850" y="1026160"/>
                    </a:cubicBezTo>
                    <a:cubicBezTo>
                      <a:pt x="2607310" y="1050290"/>
                      <a:pt x="2599690" y="1061720"/>
                      <a:pt x="2589530" y="1071880"/>
                    </a:cubicBezTo>
                    <a:cubicBezTo>
                      <a:pt x="2578100" y="1083310"/>
                      <a:pt x="2559050" y="1092200"/>
                      <a:pt x="2542540" y="1092200"/>
                    </a:cubicBezTo>
                    <a:cubicBezTo>
                      <a:pt x="2527300" y="1093470"/>
                      <a:pt x="2506980" y="1087120"/>
                      <a:pt x="2495550" y="1076960"/>
                    </a:cubicBezTo>
                    <a:cubicBezTo>
                      <a:pt x="2482850" y="1066800"/>
                      <a:pt x="2475230" y="1056640"/>
                      <a:pt x="2470150" y="1033780"/>
                    </a:cubicBezTo>
                    <a:cubicBezTo>
                      <a:pt x="2453640" y="969010"/>
                      <a:pt x="2462530" y="708660"/>
                      <a:pt x="2481580" y="635000"/>
                    </a:cubicBezTo>
                    <a:cubicBezTo>
                      <a:pt x="2490470" y="605790"/>
                      <a:pt x="2499360" y="588010"/>
                      <a:pt x="2513330" y="576580"/>
                    </a:cubicBezTo>
                    <a:cubicBezTo>
                      <a:pt x="2527300" y="566420"/>
                      <a:pt x="2548890" y="563880"/>
                      <a:pt x="2564130" y="565150"/>
                    </a:cubicBezTo>
                    <a:cubicBezTo>
                      <a:pt x="2575560" y="566420"/>
                      <a:pt x="2586990" y="570230"/>
                      <a:pt x="2595880" y="577850"/>
                    </a:cubicBezTo>
                    <a:cubicBezTo>
                      <a:pt x="2607310" y="586740"/>
                      <a:pt x="2617470" y="599440"/>
                      <a:pt x="2625090" y="619760"/>
                    </a:cubicBezTo>
                    <a:cubicBezTo>
                      <a:pt x="2639060" y="661670"/>
                      <a:pt x="2635250" y="739140"/>
                      <a:pt x="2639060" y="826770"/>
                    </a:cubicBezTo>
                    <a:cubicBezTo>
                      <a:pt x="2644140" y="980440"/>
                      <a:pt x="2667000" y="1381760"/>
                      <a:pt x="2642870" y="1465580"/>
                    </a:cubicBezTo>
                    <a:cubicBezTo>
                      <a:pt x="2635250" y="1488440"/>
                      <a:pt x="2628900" y="1496060"/>
                      <a:pt x="2616200" y="1504950"/>
                    </a:cubicBezTo>
                    <a:cubicBezTo>
                      <a:pt x="2604770" y="1513840"/>
                      <a:pt x="2585720" y="1518920"/>
                      <a:pt x="2570480" y="1517650"/>
                    </a:cubicBezTo>
                    <a:cubicBezTo>
                      <a:pt x="2556510" y="1516380"/>
                      <a:pt x="2537460" y="1507490"/>
                      <a:pt x="2527300" y="1497330"/>
                    </a:cubicBezTo>
                    <a:cubicBezTo>
                      <a:pt x="2517140" y="1485900"/>
                      <a:pt x="2514600" y="1477010"/>
                      <a:pt x="2509520" y="1452880"/>
                    </a:cubicBezTo>
                    <a:cubicBezTo>
                      <a:pt x="2494280" y="1371600"/>
                      <a:pt x="2484120" y="966470"/>
                      <a:pt x="2515870" y="883920"/>
                    </a:cubicBezTo>
                    <a:cubicBezTo>
                      <a:pt x="2526030" y="855980"/>
                      <a:pt x="2540000" y="843280"/>
                      <a:pt x="2556510" y="836930"/>
                    </a:cubicBezTo>
                    <a:cubicBezTo>
                      <a:pt x="2574290" y="830580"/>
                      <a:pt x="2603500" y="835660"/>
                      <a:pt x="2618740" y="844550"/>
                    </a:cubicBezTo>
                    <a:cubicBezTo>
                      <a:pt x="2631440" y="852170"/>
                      <a:pt x="2636520" y="861060"/>
                      <a:pt x="2645410" y="883920"/>
                    </a:cubicBezTo>
                    <a:cubicBezTo>
                      <a:pt x="2679700" y="966470"/>
                      <a:pt x="2759710" y="1413510"/>
                      <a:pt x="2750820" y="1512570"/>
                    </a:cubicBezTo>
                    <a:cubicBezTo>
                      <a:pt x="2748280" y="1544320"/>
                      <a:pt x="2740660" y="1560830"/>
                      <a:pt x="2730500" y="1573530"/>
                    </a:cubicBezTo>
                    <a:cubicBezTo>
                      <a:pt x="2722880" y="1582420"/>
                      <a:pt x="2712720" y="1587500"/>
                      <a:pt x="2701290" y="1590040"/>
                    </a:cubicBezTo>
                    <a:cubicBezTo>
                      <a:pt x="2687320" y="1592580"/>
                      <a:pt x="2665730" y="1593850"/>
                      <a:pt x="2651760" y="1584960"/>
                    </a:cubicBezTo>
                    <a:cubicBezTo>
                      <a:pt x="2636520" y="1576070"/>
                      <a:pt x="2623820" y="1563370"/>
                      <a:pt x="2613660" y="1534160"/>
                    </a:cubicBezTo>
                    <a:cubicBezTo>
                      <a:pt x="2579370" y="1426210"/>
                      <a:pt x="2611120" y="803910"/>
                      <a:pt x="2622550" y="716280"/>
                    </a:cubicBezTo>
                    <a:cubicBezTo>
                      <a:pt x="2623820" y="699770"/>
                      <a:pt x="2623820" y="695960"/>
                      <a:pt x="2628900" y="687070"/>
                    </a:cubicBezTo>
                    <a:cubicBezTo>
                      <a:pt x="2636520" y="675640"/>
                      <a:pt x="2650490" y="661670"/>
                      <a:pt x="2663190" y="656590"/>
                    </a:cubicBezTo>
                    <a:cubicBezTo>
                      <a:pt x="2675890" y="651510"/>
                      <a:pt x="2694940" y="651510"/>
                      <a:pt x="2708910" y="656590"/>
                    </a:cubicBezTo>
                    <a:cubicBezTo>
                      <a:pt x="2721610" y="661670"/>
                      <a:pt x="2733040" y="670560"/>
                      <a:pt x="2741930" y="687070"/>
                    </a:cubicBezTo>
                    <a:cubicBezTo>
                      <a:pt x="2758440" y="715010"/>
                      <a:pt x="2760980" y="759460"/>
                      <a:pt x="2771140" y="822960"/>
                    </a:cubicBezTo>
                    <a:cubicBezTo>
                      <a:pt x="2794000" y="967740"/>
                      <a:pt x="2819400" y="1363980"/>
                      <a:pt x="2843530" y="1535430"/>
                    </a:cubicBezTo>
                    <a:cubicBezTo>
                      <a:pt x="2856230" y="1634490"/>
                      <a:pt x="2887980" y="1722120"/>
                      <a:pt x="2882900" y="1766570"/>
                    </a:cubicBezTo>
                    <a:cubicBezTo>
                      <a:pt x="2880360" y="1786890"/>
                      <a:pt x="2874010" y="1798320"/>
                      <a:pt x="2865120" y="1808480"/>
                    </a:cubicBezTo>
                    <a:cubicBezTo>
                      <a:pt x="2854960" y="1818640"/>
                      <a:pt x="2837180" y="1826260"/>
                      <a:pt x="2823210" y="1827530"/>
                    </a:cubicBezTo>
                    <a:cubicBezTo>
                      <a:pt x="2809240" y="1828800"/>
                      <a:pt x="2791460" y="1822450"/>
                      <a:pt x="2780030" y="1814830"/>
                    </a:cubicBezTo>
                    <a:cubicBezTo>
                      <a:pt x="2768600" y="1805940"/>
                      <a:pt x="2762250" y="1798320"/>
                      <a:pt x="2755900" y="1775460"/>
                    </a:cubicBezTo>
                    <a:cubicBezTo>
                      <a:pt x="2733040" y="1694180"/>
                      <a:pt x="2743200" y="1217930"/>
                      <a:pt x="2760980" y="1146810"/>
                    </a:cubicBezTo>
                    <a:cubicBezTo>
                      <a:pt x="2764790" y="1130300"/>
                      <a:pt x="2767330" y="1126490"/>
                      <a:pt x="2774950" y="1120140"/>
                    </a:cubicBezTo>
                    <a:cubicBezTo>
                      <a:pt x="2785110" y="1109980"/>
                      <a:pt x="2801620" y="1099820"/>
                      <a:pt x="2815590" y="1098550"/>
                    </a:cubicBezTo>
                    <a:cubicBezTo>
                      <a:pt x="2829560" y="1097280"/>
                      <a:pt x="2847340" y="1101090"/>
                      <a:pt x="2858770" y="1109980"/>
                    </a:cubicBezTo>
                    <a:cubicBezTo>
                      <a:pt x="2871470" y="1117600"/>
                      <a:pt x="2877820" y="1125220"/>
                      <a:pt x="2885440" y="1146810"/>
                    </a:cubicBezTo>
                    <a:cubicBezTo>
                      <a:pt x="2913380" y="1225550"/>
                      <a:pt x="2922270" y="1559560"/>
                      <a:pt x="2932430" y="1746250"/>
                    </a:cubicBezTo>
                    <a:cubicBezTo>
                      <a:pt x="2942590" y="1911350"/>
                      <a:pt x="2937510" y="2119630"/>
                      <a:pt x="2950210" y="2211070"/>
                    </a:cubicBezTo>
                    <a:cubicBezTo>
                      <a:pt x="2955290" y="2250440"/>
                      <a:pt x="2967990" y="2264410"/>
                      <a:pt x="2969260" y="2294890"/>
                    </a:cubicBezTo>
                    <a:cubicBezTo>
                      <a:pt x="2970530" y="2329180"/>
                      <a:pt x="2969260" y="2378710"/>
                      <a:pt x="2950210" y="2407920"/>
                    </a:cubicBezTo>
                    <a:cubicBezTo>
                      <a:pt x="2932430" y="2435860"/>
                      <a:pt x="2876550" y="2477770"/>
                      <a:pt x="2860040" y="2470150"/>
                    </a:cubicBezTo>
                    <a:cubicBezTo>
                      <a:pt x="2843530" y="2461260"/>
                      <a:pt x="2838450" y="2379980"/>
                      <a:pt x="2853690" y="2353310"/>
                    </a:cubicBezTo>
                    <a:cubicBezTo>
                      <a:pt x="2865120" y="2330450"/>
                      <a:pt x="2898140" y="2313940"/>
                      <a:pt x="2923540" y="2310130"/>
                    </a:cubicBezTo>
                    <a:cubicBezTo>
                      <a:pt x="2954020" y="2307590"/>
                      <a:pt x="2997200" y="2325370"/>
                      <a:pt x="3022600" y="2343150"/>
                    </a:cubicBezTo>
                    <a:cubicBezTo>
                      <a:pt x="3044190" y="2359660"/>
                      <a:pt x="3056890" y="2379980"/>
                      <a:pt x="3068320" y="2407920"/>
                    </a:cubicBezTo>
                    <a:cubicBezTo>
                      <a:pt x="3084830" y="2449830"/>
                      <a:pt x="3097530" y="2536190"/>
                      <a:pt x="3092450" y="2576830"/>
                    </a:cubicBezTo>
                    <a:cubicBezTo>
                      <a:pt x="3089910" y="2602230"/>
                      <a:pt x="3083560" y="2620010"/>
                      <a:pt x="3070860" y="2635250"/>
                    </a:cubicBezTo>
                    <a:cubicBezTo>
                      <a:pt x="3058160" y="2649220"/>
                      <a:pt x="3035300" y="2660650"/>
                      <a:pt x="3016250" y="2663190"/>
                    </a:cubicBezTo>
                    <a:cubicBezTo>
                      <a:pt x="2997200" y="2665730"/>
                      <a:pt x="2973070" y="2659380"/>
                      <a:pt x="2956560" y="2647950"/>
                    </a:cubicBezTo>
                    <a:cubicBezTo>
                      <a:pt x="2941320" y="2637790"/>
                      <a:pt x="2929890" y="2621280"/>
                      <a:pt x="2922270" y="2598420"/>
                    </a:cubicBezTo>
                    <a:cubicBezTo>
                      <a:pt x="2907030" y="2556510"/>
                      <a:pt x="2904490" y="2461260"/>
                      <a:pt x="2912110" y="2407920"/>
                    </a:cubicBezTo>
                    <a:cubicBezTo>
                      <a:pt x="2918460" y="2367280"/>
                      <a:pt x="2927350" y="2324100"/>
                      <a:pt x="2950210" y="2303780"/>
                    </a:cubicBezTo>
                    <a:cubicBezTo>
                      <a:pt x="2969260" y="2286000"/>
                      <a:pt x="3002280" y="2286000"/>
                      <a:pt x="3028950" y="2282190"/>
                    </a:cubicBezTo>
                    <a:cubicBezTo>
                      <a:pt x="3055620" y="2278380"/>
                      <a:pt x="3083560" y="2287270"/>
                      <a:pt x="3108960" y="2282190"/>
                    </a:cubicBezTo>
                    <a:cubicBezTo>
                      <a:pt x="3136900" y="2275840"/>
                      <a:pt x="3162300" y="2251710"/>
                      <a:pt x="3190240" y="2242820"/>
                    </a:cubicBezTo>
                    <a:cubicBezTo>
                      <a:pt x="3214370" y="2235200"/>
                      <a:pt x="3249930" y="2218690"/>
                      <a:pt x="3266440" y="2230120"/>
                    </a:cubicBezTo>
                    <a:cubicBezTo>
                      <a:pt x="3286760" y="2245360"/>
                      <a:pt x="3303270" y="2327910"/>
                      <a:pt x="3284220" y="2357120"/>
                    </a:cubicBezTo>
                    <a:cubicBezTo>
                      <a:pt x="3263900" y="2388870"/>
                      <a:pt x="3136900" y="2416810"/>
                      <a:pt x="3126740" y="2402840"/>
                    </a:cubicBezTo>
                    <a:cubicBezTo>
                      <a:pt x="3116580" y="2391410"/>
                      <a:pt x="3158490" y="2331720"/>
                      <a:pt x="3181350" y="2308860"/>
                    </a:cubicBezTo>
                    <a:cubicBezTo>
                      <a:pt x="3200400" y="2289810"/>
                      <a:pt x="3229610" y="2286000"/>
                      <a:pt x="3247390" y="2268220"/>
                    </a:cubicBezTo>
                    <a:cubicBezTo>
                      <a:pt x="3266440" y="2250440"/>
                      <a:pt x="3279140" y="2227580"/>
                      <a:pt x="3290570" y="2198370"/>
                    </a:cubicBezTo>
                    <a:cubicBezTo>
                      <a:pt x="3307080" y="2156460"/>
                      <a:pt x="3315970" y="2082800"/>
                      <a:pt x="3319780" y="2037080"/>
                    </a:cubicBezTo>
                    <a:cubicBezTo>
                      <a:pt x="3323590" y="2004060"/>
                      <a:pt x="3323590" y="1985010"/>
                      <a:pt x="3319780" y="1948180"/>
                    </a:cubicBezTo>
                    <a:cubicBezTo>
                      <a:pt x="3314700" y="1885950"/>
                      <a:pt x="3282950" y="1771650"/>
                      <a:pt x="3274060" y="1695450"/>
                    </a:cubicBezTo>
                    <a:cubicBezTo>
                      <a:pt x="3267710" y="1631950"/>
                      <a:pt x="3279140" y="1588770"/>
                      <a:pt x="3268980" y="1521460"/>
                    </a:cubicBezTo>
                    <a:cubicBezTo>
                      <a:pt x="3252470" y="1423670"/>
                      <a:pt x="3166110" y="1238250"/>
                      <a:pt x="3166110" y="1169670"/>
                    </a:cubicBezTo>
                    <a:cubicBezTo>
                      <a:pt x="3167380" y="1140460"/>
                      <a:pt x="3173730" y="1122680"/>
                      <a:pt x="3186430" y="1107440"/>
                    </a:cubicBezTo>
                    <a:cubicBezTo>
                      <a:pt x="3199130" y="1090930"/>
                      <a:pt x="3223260" y="1076960"/>
                      <a:pt x="3243580" y="1074420"/>
                    </a:cubicBezTo>
                    <a:cubicBezTo>
                      <a:pt x="3263900" y="1070610"/>
                      <a:pt x="3290570" y="1075690"/>
                      <a:pt x="3307080" y="1087120"/>
                    </a:cubicBezTo>
                    <a:cubicBezTo>
                      <a:pt x="3324860" y="1097280"/>
                      <a:pt x="3340100" y="1115060"/>
                      <a:pt x="3347720" y="1139190"/>
                    </a:cubicBezTo>
                    <a:cubicBezTo>
                      <a:pt x="3357880" y="1178560"/>
                      <a:pt x="3331210" y="1244600"/>
                      <a:pt x="3327400" y="1313180"/>
                    </a:cubicBezTo>
                    <a:cubicBezTo>
                      <a:pt x="3322320" y="1410970"/>
                      <a:pt x="3345180" y="1604010"/>
                      <a:pt x="3327400" y="1670050"/>
                    </a:cubicBezTo>
                    <a:cubicBezTo>
                      <a:pt x="3321050" y="1697990"/>
                      <a:pt x="3310890" y="1713230"/>
                      <a:pt x="3298190" y="1725930"/>
                    </a:cubicBezTo>
                    <a:cubicBezTo>
                      <a:pt x="3286760" y="1736090"/>
                      <a:pt x="3272790" y="1741170"/>
                      <a:pt x="3260090" y="1744980"/>
                    </a:cubicBezTo>
                    <a:cubicBezTo>
                      <a:pt x="3246120" y="1747520"/>
                      <a:pt x="3230880" y="1747520"/>
                      <a:pt x="3216910" y="1743710"/>
                    </a:cubicBezTo>
                    <a:cubicBezTo>
                      <a:pt x="3204210" y="1741170"/>
                      <a:pt x="3190240" y="1733550"/>
                      <a:pt x="3180080" y="1723390"/>
                    </a:cubicBezTo>
                    <a:cubicBezTo>
                      <a:pt x="3169920" y="1714500"/>
                      <a:pt x="3162300" y="1708150"/>
                      <a:pt x="3157220" y="1689100"/>
                    </a:cubicBezTo>
                    <a:cubicBezTo>
                      <a:pt x="3138170" y="1631950"/>
                      <a:pt x="3136900" y="1395730"/>
                      <a:pt x="3145790" y="1327150"/>
                    </a:cubicBezTo>
                    <a:cubicBezTo>
                      <a:pt x="3148330" y="1300480"/>
                      <a:pt x="3150870" y="1285240"/>
                      <a:pt x="3161030" y="1271270"/>
                    </a:cubicBezTo>
                    <a:cubicBezTo>
                      <a:pt x="3172460" y="1256030"/>
                      <a:pt x="3192780" y="1243330"/>
                      <a:pt x="3210560" y="1239520"/>
                    </a:cubicBezTo>
                    <a:cubicBezTo>
                      <a:pt x="3228340" y="1235710"/>
                      <a:pt x="3252470" y="1239520"/>
                      <a:pt x="3268980" y="1248410"/>
                    </a:cubicBezTo>
                    <a:cubicBezTo>
                      <a:pt x="3284220" y="1257300"/>
                      <a:pt x="3295650" y="1266190"/>
                      <a:pt x="3305810" y="1292860"/>
                    </a:cubicBezTo>
                    <a:cubicBezTo>
                      <a:pt x="3340100" y="1383030"/>
                      <a:pt x="3360420" y="1874520"/>
                      <a:pt x="3326130" y="1957070"/>
                    </a:cubicBezTo>
                    <a:cubicBezTo>
                      <a:pt x="3317240" y="1981200"/>
                      <a:pt x="3300730" y="1987550"/>
                      <a:pt x="3286760" y="1995170"/>
                    </a:cubicBezTo>
                    <a:cubicBezTo>
                      <a:pt x="3275330" y="2000250"/>
                      <a:pt x="3263900" y="2002790"/>
                      <a:pt x="3251200" y="2000250"/>
                    </a:cubicBezTo>
                    <a:cubicBezTo>
                      <a:pt x="3233420" y="1996440"/>
                      <a:pt x="3205480" y="1983740"/>
                      <a:pt x="3191510" y="1962150"/>
                    </a:cubicBezTo>
                    <a:cubicBezTo>
                      <a:pt x="3171190" y="1931670"/>
                      <a:pt x="3180080" y="1861820"/>
                      <a:pt x="3168650" y="1813560"/>
                    </a:cubicBezTo>
                    <a:cubicBezTo>
                      <a:pt x="3158490" y="1767840"/>
                      <a:pt x="3125470" y="1714500"/>
                      <a:pt x="3128010" y="1681480"/>
                    </a:cubicBezTo>
                    <a:cubicBezTo>
                      <a:pt x="3129280" y="1659890"/>
                      <a:pt x="3141980" y="1643380"/>
                      <a:pt x="3152140" y="1631950"/>
                    </a:cubicBezTo>
                    <a:cubicBezTo>
                      <a:pt x="3161030" y="1621790"/>
                      <a:pt x="3172460" y="1615440"/>
                      <a:pt x="3185160" y="1612900"/>
                    </a:cubicBezTo>
                    <a:cubicBezTo>
                      <a:pt x="3200400" y="1610360"/>
                      <a:pt x="3224530" y="1610360"/>
                      <a:pt x="3239770" y="1617980"/>
                    </a:cubicBezTo>
                    <a:cubicBezTo>
                      <a:pt x="3255010" y="1625600"/>
                      <a:pt x="3267710" y="1634490"/>
                      <a:pt x="3277870" y="1658620"/>
                    </a:cubicBezTo>
                    <a:cubicBezTo>
                      <a:pt x="3307080" y="1734820"/>
                      <a:pt x="3294380" y="2119630"/>
                      <a:pt x="3277870" y="2204720"/>
                    </a:cubicBezTo>
                    <a:cubicBezTo>
                      <a:pt x="3272790" y="2231390"/>
                      <a:pt x="3270250" y="2242820"/>
                      <a:pt x="3258820" y="2256790"/>
                    </a:cubicBezTo>
                    <a:cubicBezTo>
                      <a:pt x="3247390" y="2269490"/>
                      <a:pt x="3227070" y="2279650"/>
                      <a:pt x="3209290" y="2282190"/>
                    </a:cubicBezTo>
                    <a:cubicBezTo>
                      <a:pt x="3192780" y="2283460"/>
                      <a:pt x="3169920" y="2278380"/>
                      <a:pt x="3155950" y="2268220"/>
                    </a:cubicBezTo>
                    <a:cubicBezTo>
                      <a:pt x="3141980" y="2259330"/>
                      <a:pt x="3130550" y="2244090"/>
                      <a:pt x="3125470" y="2223770"/>
                    </a:cubicBezTo>
                    <a:cubicBezTo>
                      <a:pt x="3115310" y="2190750"/>
                      <a:pt x="3116580" y="2115820"/>
                      <a:pt x="3130550" y="2085340"/>
                    </a:cubicBezTo>
                    <a:cubicBezTo>
                      <a:pt x="3139440" y="2066290"/>
                      <a:pt x="3155950" y="2054860"/>
                      <a:pt x="3172460" y="2048510"/>
                    </a:cubicBezTo>
                    <a:cubicBezTo>
                      <a:pt x="3188970" y="2042160"/>
                      <a:pt x="3211830" y="2040890"/>
                      <a:pt x="3228340" y="2048510"/>
                    </a:cubicBezTo>
                    <a:cubicBezTo>
                      <a:pt x="3247390" y="2057400"/>
                      <a:pt x="3262630" y="2078990"/>
                      <a:pt x="3277870" y="2104390"/>
                    </a:cubicBezTo>
                    <a:cubicBezTo>
                      <a:pt x="3299460" y="2142490"/>
                      <a:pt x="3324860" y="2228850"/>
                      <a:pt x="3328670" y="2264410"/>
                    </a:cubicBezTo>
                    <a:cubicBezTo>
                      <a:pt x="3329940" y="2282190"/>
                      <a:pt x="3328670" y="2291080"/>
                      <a:pt x="3323590" y="2303780"/>
                    </a:cubicBezTo>
                    <a:cubicBezTo>
                      <a:pt x="3319780" y="2315210"/>
                      <a:pt x="3312160" y="2326640"/>
                      <a:pt x="3302000" y="2335530"/>
                    </a:cubicBezTo>
                    <a:cubicBezTo>
                      <a:pt x="3289300" y="2345690"/>
                      <a:pt x="3266440" y="2355850"/>
                      <a:pt x="3248660" y="2355850"/>
                    </a:cubicBezTo>
                    <a:cubicBezTo>
                      <a:pt x="3230880" y="2355850"/>
                      <a:pt x="3206750" y="2345690"/>
                      <a:pt x="3194050" y="2335530"/>
                    </a:cubicBezTo>
                    <a:cubicBezTo>
                      <a:pt x="3183890" y="2327910"/>
                      <a:pt x="3176270" y="2322830"/>
                      <a:pt x="3172460" y="2303780"/>
                    </a:cubicBezTo>
                    <a:cubicBezTo>
                      <a:pt x="3157220" y="2246630"/>
                      <a:pt x="3191510" y="1955800"/>
                      <a:pt x="3211830" y="1898650"/>
                    </a:cubicBezTo>
                    <a:cubicBezTo>
                      <a:pt x="3216910" y="1882140"/>
                      <a:pt x="3220720" y="1877060"/>
                      <a:pt x="3230880" y="1868170"/>
                    </a:cubicBezTo>
                    <a:cubicBezTo>
                      <a:pt x="3243580" y="1859280"/>
                      <a:pt x="3263900" y="1849120"/>
                      <a:pt x="3281680" y="1847850"/>
                    </a:cubicBezTo>
                    <a:cubicBezTo>
                      <a:pt x="3298190" y="1847850"/>
                      <a:pt x="3319780" y="1856740"/>
                      <a:pt x="3332480" y="1865630"/>
                    </a:cubicBezTo>
                    <a:cubicBezTo>
                      <a:pt x="3342640" y="1873250"/>
                      <a:pt x="3347720" y="1879600"/>
                      <a:pt x="3354070" y="1894840"/>
                    </a:cubicBezTo>
                    <a:cubicBezTo>
                      <a:pt x="3368040" y="1934210"/>
                      <a:pt x="3395980" y="2103120"/>
                      <a:pt x="3375660" y="2114550"/>
                    </a:cubicBezTo>
                    <a:cubicBezTo>
                      <a:pt x="3362960" y="2122170"/>
                      <a:pt x="3326130" y="2057400"/>
                      <a:pt x="3303270" y="2057400"/>
                    </a:cubicBezTo>
                    <a:cubicBezTo>
                      <a:pt x="3280410" y="2057400"/>
                      <a:pt x="3252470" y="2110740"/>
                      <a:pt x="3238500" y="2104390"/>
                    </a:cubicBezTo>
                    <a:cubicBezTo>
                      <a:pt x="3220720" y="2098040"/>
                      <a:pt x="3216910" y="2016760"/>
                      <a:pt x="3221990" y="1983740"/>
                    </a:cubicBezTo>
                    <a:cubicBezTo>
                      <a:pt x="3227070" y="1957070"/>
                      <a:pt x="3241040" y="1930400"/>
                      <a:pt x="3257550" y="1917700"/>
                    </a:cubicBezTo>
                    <a:cubicBezTo>
                      <a:pt x="3272790" y="1906270"/>
                      <a:pt x="3296920" y="1902460"/>
                      <a:pt x="3313430" y="1903730"/>
                    </a:cubicBezTo>
                    <a:cubicBezTo>
                      <a:pt x="3327400" y="1905000"/>
                      <a:pt x="3338830" y="1907540"/>
                      <a:pt x="3348990" y="1917700"/>
                    </a:cubicBezTo>
                    <a:cubicBezTo>
                      <a:pt x="3364230" y="1930400"/>
                      <a:pt x="3387090" y="1962150"/>
                      <a:pt x="3384550" y="1983740"/>
                    </a:cubicBezTo>
                    <a:cubicBezTo>
                      <a:pt x="3380740" y="2009140"/>
                      <a:pt x="3332480" y="2029460"/>
                      <a:pt x="3312160" y="2058670"/>
                    </a:cubicBezTo>
                    <a:cubicBezTo>
                      <a:pt x="3290570" y="2089150"/>
                      <a:pt x="3282950" y="2124710"/>
                      <a:pt x="3260090" y="2165350"/>
                    </a:cubicBezTo>
                    <a:cubicBezTo>
                      <a:pt x="3228340" y="2221230"/>
                      <a:pt x="3172460" y="2327910"/>
                      <a:pt x="3130550" y="2359660"/>
                    </a:cubicBezTo>
                    <a:cubicBezTo>
                      <a:pt x="3107690" y="2376170"/>
                      <a:pt x="3082290" y="2383790"/>
                      <a:pt x="3060700" y="2379980"/>
                    </a:cubicBezTo>
                    <a:cubicBezTo>
                      <a:pt x="3040380" y="2376170"/>
                      <a:pt x="3018790" y="2363470"/>
                      <a:pt x="3004820" y="2334260"/>
                    </a:cubicBezTo>
                    <a:cubicBezTo>
                      <a:pt x="2966720" y="2260600"/>
                      <a:pt x="2966720" y="1922780"/>
                      <a:pt x="2978150" y="1844040"/>
                    </a:cubicBezTo>
                    <a:cubicBezTo>
                      <a:pt x="2981960" y="1818640"/>
                      <a:pt x="2985770" y="1807210"/>
                      <a:pt x="2997200" y="1794510"/>
                    </a:cubicBezTo>
                    <a:cubicBezTo>
                      <a:pt x="3008630" y="1781810"/>
                      <a:pt x="3027680" y="1770380"/>
                      <a:pt x="3045460" y="1769110"/>
                    </a:cubicBezTo>
                    <a:cubicBezTo>
                      <a:pt x="3061970" y="1766570"/>
                      <a:pt x="3083560" y="1771650"/>
                      <a:pt x="3097530" y="1781810"/>
                    </a:cubicBezTo>
                    <a:cubicBezTo>
                      <a:pt x="3111500" y="1790700"/>
                      <a:pt x="3121660" y="1802130"/>
                      <a:pt x="3128010" y="1826260"/>
                    </a:cubicBezTo>
                    <a:cubicBezTo>
                      <a:pt x="3144520" y="1884680"/>
                      <a:pt x="3152140" y="2092960"/>
                      <a:pt x="3112770" y="2167890"/>
                    </a:cubicBezTo>
                    <a:cubicBezTo>
                      <a:pt x="3086100" y="2221230"/>
                      <a:pt x="3013710" y="2277110"/>
                      <a:pt x="2980690" y="2270760"/>
                    </a:cubicBezTo>
                    <a:cubicBezTo>
                      <a:pt x="2952750" y="2264410"/>
                      <a:pt x="2933700" y="2199640"/>
                      <a:pt x="2921000" y="2162810"/>
                    </a:cubicBezTo>
                    <a:cubicBezTo>
                      <a:pt x="2908300" y="2129790"/>
                      <a:pt x="2907030" y="2099310"/>
                      <a:pt x="2900680" y="2061210"/>
                    </a:cubicBezTo>
                    <a:cubicBezTo>
                      <a:pt x="2893060" y="2010410"/>
                      <a:pt x="2872740" y="1924050"/>
                      <a:pt x="2880360" y="1884680"/>
                    </a:cubicBezTo>
                    <a:cubicBezTo>
                      <a:pt x="2884170" y="1863090"/>
                      <a:pt x="2893060" y="1847850"/>
                      <a:pt x="2905760" y="1836420"/>
                    </a:cubicBezTo>
                    <a:cubicBezTo>
                      <a:pt x="2918460" y="1824990"/>
                      <a:pt x="2938780" y="1816100"/>
                      <a:pt x="2956560" y="1817370"/>
                    </a:cubicBezTo>
                    <a:cubicBezTo>
                      <a:pt x="2976880" y="1818640"/>
                      <a:pt x="3007360" y="1836420"/>
                      <a:pt x="3020060" y="1850390"/>
                    </a:cubicBezTo>
                    <a:cubicBezTo>
                      <a:pt x="3028950" y="1860550"/>
                      <a:pt x="3030220" y="1869440"/>
                      <a:pt x="3032760" y="1884680"/>
                    </a:cubicBezTo>
                    <a:cubicBezTo>
                      <a:pt x="3037840" y="1910080"/>
                      <a:pt x="3035300" y="1944370"/>
                      <a:pt x="3031490" y="1991360"/>
                    </a:cubicBezTo>
                    <a:cubicBezTo>
                      <a:pt x="3023870" y="2082800"/>
                      <a:pt x="3012440" y="2330450"/>
                      <a:pt x="2975610" y="2392680"/>
                    </a:cubicBezTo>
                    <a:cubicBezTo>
                      <a:pt x="2960370" y="2419350"/>
                      <a:pt x="2941320" y="2430780"/>
                      <a:pt x="2921000" y="2434590"/>
                    </a:cubicBezTo>
                    <a:cubicBezTo>
                      <a:pt x="2900680" y="2438400"/>
                      <a:pt x="2870200" y="2426970"/>
                      <a:pt x="2854960" y="2413000"/>
                    </a:cubicBezTo>
                    <a:cubicBezTo>
                      <a:pt x="2842260" y="2401570"/>
                      <a:pt x="2839720" y="2390140"/>
                      <a:pt x="2834640" y="2364740"/>
                    </a:cubicBezTo>
                    <a:cubicBezTo>
                      <a:pt x="2815590" y="2280920"/>
                      <a:pt x="2832100" y="1927860"/>
                      <a:pt x="2821940" y="1812290"/>
                    </a:cubicBezTo>
                    <a:cubicBezTo>
                      <a:pt x="2816860" y="1760220"/>
                      <a:pt x="2799080" y="1727200"/>
                      <a:pt x="2804160" y="1697990"/>
                    </a:cubicBezTo>
                    <a:cubicBezTo>
                      <a:pt x="2806700" y="1678940"/>
                      <a:pt x="2815590" y="1662430"/>
                      <a:pt x="2825750" y="1652270"/>
                    </a:cubicBezTo>
                    <a:cubicBezTo>
                      <a:pt x="2834640" y="1643380"/>
                      <a:pt x="2844800" y="1637030"/>
                      <a:pt x="2856230" y="1634490"/>
                    </a:cubicBezTo>
                    <a:cubicBezTo>
                      <a:pt x="2871470" y="1630680"/>
                      <a:pt x="2894330" y="1633220"/>
                      <a:pt x="2908300" y="1638300"/>
                    </a:cubicBezTo>
                    <a:cubicBezTo>
                      <a:pt x="2919730" y="1643380"/>
                      <a:pt x="2927350" y="1647190"/>
                      <a:pt x="2934970" y="1661160"/>
                    </a:cubicBezTo>
                    <a:cubicBezTo>
                      <a:pt x="2954020" y="1695450"/>
                      <a:pt x="2969260" y="1830070"/>
                      <a:pt x="2965450" y="1878330"/>
                    </a:cubicBezTo>
                    <a:cubicBezTo>
                      <a:pt x="2964180" y="1901190"/>
                      <a:pt x="2961640" y="1916430"/>
                      <a:pt x="2951480" y="1929130"/>
                    </a:cubicBezTo>
                    <a:cubicBezTo>
                      <a:pt x="2941320" y="1943100"/>
                      <a:pt x="2922270" y="1955800"/>
                      <a:pt x="2905760" y="1958340"/>
                    </a:cubicBezTo>
                    <a:cubicBezTo>
                      <a:pt x="2889250" y="1962150"/>
                      <a:pt x="2867660" y="1958340"/>
                      <a:pt x="2852420" y="1950720"/>
                    </a:cubicBezTo>
                    <a:cubicBezTo>
                      <a:pt x="2838450" y="1941830"/>
                      <a:pt x="2825750" y="1932940"/>
                      <a:pt x="2818130" y="1908810"/>
                    </a:cubicBezTo>
                    <a:cubicBezTo>
                      <a:pt x="2794000" y="1835150"/>
                      <a:pt x="2834640" y="1464310"/>
                      <a:pt x="2854960" y="1398270"/>
                    </a:cubicBezTo>
                    <a:cubicBezTo>
                      <a:pt x="2860040" y="1380490"/>
                      <a:pt x="2863850" y="1375410"/>
                      <a:pt x="2872740" y="1367790"/>
                    </a:cubicBezTo>
                    <a:cubicBezTo>
                      <a:pt x="2882900" y="1357630"/>
                      <a:pt x="2903220" y="1346200"/>
                      <a:pt x="2918460" y="1344930"/>
                    </a:cubicBezTo>
                    <a:cubicBezTo>
                      <a:pt x="2934970" y="1343660"/>
                      <a:pt x="2955290" y="1350010"/>
                      <a:pt x="2967990" y="1358900"/>
                    </a:cubicBezTo>
                    <a:cubicBezTo>
                      <a:pt x="2981960" y="1369060"/>
                      <a:pt x="2987040" y="1379220"/>
                      <a:pt x="2995930" y="1402080"/>
                    </a:cubicBezTo>
                    <a:cubicBezTo>
                      <a:pt x="3023870" y="1473200"/>
                      <a:pt x="3051810" y="1699260"/>
                      <a:pt x="3070860" y="1859280"/>
                    </a:cubicBezTo>
                    <a:cubicBezTo>
                      <a:pt x="3091180" y="2034540"/>
                      <a:pt x="3126740" y="2324100"/>
                      <a:pt x="3112770" y="2410460"/>
                    </a:cubicBezTo>
                    <a:cubicBezTo>
                      <a:pt x="3107690" y="2439670"/>
                      <a:pt x="3100070" y="2454910"/>
                      <a:pt x="3089910" y="2466340"/>
                    </a:cubicBezTo>
                    <a:cubicBezTo>
                      <a:pt x="3082290" y="2473960"/>
                      <a:pt x="3072130" y="2477770"/>
                      <a:pt x="3061970" y="2479040"/>
                    </a:cubicBezTo>
                    <a:cubicBezTo>
                      <a:pt x="3049270" y="2481580"/>
                      <a:pt x="3028950" y="2480310"/>
                      <a:pt x="3016250" y="2472690"/>
                    </a:cubicBezTo>
                    <a:cubicBezTo>
                      <a:pt x="3002280" y="2463800"/>
                      <a:pt x="2992120" y="2449830"/>
                      <a:pt x="2984500" y="2421890"/>
                    </a:cubicBezTo>
                    <a:cubicBezTo>
                      <a:pt x="2960370" y="2339340"/>
                      <a:pt x="2979420" y="2051050"/>
                      <a:pt x="2988310" y="1879600"/>
                    </a:cubicBezTo>
                    <a:cubicBezTo>
                      <a:pt x="2994660" y="1723390"/>
                      <a:pt x="3009900" y="1510030"/>
                      <a:pt x="3027680" y="1436370"/>
                    </a:cubicBezTo>
                    <a:cubicBezTo>
                      <a:pt x="3034030" y="1410970"/>
                      <a:pt x="3036570" y="1399540"/>
                      <a:pt x="3048000" y="1386840"/>
                    </a:cubicBezTo>
                    <a:cubicBezTo>
                      <a:pt x="3059430" y="1375410"/>
                      <a:pt x="3081020" y="1366520"/>
                      <a:pt x="3096260" y="1363980"/>
                    </a:cubicBezTo>
                    <a:cubicBezTo>
                      <a:pt x="3108960" y="1362710"/>
                      <a:pt x="3120390" y="1363980"/>
                      <a:pt x="3131820" y="1370330"/>
                    </a:cubicBezTo>
                    <a:cubicBezTo>
                      <a:pt x="3145790" y="1376680"/>
                      <a:pt x="3158490" y="1384300"/>
                      <a:pt x="3171190" y="1405890"/>
                    </a:cubicBezTo>
                    <a:cubicBezTo>
                      <a:pt x="3205480" y="1470660"/>
                      <a:pt x="3246120" y="1779270"/>
                      <a:pt x="3243580" y="1854200"/>
                    </a:cubicBezTo>
                    <a:cubicBezTo>
                      <a:pt x="3242310" y="1880870"/>
                      <a:pt x="3238500" y="1893570"/>
                      <a:pt x="3230880" y="1906270"/>
                    </a:cubicBezTo>
                    <a:cubicBezTo>
                      <a:pt x="3224530" y="1917700"/>
                      <a:pt x="3215640" y="1925320"/>
                      <a:pt x="3204210" y="1931670"/>
                    </a:cubicBezTo>
                    <a:cubicBezTo>
                      <a:pt x="3190240" y="1938020"/>
                      <a:pt x="3166110" y="1940560"/>
                      <a:pt x="3152140" y="1938020"/>
                    </a:cubicBezTo>
                    <a:cubicBezTo>
                      <a:pt x="3139440" y="1935480"/>
                      <a:pt x="3128010" y="1930400"/>
                      <a:pt x="3119120" y="1921510"/>
                    </a:cubicBezTo>
                    <a:cubicBezTo>
                      <a:pt x="3108960" y="1911350"/>
                      <a:pt x="3100070" y="1901190"/>
                      <a:pt x="3093720" y="1874520"/>
                    </a:cubicBezTo>
                    <a:cubicBezTo>
                      <a:pt x="3072130" y="1789430"/>
                      <a:pt x="3083560" y="1369060"/>
                      <a:pt x="3100070" y="1282700"/>
                    </a:cubicBezTo>
                    <a:cubicBezTo>
                      <a:pt x="3105150" y="1257300"/>
                      <a:pt x="3107690" y="1245870"/>
                      <a:pt x="3117850" y="1234440"/>
                    </a:cubicBezTo>
                    <a:cubicBezTo>
                      <a:pt x="3128010" y="1223010"/>
                      <a:pt x="3147060" y="1212850"/>
                      <a:pt x="3163570" y="1210310"/>
                    </a:cubicBezTo>
                    <a:cubicBezTo>
                      <a:pt x="3178810" y="1209040"/>
                      <a:pt x="3199130" y="1214120"/>
                      <a:pt x="3213100" y="1223010"/>
                    </a:cubicBezTo>
                    <a:cubicBezTo>
                      <a:pt x="3225800" y="1231900"/>
                      <a:pt x="3234690" y="1240790"/>
                      <a:pt x="3242310" y="1264920"/>
                    </a:cubicBezTo>
                    <a:cubicBezTo>
                      <a:pt x="3265170" y="1338580"/>
                      <a:pt x="3258820" y="1689100"/>
                      <a:pt x="3244850" y="1766570"/>
                    </a:cubicBezTo>
                    <a:cubicBezTo>
                      <a:pt x="3239770" y="1791970"/>
                      <a:pt x="3237230" y="1803400"/>
                      <a:pt x="3225800" y="1814830"/>
                    </a:cubicBezTo>
                    <a:cubicBezTo>
                      <a:pt x="3215640" y="1827530"/>
                      <a:pt x="3195320" y="1836420"/>
                      <a:pt x="3180080" y="1838960"/>
                    </a:cubicBezTo>
                    <a:cubicBezTo>
                      <a:pt x="3168650" y="1841500"/>
                      <a:pt x="3157220" y="1841500"/>
                      <a:pt x="3145790" y="1835150"/>
                    </a:cubicBezTo>
                    <a:cubicBezTo>
                      <a:pt x="3130550" y="1827530"/>
                      <a:pt x="3112770" y="1814830"/>
                      <a:pt x="3101340" y="1784350"/>
                    </a:cubicBezTo>
                    <a:cubicBezTo>
                      <a:pt x="3067050" y="1692910"/>
                      <a:pt x="3088640" y="1233170"/>
                      <a:pt x="3105150" y="1144270"/>
                    </a:cubicBezTo>
                    <a:cubicBezTo>
                      <a:pt x="3108960" y="1120140"/>
                      <a:pt x="3111500" y="1111250"/>
                      <a:pt x="3121660" y="1099820"/>
                    </a:cubicBezTo>
                    <a:cubicBezTo>
                      <a:pt x="3131820" y="1089660"/>
                      <a:pt x="3149600" y="1079500"/>
                      <a:pt x="3163570" y="1078230"/>
                    </a:cubicBezTo>
                    <a:cubicBezTo>
                      <a:pt x="3178810" y="1076960"/>
                      <a:pt x="3197860" y="1079500"/>
                      <a:pt x="3209290" y="1089660"/>
                    </a:cubicBezTo>
                    <a:cubicBezTo>
                      <a:pt x="3223260" y="1099820"/>
                      <a:pt x="3232150" y="1118870"/>
                      <a:pt x="3238500" y="1144270"/>
                    </a:cubicBezTo>
                    <a:cubicBezTo>
                      <a:pt x="3249930" y="1189990"/>
                      <a:pt x="3242310" y="1281430"/>
                      <a:pt x="3237230" y="1344930"/>
                    </a:cubicBezTo>
                    <a:cubicBezTo>
                      <a:pt x="3234690" y="1402080"/>
                      <a:pt x="3237230" y="1471930"/>
                      <a:pt x="3218180" y="1507490"/>
                    </a:cubicBezTo>
                    <a:cubicBezTo>
                      <a:pt x="3206750" y="1529080"/>
                      <a:pt x="3186430" y="1546860"/>
                      <a:pt x="3167380" y="1550670"/>
                    </a:cubicBezTo>
                    <a:cubicBezTo>
                      <a:pt x="3147060" y="1554480"/>
                      <a:pt x="3116580" y="1545590"/>
                      <a:pt x="3101340" y="1532890"/>
                    </a:cubicBezTo>
                    <a:cubicBezTo>
                      <a:pt x="3088640" y="1522730"/>
                      <a:pt x="3084830" y="1508760"/>
                      <a:pt x="3078480" y="1487170"/>
                    </a:cubicBezTo>
                    <a:cubicBezTo>
                      <a:pt x="3067050" y="1447800"/>
                      <a:pt x="3063240" y="1379220"/>
                      <a:pt x="3059430" y="1309370"/>
                    </a:cubicBezTo>
                    <a:cubicBezTo>
                      <a:pt x="3055620" y="1210310"/>
                      <a:pt x="3040380" y="1005840"/>
                      <a:pt x="3064510" y="952500"/>
                    </a:cubicBezTo>
                    <a:cubicBezTo>
                      <a:pt x="3074670" y="932180"/>
                      <a:pt x="3088640" y="924560"/>
                      <a:pt x="3101340" y="919480"/>
                    </a:cubicBezTo>
                    <a:cubicBezTo>
                      <a:pt x="3111500" y="914400"/>
                      <a:pt x="3122930" y="913130"/>
                      <a:pt x="3134360" y="914400"/>
                    </a:cubicBezTo>
                    <a:cubicBezTo>
                      <a:pt x="3148330" y="916940"/>
                      <a:pt x="3167380" y="927100"/>
                      <a:pt x="3177540" y="937260"/>
                    </a:cubicBezTo>
                    <a:cubicBezTo>
                      <a:pt x="3186430" y="944880"/>
                      <a:pt x="3190240" y="949960"/>
                      <a:pt x="3192780" y="966470"/>
                    </a:cubicBezTo>
                    <a:cubicBezTo>
                      <a:pt x="3201670" y="1018540"/>
                      <a:pt x="3152140" y="1216660"/>
                      <a:pt x="3128010" y="1329690"/>
                    </a:cubicBezTo>
                    <a:cubicBezTo>
                      <a:pt x="3106420" y="1430020"/>
                      <a:pt x="3079750" y="1540510"/>
                      <a:pt x="3056890" y="1612900"/>
                    </a:cubicBezTo>
                    <a:cubicBezTo>
                      <a:pt x="3041650" y="1659890"/>
                      <a:pt x="3037840" y="1710690"/>
                      <a:pt x="3011170" y="1727200"/>
                    </a:cubicBezTo>
                    <a:cubicBezTo>
                      <a:pt x="2985770" y="1741170"/>
                      <a:pt x="2928620" y="1731010"/>
                      <a:pt x="2904490" y="1713230"/>
                    </a:cubicBezTo>
                    <a:cubicBezTo>
                      <a:pt x="2882900" y="1697990"/>
                      <a:pt x="2880360" y="1675130"/>
                      <a:pt x="2870200" y="1633220"/>
                    </a:cubicBezTo>
                    <a:cubicBezTo>
                      <a:pt x="2839720" y="1507490"/>
                      <a:pt x="2782570" y="953770"/>
                      <a:pt x="2805430" y="859790"/>
                    </a:cubicBezTo>
                    <a:cubicBezTo>
                      <a:pt x="2810510" y="835660"/>
                      <a:pt x="2816860" y="828040"/>
                      <a:pt x="2828290" y="819150"/>
                    </a:cubicBezTo>
                    <a:cubicBezTo>
                      <a:pt x="2839720" y="810260"/>
                      <a:pt x="2858770" y="803910"/>
                      <a:pt x="2872740" y="805180"/>
                    </a:cubicBezTo>
                    <a:cubicBezTo>
                      <a:pt x="2887980" y="806450"/>
                      <a:pt x="2905760" y="815340"/>
                      <a:pt x="2915920" y="824230"/>
                    </a:cubicBezTo>
                    <a:cubicBezTo>
                      <a:pt x="2923540" y="831850"/>
                      <a:pt x="2926080" y="835660"/>
                      <a:pt x="2932430" y="850900"/>
                    </a:cubicBezTo>
                    <a:cubicBezTo>
                      <a:pt x="2956560" y="919480"/>
                      <a:pt x="3034030" y="1352550"/>
                      <a:pt x="3014980" y="1443990"/>
                    </a:cubicBezTo>
                    <a:cubicBezTo>
                      <a:pt x="3009900" y="1474470"/>
                      <a:pt x="2997200" y="1489710"/>
                      <a:pt x="2983230" y="1499870"/>
                    </a:cubicBezTo>
                    <a:cubicBezTo>
                      <a:pt x="2969260" y="1508760"/>
                      <a:pt x="2950210" y="1512570"/>
                      <a:pt x="2934970" y="1508760"/>
                    </a:cubicBezTo>
                    <a:cubicBezTo>
                      <a:pt x="2917190" y="1504950"/>
                      <a:pt x="2893060" y="1488440"/>
                      <a:pt x="2882900" y="1469390"/>
                    </a:cubicBezTo>
                    <a:cubicBezTo>
                      <a:pt x="2872740" y="1446530"/>
                      <a:pt x="2881630" y="1416050"/>
                      <a:pt x="2885440" y="1372870"/>
                    </a:cubicBezTo>
                    <a:cubicBezTo>
                      <a:pt x="2893060" y="1287780"/>
                      <a:pt x="2921000" y="1059180"/>
                      <a:pt x="2948940" y="991870"/>
                    </a:cubicBezTo>
                    <a:cubicBezTo>
                      <a:pt x="2959100" y="963930"/>
                      <a:pt x="2969260" y="947420"/>
                      <a:pt x="2985770" y="939800"/>
                    </a:cubicBezTo>
                    <a:cubicBezTo>
                      <a:pt x="3002280" y="930910"/>
                      <a:pt x="3034030" y="930910"/>
                      <a:pt x="3050540" y="939800"/>
                    </a:cubicBezTo>
                    <a:cubicBezTo>
                      <a:pt x="3067050" y="949960"/>
                      <a:pt x="3077210" y="965200"/>
                      <a:pt x="3086100" y="994410"/>
                    </a:cubicBezTo>
                    <a:cubicBezTo>
                      <a:pt x="3108960" y="1068070"/>
                      <a:pt x="3108960" y="1365250"/>
                      <a:pt x="3088640" y="1431290"/>
                    </a:cubicBezTo>
                    <a:cubicBezTo>
                      <a:pt x="3081020" y="1454150"/>
                      <a:pt x="3073400" y="1464310"/>
                      <a:pt x="3059430" y="1473200"/>
                    </a:cubicBezTo>
                    <a:cubicBezTo>
                      <a:pt x="3046730" y="1482090"/>
                      <a:pt x="3026410" y="1487170"/>
                      <a:pt x="3011170" y="1484630"/>
                    </a:cubicBezTo>
                    <a:cubicBezTo>
                      <a:pt x="2995930" y="1483360"/>
                      <a:pt x="2978150" y="1473200"/>
                      <a:pt x="2966720" y="1461770"/>
                    </a:cubicBezTo>
                    <a:cubicBezTo>
                      <a:pt x="2956560" y="1450340"/>
                      <a:pt x="2954020" y="1438910"/>
                      <a:pt x="2948940" y="1414780"/>
                    </a:cubicBezTo>
                    <a:cubicBezTo>
                      <a:pt x="2938780" y="1355090"/>
                      <a:pt x="2954020" y="1179830"/>
                      <a:pt x="2950210" y="1082040"/>
                    </a:cubicBezTo>
                    <a:cubicBezTo>
                      <a:pt x="2947670" y="1003300"/>
                      <a:pt x="2924810" y="911860"/>
                      <a:pt x="2934970" y="869950"/>
                    </a:cubicBezTo>
                    <a:cubicBezTo>
                      <a:pt x="2940050" y="849630"/>
                      <a:pt x="2947670" y="836930"/>
                      <a:pt x="2959100" y="828040"/>
                    </a:cubicBezTo>
                    <a:cubicBezTo>
                      <a:pt x="2970530" y="817880"/>
                      <a:pt x="2989580" y="811530"/>
                      <a:pt x="3004820" y="812800"/>
                    </a:cubicBezTo>
                    <a:cubicBezTo>
                      <a:pt x="3020060" y="812800"/>
                      <a:pt x="3039110" y="820420"/>
                      <a:pt x="3049270" y="831850"/>
                    </a:cubicBezTo>
                    <a:cubicBezTo>
                      <a:pt x="3060700" y="842010"/>
                      <a:pt x="3065780" y="850900"/>
                      <a:pt x="3069590" y="875030"/>
                    </a:cubicBezTo>
                    <a:cubicBezTo>
                      <a:pt x="3084830" y="961390"/>
                      <a:pt x="3035300" y="1413510"/>
                      <a:pt x="3008630" y="1497330"/>
                    </a:cubicBezTo>
                    <a:cubicBezTo>
                      <a:pt x="3002280" y="1521460"/>
                      <a:pt x="2997200" y="1530350"/>
                      <a:pt x="2987040" y="1540510"/>
                    </a:cubicBezTo>
                    <a:cubicBezTo>
                      <a:pt x="2975610" y="1549400"/>
                      <a:pt x="2956560" y="1557020"/>
                      <a:pt x="2941320" y="1557020"/>
                    </a:cubicBezTo>
                    <a:cubicBezTo>
                      <a:pt x="2927350" y="1555750"/>
                      <a:pt x="2908300" y="1549400"/>
                      <a:pt x="2896870" y="1539240"/>
                    </a:cubicBezTo>
                    <a:cubicBezTo>
                      <a:pt x="2885440" y="1529080"/>
                      <a:pt x="2882900" y="1520190"/>
                      <a:pt x="2875280" y="1496060"/>
                    </a:cubicBezTo>
                    <a:cubicBezTo>
                      <a:pt x="2848610" y="1410970"/>
                      <a:pt x="2764790" y="953770"/>
                      <a:pt x="2786380" y="872490"/>
                    </a:cubicBezTo>
                    <a:cubicBezTo>
                      <a:pt x="2791460" y="849630"/>
                      <a:pt x="2802890" y="842010"/>
                      <a:pt x="2814320" y="833120"/>
                    </a:cubicBezTo>
                    <a:cubicBezTo>
                      <a:pt x="2823210" y="826770"/>
                      <a:pt x="2833370" y="822960"/>
                      <a:pt x="2844800" y="822960"/>
                    </a:cubicBezTo>
                    <a:cubicBezTo>
                      <a:pt x="2858770" y="822960"/>
                      <a:pt x="2879090" y="826770"/>
                      <a:pt x="2890520" y="835660"/>
                    </a:cubicBezTo>
                    <a:cubicBezTo>
                      <a:pt x="2903220" y="844550"/>
                      <a:pt x="2909570" y="853440"/>
                      <a:pt x="2917190" y="876300"/>
                    </a:cubicBezTo>
                    <a:cubicBezTo>
                      <a:pt x="2941320" y="960120"/>
                      <a:pt x="2937510" y="1433830"/>
                      <a:pt x="2910840" y="1516380"/>
                    </a:cubicBezTo>
                    <a:cubicBezTo>
                      <a:pt x="2903220" y="1539240"/>
                      <a:pt x="2894330" y="1546860"/>
                      <a:pt x="2884170" y="1555750"/>
                    </a:cubicBezTo>
                    <a:cubicBezTo>
                      <a:pt x="2875280" y="1562100"/>
                      <a:pt x="2865120" y="1567180"/>
                      <a:pt x="2853690" y="1567180"/>
                    </a:cubicBezTo>
                    <a:cubicBezTo>
                      <a:pt x="2838450" y="1567180"/>
                      <a:pt x="2807970" y="1557020"/>
                      <a:pt x="2795270" y="1544320"/>
                    </a:cubicBezTo>
                    <a:cubicBezTo>
                      <a:pt x="2785110" y="1534160"/>
                      <a:pt x="2783840" y="1525270"/>
                      <a:pt x="2778760" y="1499870"/>
                    </a:cubicBezTo>
                    <a:cubicBezTo>
                      <a:pt x="2760980" y="1402080"/>
                      <a:pt x="2755900" y="820420"/>
                      <a:pt x="2783840" y="728980"/>
                    </a:cubicBezTo>
                    <a:cubicBezTo>
                      <a:pt x="2791460" y="707390"/>
                      <a:pt x="2797810" y="699770"/>
                      <a:pt x="2809240" y="692150"/>
                    </a:cubicBezTo>
                    <a:cubicBezTo>
                      <a:pt x="2821940" y="684530"/>
                      <a:pt x="2839720" y="679450"/>
                      <a:pt x="2853690" y="680720"/>
                    </a:cubicBezTo>
                    <a:cubicBezTo>
                      <a:pt x="2867660" y="683260"/>
                      <a:pt x="2884170" y="693420"/>
                      <a:pt x="2893060" y="702310"/>
                    </a:cubicBezTo>
                    <a:cubicBezTo>
                      <a:pt x="2900680" y="709930"/>
                      <a:pt x="2903220" y="713740"/>
                      <a:pt x="2908300" y="728980"/>
                    </a:cubicBezTo>
                    <a:cubicBezTo>
                      <a:pt x="2922270" y="784860"/>
                      <a:pt x="2929890" y="1070610"/>
                      <a:pt x="2919730" y="1137920"/>
                    </a:cubicBezTo>
                    <a:cubicBezTo>
                      <a:pt x="2915920" y="1162050"/>
                      <a:pt x="2912110" y="1172210"/>
                      <a:pt x="2903220" y="1183640"/>
                    </a:cubicBezTo>
                    <a:cubicBezTo>
                      <a:pt x="2893060" y="1195070"/>
                      <a:pt x="2875280" y="1205230"/>
                      <a:pt x="2860040" y="1206500"/>
                    </a:cubicBezTo>
                    <a:cubicBezTo>
                      <a:pt x="2846070" y="1209040"/>
                      <a:pt x="2825750" y="1203960"/>
                      <a:pt x="2813050" y="1196340"/>
                    </a:cubicBezTo>
                    <a:cubicBezTo>
                      <a:pt x="2801620" y="1187450"/>
                      <a:pt x="2792730" y="1178560"/>
                      <a:pt x="2785110" y="1156970"/>
                    </a:cubicBezTo>
                    <a:cubicBezTo>
                      <a:pt x="2762250" y="1085850"/>
                      <a:pt x="2754630" y="740410"/>
                      <a:pt x="2783840" y="664210"/>
                    </a:cubicBezTo>
                    <a:cubicBezTo>
                      <a:pt x="2794000" y="636270"/>
                      <a:pt x="2811780" y="623570"/>
                      <a:pt x="2827020" y="615950"/>
                    </a:cubicBezTo>
                    <a:cubicBezTo>
                      <a:pt x="2837180" y="609600"/>
                      <a:pt x="2848610" y="609600"/>
                      <a:pt x="2860040" y="612140"/>
                    </a:cubicBezTo>
                    <a:cubicBezTo>
                      <a:pt x="2874010" y="614680"/>
                      <a:pt x="2894330" y="623570"/>
                      <a:pt x="2904490" y="635000"/>
                    </a:cubicBezTo>
                    <a:cubicBezTo>
                      <a:pt x="2914650" y="646430"/>
                      <a:pt x="2917190" y="660400"/>
                      <a:pt x="2921000" y="680720"/>
                    </a:cubicBezTo>
                    <a:cubicBezTo>
                      <a:pt x="2929890" y="721360"/>
                      <a:pt x="2928620" y="793750"/>
                      <a:pt x="2929890" y="866140"/>
                    </a:cubicBezTo>
                    <a:cubicBezTo>
                      <a:pt x="2931160" y="966470"/>
                      <a:pt x="2947670" y="1168400"/>
                      <a:pt x="2929890" y="1228090"/>
                    </a:cubicBezTo>
                    <a:cubicBezTo>
                      <a:pt x="2923540" y="1249680"/>
                      <a:pt x="2913380" y="1259840"/>
                      <a:pt x="2901950" y="1268730"/>
                    </a:cubicBezTo>
                    <a:cubicBezTo>
                      <a:pt x="2893060" y="1275080"/>
                      <a:pt x="2882900" y="1278890"/>
                      <a:pt x="2871470" y="1280160"/>
                    </a:cubicBezTo>
                    <a:cubicBezTo>
                      <a:pt x="2857500" y="1281430"/>
                      <a:pt x="2835910" y="1276350"/>
                      <a:pt x="2824480" y="1268730"/>
                    </a:cubicBezTo>
                    <a:cubicBezTo>
                      <a:pt x="2814320" y="1262380"/>
                      <a:pt x="2807970" y="1259840"/>
                      <a:pt x="2802890" y="1244600"/>
                    </a:cubicBezTo>
                    <a:cubicBezTo>
                      <a:pt x="2774950" y="1176020"/>
                      <a:pt x="2769870" y="689610"/>
                      <a:pt x="2786380" y="617220"/>
                    </a:cubicBezTo>
                    <a:cubicBezTo>
                      <a:pt x="2790190" y="600710"/>
                      <a:pt x="2792730" y="596900"/>
                      <a:pt x="2801620" y="589280"/>
                    </a:cubicBezTo>
                    <a:cubicBezTo>
                      <a:pt x="2810510" y="580390"/>
                      <a:pt x="2828290" y="570230"/>
                      <a:pt x="2842260" y="567690"/>
                    </a:cubicBezTo>
                    <a:cubicBezTo>
                      <a:pt x="2856230" y="566420"/>
                      <a:pt x="2875280" y="571500"/>
                      <a:pt x="2886710" y="579120"/>
                    </a:cubicBezTo>
                    <a:cubicBezTo>
                      <a:pt x="2899410" y="588010"/>
                      <a:pt x="2907030" y="596900"/>
                      <a:pt x="2913380" y="617220"/>
                    </a:cubicBezTo>
                    <a:cubicBezTo>
                      <a:pt x="2928620" y="669290"/>
                      <a:pt x="2910840" y="836930"/>
                      <a:pt x="2904490" y="924560"/>
                    </a:cubicBezTo>
                    <a:cubicBezTo>
                      <a:pt x="2899410" y="989330"/>
                      <a:pt x="2891790" y="1061720"/>
                      <a:pt x="2882900" y="1094740"/>
                    </a:cubicBezTo>
                    <a:cubicBezTo>
                      <a:pt x="2879090" y="1109980"/>
                      <a:pt x="2877820" y="1116330"/>
                      <a:pt x="2870200" y="1126490"/>
                    </a:cubicBezTo>
                    <a:cubicBezTo>
                      <a:pt x="2861310" y="1136650"/>
                      <a:pt x="2843530" y="1149350"/>
                      <a:pt x="2828290" y="1153160"/>
                    </a:cubicBezTo>
                    <a:cubicBezTo>
                      <a:pt x="2814320" y="1155700"/>
                      <a:pt x="2794000" y="1153160"/>
                      <a:pt x="2780030" y="1145540"/>
                    </a:cubicBezTo>
                    <a:cubicBezTo>
                      <a:pt x="2766060" y="1137920"/>
                      <a:pt x="2757170" y="1129030"/>
                      <a:pt x="2748280" y="1108710"/>
                    </a:cubicBezTo>
                    <a:cubicBezTo>
                      <a:pt x="2724150" y="1054100"/>
                      <a:pt x="2708910" y="864870"/>
                      <a:pt x="2701290" y="779780"/>
                    </a:cubicBezTo>
                    <a:cubicBezTo>
                      <a:pt x="2696210" y="725170"/>
                      <a:pt x="2684780" y="675640"/>
                      <a:pt x="2696210" y="647700"/>
                    </a:cubicBezTo>
                    <a:cubicBezTo>
                      <a:pt x="2702560" y="628650"/>
                      <a:pt x="2716530" y="617220"/>
                      <a:pt x="2730500" y="610870"/>
                    </a:cubicBezTo>
                    <a:cubicBezTo>
                      <a:pt x="2745740" y="603250"/>
                      <a:pt x="2766060" y="601980"/>
                      <a:pt x="2781300" y="605790"/>
                    </a:cubicBezTo>
                    <a:cubicBezTo>
                      <a:pt x="2796540" y="610870"/>
                      <a:pt x="2813050" y="624840"/>
                      <a:pt x="2821940" y="636270"/>
                    </a:cubicBezTo>
                    <a:cubicBezTo>
                      <a:pt x="2829560" y="646430"/>
                      <a:pt x="2829560" y="651510"/>
                      <a:pt x="2833370" y="668020"/>
                    </a:cubicBezTo>
                    <a:cubicBezTo>
                      <a:pt x="2842260" y="726440"/>
                      <a:pt x="2857500" y="999490"/>
                      <a:pt x="2832100" y="1066800"/>
                    </a:cubicBezTo>
                    <a:cubicBezTo>
                      <a:pt x="2820670" y="1094740"/>
                      <a:pt x="2805430" y="1111250"/>
                      <a:pt x="2786380" y="1117600"/>
                    </a:cubicBezTo>
                    <a:cubicBezTo>
                      <a:pt x="2767330" y="1125220"/>
                      <a:pt x="2735580" y="1121410"/>
                      <a:pt x="2719070" y="1109980"/>
                    </a:cubicBezTo>
                    <a:cubicBezTo>
                      <a:pt x="2702560" y="1098550"/>
                      <a:pt x="2694940" y="1080770"/>
                      <a:pt x="2687320" y="1049020"/>
                    </a:cubicBezTo>
                    <a:cubicBezTo>
                      <a:pt x="2664460" y="961390"/>
                      <a:pt x="2654300" y="595630"/>
                      <a:pt x="2675890" y="520700"/>
                    </a:cubicBezTo>
                    <a:cubicBezTo>
                      <a:pt x="2682240" y="497840"/>
                      <a:pt x="2689860" y="487680"/>
                      <a:pt x="2702560" y="478790"/>
                    </a:cubicBezTo>
                    <a:cubicBezTo>
                      <a:pt x="2715260" y="469900"/>
                      <a:pt x="2735580" y="464820"/>
                      <a:pt x="2750820" y="466090"/>
                    </a:cubicBezTo>
                    <a:cubicBezTo>
                      <a:pt x="2766060" y="467360"/>
                      <a:pt x="2783840" y="477520"/>
                      <a:pt x="2795270" y="487680"/>
                    </a:cubicBezTo>
                    <a:cubicBezTo>
                      <a:pt x="2805430" y="499110"/>
                      <a:pt x="2809240" y="511810"/>
                      <a:pt x="2813050" y="534670"/>
                    </a:cubicBezTo>
                    <a:cubicBezTo>
                      <a:pt x="2823210" y="586740"/>
                      <a:pt x="2833370" y="753110"/>
                      <a:pt x="2813050" y="805180"/>
                    </a:cubicBezTo>
                    <a:cubicBezTo>
                      <a:pt x="2802890" y="831850"/>
                      <a:pt x="2787650" y="848360"/>
                      <a:pt x="2768600" y="855980"/>
                    </a:cubicBezTo>
                    <a:cubicBezTo>
                      <a:pt x="2749550" y="862330"/>
                      <a:pt x="2717800" y="858520"/>
                      <a:pt x="2702560" y="847090"/>
                    </a:cubicBezTo>
                    <a:cubicBezTo>
                      <a:pt x="2686050" y="835660"/>
                      <a:pt x="2677160" y="814070"/>
                      <a:pt x="2670810" y="787400"/>
                    </a:cubicBezTo>
                    <a:cubicBezTo>
                      <a:pt x="2659380" y="742950"/>
                      <a:pt x="2673350" y="660400"/>
                      <a:pt x="2670810" y="595630"/>
                    </a:cubicBezTo>
                    <a:cubicBezTo>
                      <a:pt x="2667000" y="528320"/>
                      <a:pt x="2640330" y="429260"/>
                      <a:pt x="2650490" y="392430"/>
                    </a:cubicBezTo>
                    <a:cubicBezTo>
                      <a:pt x="2654300" y="377190"/>
                      <a:pt x="2660650" y="370840"/>
                      <a:pt x="2669540" y="361950"/>
                    </a:cubicBezTo>
                    <a:cubicBezTo>
                      <a:pt x="2680970" y="353060"/>
                      <a:pt x="2702560" y="342900"/>
                      <a:pt x="2719070" y="342900"/>
                    </a:cubicBezTo>
                    <a:cubicBezTo>
                      <a:pt x="2735580" y="342900"/>
                      <a:pt x="2755900" y="350520"/>
                      <a:pt x="2768600" y="360680"/>
                    </a:cubicBezTo>
                    <a:cubicBezTo>
                      <a:pt x="2781300" y="372110"/>
                      <a:pt x="2787650" y="382270"/>
                      <a:pt x="2794000" y="407670"/>
                    </a:cubicBezTo>
                    <a:cubicBezTo>
                      <a:pt x="2810510" y="480060"/>
                      <a:pt x="2811780" y="797560"/>
                      <a:pt x="2780030" y="871220"/>
                    </a:cubicBezTo>
                    <a:cubicBezTo>
                      <a:pt x="2767330" y="899160"/>
                      <a:pt x="2750820" y="913130"/>
                      <a:pt x="2731770" y="919480"/>
                    </a:cubicBezTo>
                    <a:cubicBezTo>
                      <a:pt x="2712720" y="925830"/>
                      <a:pt x="2680970" y="918210"/>
                      <a:pt x="2664460" y="906780"/>
                    </a:cubicBezTo>
                    <a:cubicBezTo>
                      <a:pt x="2650490" y="896620"/>
                      <a:pt x="2644140" y="885190"/>
                      <a:pt x="2637790" y="862330"/>
                    </a:cubicBezTo>
                    <a:cubicBezTo>
                      <a:pt x="2622550" y="810260"/>
                      <a:pt x="2608580" y="627380"/>
                      <a:pt x="2628900" y="579120"/>
                    </a:cubicBezTo>
                    <a:cubicBezTo>
                      <a:pt x="2637790" y="558800"/>
                      <a:pt x="2654300" y="549910"/>
                      <a:pt x="2669540" y="543560"/>
                    </a:cubicBezTo>
                    <a:cubicBezTo>
                      <a:pt x="2684780" y="537210"/>
                      <a:pt x="2707640" y="537210"/>
                      <a:pt x="2724150" y="542290"/>
                    </a:cubicBezTo>
                    <a:cubicBezTo>
                      <a:pt x="2739390" y="548640"/>
                      <a:pt x="2757170" y="565150"/>
                      <a:pt x="2764790" y="577850"/>
                    </a:cubicBezTo>
                    <a:cubicBezTo>
                      <a:pt x="2771140" y="589280"/>
                      <a:pt x="2771140" y="596900"/>
                      <a:pt x="2773680" y="613410"/>
                    </a:cubicBezTo>
                    <a:cubicBezTo>
                      <a:pt x="2778760" y="648970"/>
                      <a:pt x="2783840" y="745490"/>
                      <a:pt x="2776220" y="784860"/>
                    </a:cubicBezTo>
                    <a:cubicBezTo>
                      <a:pt x="2772410" y="807720"/>
                      <a:pt x="2769870" y="824230"/>
                      <a:pt x="2755900" y="836930"/>
                    </a:cubicBezTo>
                    <a:cubicBezTo>
                      <a:pt x="2741930" y="852170"/>
                      <a:pt x="2708910" y="866140"/>
                      <a:pt x="2687320" y="863600"/>
                    </a:cubicBezTo>
                    <a:cubicBezTo>
                      <a:pt x="2665730" y="861060"/>
                      <a:pt x="2641600" y="848360"/>
                      <a:pt x="2627630" y="821690"/>
                    </a:cubicBezTo>
                    <a:cubicBezTo>
                      <a:pt x="2594610" y="760730"/>
                      <a:pt x="2606040" y="508000"/>
                      <a:pt x="2617470" y="440690"/>
                    </a:cubicBezTo>
                    <a:cubicBezTo>
                      <a:pt x="2621280" y="414020"/>
                      <a:pt x="2626360" y="401320"/>
                      <a:pt x="2636520" y="388620"/>
                    </a:cubicBezTo>
                    <a:cubicBezTo>
                      <a:pt x="2644140" y="378460"/>
                      <a:pt x="2654300" y="372110"/>
                      <a:pt x="2667000" y="368300"/>
                    </a:cubicBezTo>
                    <a:cubicBezTo>
                      <a:pt x="2682240" y="363220"/>
                      <a:pt x="2705100" y="360680"/>
                      <a:pt x="2721610" y="368300"/>
                    </a:cubicBezTo>
                    <a:cubicBezTo>
                      <a:pt x="2739390" y="375920"/>
                      <a:pt x="2758440" y="394970"/>
                      <a:pt x="2768600" y="421640"/>
                    </a:cubicBezTo>
                    <a:cubicBezTo>
                      <a:pt x="2786380" y="468630"/>
                      <a:pt x="2773680" y="582930"/>
                      <a:pt x="2768600" y="641350"/>
                    </a:cubicBezTo>
                    <a:cubicBezTo>
                      <a:pt x="2766060" y="683260"/>
                      <a:pt x="2762250" y="721360"/>
                      <a:pt x="2753360" y="745490"/>
                    </a:cubicBezTo>
                    <a:cubicBezTo>
                      <a:pt x="2747010" y="759460"/>
                      <a:pt x="2741930" y="768350"/>
                      <a:pt x="2731770" y="775970"/>
                    </a:cubicBezTo>
                    <a:cubicBezTo>
                      <a:pt x="2717800" y="784860"/>
                      <a:pt x="2696210" y="795020"/>
                      <a:pt x="2678430" y="793750"/>
                    </a:cubicBezTo>
                    <a:cubicBezTo>
                      <a:pt x="2661920" y="793750"/>
                      <a:pt x="2639060" y="783590"/>
                      <a:pt x="2627630" y="773430"/>
                    </a:cubicBezTo>
                    <a:cubicBezTo>
                      <a:pt x="2617470" y="765810"/>
                      <a:pt x="2612390" y="756920"/>
                      <a:pt x="2606040" y="742950"/>
                    </a:cubicBezTo>
                    <a:cubicBezTo>
                      <a:pt x="2595880" y="713740"/>
                      <a:pt x="2592070" y="651510"/>
                      <a:pt x="2588260" y="610870"/>
                    </a:cubicBezTo>
                    <a:cubicBezTo>
                      <a:pt x="2584450" y="575310"/>
                      <a:pt x="2579370" y="537210"/>
                      <a:pt x="2583180" y="509270"/>
                    </a:cubicBezTo>
                    <a:cubicBezTo>
                      <a:pt x="2586990" y="488950"/>
                      <a:pt x="2589530" y="469900"/>
                      <a:pt x="2602230" y="455930"/>
                    </a:cubicBezTo>
                    <a:cubicBezTo>
                      <a:pt x="2617470" y="440690"/>
                      <a:pt x="2649220" y="426720"/>
                      <a:pt x="2670810" y="427990"/>
                    </a:cubicBezTo>
                    <a:cubicBezTo>
                      <a:pt x="2692400" y="430530"/>
                      <a:pt x="2712720" y="441960"/>
                      <a:pt x="2733040" y="468630"/>
                    </a:cubicBezTo>
                    <a:cubicBezTo>
                      <a:pt x="2782570" y="537210"/>
                      <a:pt x="2865120" y="850900"/>
                      <a:pt x="2862580" y="927100"/>
                    </a:cubicBezTo>
                    <a:cubicBezTo>
                      <a:pt x="2861310" y="953770"/>
                      <a:pt x="2854960" y="966470"/>
                      <a:pt x="2843530" y="979170"/>
                    </a:cubicBezTo>
                    <a:cubicBezTo>
                      <a:pt x="2832100" y="991870"/>
                      <a:pt x="2811780" y="1003300"/>
                      <a:pt x="2795270" y="1005840"/>
                    </a:cubicBezTo>
                    <a:cubicBezTo>
                      <a:pt x="2777490" y="1007110"/>
                      <a:pt x="2755900" y="1002030"/>
                      <a:pt x="2741930" y="993140"/>
                    </a:cubicBezTo>
                    <a:cubicBezTo>
                      <a:pt x="2726690" y="982980"/>
                      <a:pt x="2715260" y="974090"/>
                      <a:pt x="2708910" y="947420"/>
                    </a:cubicBezTo>
                    <a:cubicBezTo>
                      <a:pt x="2687320" y="861060"/>
                      <a:pt x="2767330" y="388620"/>
                      <a:pt x="2791460" y="314960"/>
                    </a:cubicBezTo>
                    <a:cubicBezTo>
                      <a:pt x="2797810" y="297180"/>
                      <a:pt x="2799080" y="293370"/>
                      <a:pt x="2807970" y="284480"/>
                    </a:cubicBezTo>
                    <a:cubicBezTo>
                      <a:pt x="2818130" y="274320"/>
                      <a:pt x="2837180" y="262890"/>
                      <a:pt x="2852420" y="261620"/>
                    </a:cubicBezTo>
                    <a:cubicBezTo>
                      <a:pt x="2867660" y="260350"/>
                      <a:pt x="2887980" y="265430"/>
                      <a:pt x="2900680" y="274320"/>
                    </a:cubicBezTo>
                    <a:cubicBezTo>
                      <a:pt x="2913380" y="283210"/>
                      <a:pt x="2922270" y="293370"/>
                      <a:pt x="2928620" y="314960"/>
                    </a:cubicBezTo>
                    <a:cubicBezTo>
                      <a:pt x="2947670" y="374650"/>
                      <a:pt x="2955290" y="621030"/>
                      <a:pt x="2931160" y="676910"/>
                    </a:cubicBezTo>
                    <a:cubicBezTo>
                      <a:pt x="2921000" y="698500"/>
                      <a:pt x="2907030" y="708660"/>
                      <a:pt x="2890520" y="713740"/>
                    </a:cubicBezTo>
                    <a:cubicBezTo>
                      <a:pt x="2871470" y="718820"/>
                      <a:pt x="2837180" y="715010"/>
                      <a:pt x="2819400" y="704850"/>
                    </a:cubicBezTo>
                    <a:cubicBezTo>
                      <a:pt x="2805430" y="695960"/>
                      <a:pt x="2795270" y="679450"/>
                      <a:pt x="2788920" y="660400"/>
                    </a:cubicBezTo>
                    <a:cubicBezTo>
                      <a:pt x="2780030" y="633730"/>
                      <a:pt x="2781300" y="582930"/>
                      <a:pt x="2785110" y="554990"/>
                    </a:cubicBezTo>
                    <a:cubicBezTo>
                      <a:pt x="2788920" y="534670"/>
                      <a:pt x="2794000" y="516890"/>
                      <a:pt x="2805430" y="504190"/>
                    </a:cubicBezTo>
                    <a:cubicBezTo>
                      <a:pt x="2816860" y="491490"/>
                      <a:pt x="2835910" y="478790"/>
                      <a:pt x="2853690" y="478790"/>
                    </a:cubicBezTo>
                    <a:cubicBezTo>
                      <a:pt x="2874010" y="477520"/>
                      <a:pt x="2907030" y="488950"/>
                      <a:pt x="2921000" y="504190"/>
                    </a:cubicBezTo>
                    <a:cubicBezTo>
                      <a:pt x="2933700" y="516890"/>
                      <a:pt x="2934970" y="527050"/>
                      <a:pt x="2940050" y="554990"/>
                    </a:cubicBezTo>
                    <a:cubicBezTo>
                      <a:pt x="2961640" y="660400"/>
                      <a:pt x="2995930" y="1226820"/>
                      <a:pt x="2973070" y="1336040"/>
                    </a:cubicBezTo>
                    <a:cubicBezTo>
                      <a:pt x="2966720" y="1366520"/>
                      <a:pt x="2961640" y="1380490"/>
                      <a:pt x="2947670" y="1391920"/>
                    </a:cubicBezTo>
                    <a:cubicBezTo>
                      <a:pt x="2932430" y="1402080"/>
                      <a:pt x="2901950" y="1404620"/>
                      <a:pt x="2886710" y="1400810"/>
                    </a:cubicBezTo>
                    <a:cubicBezTo>
                      <a:pt x="2875280" y="1399540"/>
                      <a:pt x="2867660" y="1393190"/>
                      <a:pt x="2860040" y="1384300"/>
                    </a:cubicBezTo>
                    <a:cubicBezTo>
                      <a:pt x="2851150" y="1374140"/>
                      <a:pt x="2846070" y="1366520"/>
                      <a:pt x="2840990" y="1341120"/>
                    </a:cubicBezTo>
                    <a:cubicBezTo>
                      <a:pt x="2818130" y="1220470"/>
                      <a:pt x="2827020" y="360680"/>
                      <a:pt x="2851150" y="242570"/>
                    </a:cubicBezTo>
                    <a:cubicBezTo>
                      <a:pt x="2856230" y="219710"/>
                      <a:pt x="2860040" y="212090"/>
                      <a:pt x="2867660" y="201930"/>
                    </a:cubicBezTo>
                    <a:cubicBezTo>
                      <a:pt x="2874010" y="194310"/>
                      <a:pt x="2881630" y="187960"/>
                      <a:pt x="2893060" y="185420"/>
                    </a:cubicBezTo>
                    <a:cubicBezTo>
                      <a:pt x="2907030" y="181610"/>
                      <a:pt x="2936240" y="185420"/>
                      <a:pt x="2950210" y="194310"/>
                    </a:cubicBezTo>
                    <a:cubicBezTo>
                      <a:pt x="2962910" y="201930"/>
                      <a:pt x="2967990" y="209550"/>
                      <a:pt x="2974340" y="231140"/>
                    </a:cubicBezTo>
                    <a:cubicBezTo>
                      <a:pt x="3004820" y="325120"/>
                      <a:pt x="3031490" y="933450"/>
                      <a:pt x="3017520" y="1033780"/>
                    </a:cubicBezTo>
                    <a:cubicBezTo>
                      <a:pt x="3014980" y="1057910"/>
                      <a:pt x="3012440" y="1065530"/>
                      <a:pt x="3003550" y="1076960"/>
                    </a:cubicBezTo>
                    <a:cubicBezTo>
                      <a:pt x="2994660" y="1088390"/>
                      <a:pt x="2978150" y="1098550"/>
                      <a:pt x="2964180" y="1099820"/>
                    </a:cubicBezTo>
                    <a:cubicBezTo>
                      <a:pt x="2950210" y="1102360"/>
                      <a:pt x="2931160" y="1098550"/>
                      <a:pt x="2919730" y="1092200"/>
                    </a:cubicBezTo>
                    <a:cubicBezTo>
                      <a:pt x="2907030" y="1084580"/>
                      <a:pt x="2898140" y="1075690"/>
                      <a:pt x="2891790" y="1055370"/>
                    </a:cubicBezTo>
                    <a:cubicBezTo>
                      <a:pt x="2875280" y="1004570"/>
                      <a:pt x="2874010" y="805180"/>
                      <a:pt x="2891790" y="753110"/>
                    </a:cubicBezTo>
                    <a:cubicBezTo>
                      <a:pt x="2900680" y="732790"/>
                      <a:pt x="2910840" y="722630"/>
                      <a:pt x="2924810" y="715010"/>
                    </a:cubicBezTo>
                    <a:cubicBezTo>
                      <a:pt x="2938780" y="707390"/>
                      <a:pt x="2959100" y="703580"/>
                      <a:pt x="2974340" y="707390"/>
                    </a:cubicBezTo>
                    <a:cubicBezTo>
                      <a:pt x="2992120" y="712470"/>
                      <a:pt x="3011170" y="725170"/>
                      <a:pt x="3025140" y="750570"/>
                    </a:cubicBezTo>
                    <a:cubicBezTo>
                      <a:pt x="3056890" y="807720"/>
                      <a:pt x="3075940" y="1032510"/>
                      <a:pt x="3078480" y="1088390"/>
                    </a:cubicBezTo>
                    <a:cubicBezTo>
                      <a:pt x="3079750" y="1106170"/>
                      <a:pt x="3079750" y="1112520"/>
                      <a:pt x="3075940" y="1123950"/>
                    </a:cubicBezTo>
                    <a:cubicBezTo>
                      <a:pt x="3069590" y="1137920"/>
                      <a:pt x="3055620" y="1156970"/>
                      <a:pt x="3041650" y="1165860"/>
                    </a:cubicBezTo>
                    <a:cubicBezTo>
                      <a:pt x="3026410" y="1173480"/>
                      <a:pt x="3004820" y="1177290"/>
                      <a:pt x="2988310" y="1173480"/>
                    </a:cubicBezTo>
                    <a:cubicBezTo>
                      <a:pt x="2971800" y="1170940"/>
                      <a:pt x="2952750" y="1156970"/>
                      <a:pt x="2942590" y="1145540"/>
                    </a:cubicBezTo>
                    <a:cubicBezTo>
                      <a:pt x="2934970" y="1135380"/>
                      <a:pt x="2932430" y="1126490"/>
                      <a:pt x="2928620" y="1111250"/>
                    </a:cubicBezTo>
                    <a:cubicBezTo>
                      <a:pt x="2923540" y="1082040"/>
                      <a:pt x="2927350" y="1036320"/>
                      <a:pt x="2931160" y="979170"/>
                    </a:cubicBezTo>
                    <a:cubicBezTo>
                      <a:pt x="2936240" y="875030"/>
                      <a:pt x="2946400" y="609600"/>
                      <a:pt x="2973070" y="535940"/>
                    </a:cubicBezTo>
                    <a:cubicBezTo>
                      <a:pt x="2983230" y="508000"/>
                      <a:pt x="2990850" y="492760"/>
                      <a:pt x="3007360" y="483870"/>
                    </a:cubicBezTo>
                    <a:cubicBezTo>
                      <a:pt x="3023870" y="474980"/>
                      <a:pt x="3053080" y="473710"/>
                      <a:pt x="3069590" y="482600"/>
                    </a:cubicBezTo>
                    <a:cubicBezTo>
                      <a:pt x="3086100" y="490220"/>
                      <a:pt x="3094990" y="504190"/>
                      <a:pt x="3106420" y="533400"/>
                    </a:cubicBezTo>
                    <a:cubicBezTo>
                      <a:pt x="3143250" y="627380"/>
                      <a:pt x="3196590" y="1123950"/>
                      <a:pt x="3187700" y="1202690"/>
                    </a:cubicBezTo>
                    <a:cubicBezTo>
                      <a:pt x="3185160" y="1220470"/>
                      <a:pt x="3182620" y="1224280"/>
                      <a:pt x="3175000" y="1234440"/>
                    </a:cubicBezTo>
                    <a:cubicBezTo>
                      <a:pt x="3166110" y="1244600"/>
                      <a:pt x="3148330" y="1258570"/>
                      <a:pt x="3134360" y="1262380"/>
                    </a:cubicBezTo>
                    <a:cubicBezTo>
                      <a:pt x="3122930" y="1266190"/>
                      <a:pt x="3112770" y="1266190"/>
                      <a:pt x="3101340" y="1262380"/>
                    </a:cubicBezTo>
                    <a:cubicBezTo>
                      <a:pt x="3087370" y="1258570"/>
                      <a:pt x="3068320" y="1245870"/>
                      <a:pt x="3059430" y="1234440"/>
                    </a:cubicBezTo>
                    <a:cubicBezTo>
                      <a:pt x="3053080" y="1225550"/>
                      <a:pt x="3050540" y="1219200"/>
                      <a:pt x="3048000" y="1202690"/>
                    </a:cubicBezTo>
                    <a:cubicBezTo>
                      <a:pt x="3041650" y="1155700"/>
                      <a:pt x="3056890" y="977900"/>
                      <a:pt x="3069590" y="914400"/>
                    </a:cubicBezTo>
                    <a:cubicBezTo>
                      <a:pt x="3077210" y="881380"/>
                      <a:pt x="3079750" y="858520"/>
                      <a:pt x="3094990" y="842010"/>
                    </a:cubicBezTo>
                    <a:cubicBezTo>
                      <a:pt x="3110230" y="825500"/>
                      <a:pt x="3138170" y="814070"/>
                      <a:pt x="3155950" y="811530"/>
                    </a:cubicBezTo>
                    <a:cubicBezTo>
                      <a:pt x="3168650" y="810260"/>
                      <a:pt x="3178810" y="814070"/>
                      <a:pt x="3188970" y="821690"/>
                    </a:cubicBezTo>
                    <a:cubicBezTo>
                      <a:pt x="3201670" y="829310"/>
                      <a:pt x="3213100" y="840740"/>
                      <a:pt x="3221990" y="861060"/>
                    </a:cubicBezTo>
                    <a:cubicBezTo>
                      <a:pt x="3238500" y="895350"/>
                      <a:pt x="3244850" y="967740"/>
                      <a:pt x="3252470" y="1028700"/>
                    </a:cubicBezTo>
                    <a:cubicBezTo>
                      <a:pt x="3260090" y="1097280"/>
                      <a:pt x="3280410" y="1210310"/>
                      <a:pt x="3263900" y="1252220"/>
                    </a:cubicBezTo>
                    <a:cubicBezTo>
                      <a:pt x="3256280" y="1272540"/>
                      <a:pt x="3242310" y="1282700"/>
                      <a:pt x="3227070" y="1289050"/>
                    </a:cubicBezTo>
                    <a:cubicBezTo>
                      <a:pt x="3213100" y="1296670"/>
                      <a:pt x="3190240" y="1297940"/>
                      <a:pt x="3175000" y="1292860"/>
                    </a:cubicBezTo>
                    <a:cubicBezTo>
                      <a:pt x="3159760" y="1287780"/>
                      <a:pt x="3141980" y="1273810"/>
                      <a:pt x="3134360" y="1261110"/>
                    </a:cubicBezTo>
                    <a:cubicBezTo>
                      <a:pt x="3126740" y="1250950"/>
                      <a:pt x="3125470" y="1243330"/>
                      <a:pt x="3122930" y="1226820"/>
                    </a:cubicBezTo>
                    <a:cubicBezTo>
                      <a:pt x="3116580" y="1186180"/>
                      <a:pt x="3121660" y="1075690"/>
                      <a:pt x="3126740" y="1005840"/>
                    </a:cubicBezTo>
                    <a:cubicBezTo>
                      <a:pt x="3130550" y="939800"/>
                      <a:pt x="3128010" y="855980"/>
                      <a:pt x="3148330" y="816610"/>
                    </a:cubicBezTo>
                    <a:cubicBezTo>
                      <a:pt x="3161030" y="792480"/>
                      <a:pt x="3180080" y="775970"/>
                      <a:pt x="3199130" y="769620"/>
                    </a:cubicBezTo>
                    <a:cubicBezTo>
                      <a:pt x="3214370" y="764540"/>
                      <a:pt x="3235960" y="767080"/>
                      <a:pt x="3251200" y="774700"/>
                    </a:cubicBezTo>
                    <a:cubicBezTo>
                      <a:pt x="3267710" y="784860"/>
                      <a:pt x="3280410" y="806450"/>
                      <a:pt x="3290570" y="830580"/>
                    </a:cubicBezTo>
                    <a:cubicBezTo>
                      <a:pt x="3305810" y="868680"/>
                      <a:pt x="3312160" y="932180"/>
                      <a:pt x="3317240" y="986790"/>
                    </a:cubicBezTo>
                    <a:cubicBezTo>
                      <a:pt x="3323590" y="1043940"/>
                      <a:pt x="3328670" y="1132840"/>
                      <a:pt x="3319780" y="1168400"/>
                    </a:cubicBezTo>
                    <a:cubicBezTo>
                      <a:pt x="3315970" y="1183640"/>
                      <a:pt x="3312160" y="1191260"/>
                      <a:pt x="3303270" y="1200150"/>
                    </a:cubicBezTo>
                    <a:cubicBezTo>
                      <a:pt x="3293110" y="1211580"/>
                      <a:pt x="3271520" y="1223010"/>
                      <a:pt x="3256280" y="1226820"/>
                    </a:cubicBezTo>
                    <a:cubicBezTo>
                      <a:pt x="3243580" y="1229360"/>
                      <a:pt x="3230880" y="1228090"/>
                      <a:pt x="3219450" y="1223010"/>
                    </a:cubicBezTo>
                    <a:cubicBezTo>
                      <a:pt x="3205480" y="1216660"/>
                      <a:pt x="3187700" y="1205230"/>
                      <a:pt x="3178810" y="1187450"/>
                    </a:cubicBezTo>
                    <a:cubicBezTo>
                      <a:pt x="3166110" y="1160780"/>
                      <a:pt x="3167380" y="1098550"/>
                      <a:pt x="3177540" y="1066800"/>
                    </a:cubicBezTo>
                    <a:cubicBezTo>
                      <a:pt x="3185160" y="1042670"/>
                      <a:pt x="3201670" y="1018540"/>
                      <a:pt x="3219450" y="1008380"/>
                    </a:cubicBezTo>
                    <a:cubicBezTo>
                      <a:pt x="3234690" y="999490"/>
                      <a:pt x="3257550" y="998220"/>
                      <a:pt x="3274060" y="1002030"/>
                    </a:cubicBezTo>
                    <a:cubicBezTo>
                      <a:pt x="3290570" y="1007110"/>
                      <a:pt x="3308350" y="1016000"/>
                      <a:pt x="3318510" y="1033780"/>
                    </a:cubicBezTo>
                    <a:cubicBezTo>
                      <a:pt x="3335020" y="1062990"/>
                      <a:pt x="3355340" y="1159510"/>
                      <a:pt x="3336290" y="1174750"/>
                    </a:cubicBezTo>
                    <a:cubicBezTo>
                      <a:pt x="3321050" y="1188720"/>
                      <a:pt x="3238500" y="1160780"/>
                      <a:pt x="3235960" y="1145540"/>
                    </a:cubicBezTo>
                    <a:cubicBezTo>
                      <a:pt x="3232150" y="1130300"/>
                      <a:pt x="3275330" y="1103630"/>
                      <a:pt x="3309620" y="1083310"/>
                    </a:cubicBezTo>
                    <a:cubicBezTo>
                      <a:pt x="3371850" y="1045210"/>
                      <a:pt x="3534410" y="953770"/>
                      <a:pt x="3595370" y="969010"/>
                    </a:cubicBezTo>
                    <a:cubicBezTo>
                      <a:pt x="3632200" y="979170"/>
                      <a:pt x="3661410" y="1024890"/>
                      <a:pt x="3667760" y="1059180"/>
                    </a:cubicBezTo>
                    <a:cubicBezTo>
                      <a:pt x="3674110" y="1092200"/>
                      <a:pt x="3651250" y="1143000"/>
                      <a:pt x="3632200" y="1170940"/>
                    </a:cubicBezTo>
                    <a:cubicBezTo>
                      <a:pt x="3614420" y="1195070"/>
                      <a:pt x="3590290" y="1209040"/>
                      <a:pt x="3562350" y="1223010"/>
                    </a:cubicBezTo>
                    <a:cubicBezTo>
                      <a:pt x="3530600" y="1238250"/>
                      <a:pt x="3489960" y="1247140"/>
                      <a:pt x="3446780" y="1256030"/>
                    </a:cubicBezTo>
                    <a:cubicBezTo>
                      <a:pt x="3395980" y="1267460"/>
                      <a:pt x="3305810" y="1303020"/>
                      <a:pt x="3274060" y="1281430"/>
                    </a:cubicBezTo>
                    <a:cubicBezTo>
                      <a:pt x="3249930" y="1266190"/>
                      <a:pt x="3234690" y="1202690"/>
                      <a:pt x="3247390" y="1184910"/>
                    </a:cubicBezTo>
                    <a:cubicBezTo>
                      <a:pt x="3257550" y="1168400"/>
                      <a:pt x="3296920" y="1184910"/>
                      <a:pt x="3329940" y="1173480"/>
                    </a:cubicBezTo>
                    <a:cubicBezTo>
                      <a:pt x="3385820" y="1154430"/>
                      <a:pt x="3488690" y="1070610"/>
                      <a:pt x="3544570" y="1050290"/>
                    </a:cubicBezTo>
                    <a:cubicBezTo>
                      <a:pt x="3576320" y="1038860"/>
                      <a:pt x="3597910" y="1028700"/>
                      <a:pt x="3623310" y="1035050"/>
                    </a:cubicBezTo>
                    <a:cubicBezTo>
                      <a:pt x="3652520" y="1041400"/>
                      <a:pt x="3695700" y="1073150"/>
                      <a:pt x="3707130" y="1101090"/>
                    </a:cubicBezTo>
                    <a:cubicBezTo>
                      <a:pt x="3718560" y="1130300"/>
                      <a:pt x="3707130" y="1183640"/>
                      <a:pt x="3688080" y="1209040"/>
                    </a:cubicBezTo>
                    <a:cubicBezTo>
                      <a:pt x="3672840" y="1230630"/>
                      <a:pt x="3642360" y="1244600"/>
                      <a:pt x="3611880" y="1249680"/>
                    </a:cubicBezTo>
                    <a:cubicBezTo>
                      <a:pt x="3573780" y="1257300"/>
                      <a:pt x="3493770" y="1258570"/>
                      <a:pt x="3473450" y="1233170"/>
                    </a:cubicBezTo>
                    <a:cubicBezTo>
                      <a:pt x="3454400" y="1210310"/>
                      <a:pt x="3464560" y="1141730"/>
                      <a:pt x="3482340" y="1116330"/>
                    </a:cubicBezTo>
                    <a:cubicBezTo>
                      <a:pt x="3496310" y="1094740"/>
                      <a:pt x="3525520" y="1083310"/>
                      <a:pt x="3553460" y="1079500"/>
                    </a:cubicBezTo>
                    <a:cubicBezTo>
                      <a:pt x="3586480" y="1073150"/>
                      <a:pt x="3630930" y="1075690"/>
                      <a:pt x="3672840" y="1096010"/>
                    </a:cubicBezTo>
                    <a:cubicBezTo>
                      <a:pt x="3737610" y="1126490"/>
                      <a:pt x="3844290" y="1234440"/>
                      <a:pt x="3886200" y="1290320"/>
                    </a:cubicBezTo>
                    <a:cubicBezTo>
                      <a:pt x="3910330" y="1323340"/>
                      <a:pt x="3915410" y="1343660"/>
                      <a:pt x="3929380" y="1377950"/>
                    </a:cubicBezTo>
                    <a:cubicBezTo>
                      <a:pt x="3945890" y="1426210"/>
                      <a:pt x="3975100" y="1515110"/>
                      <a:pt x="3975100" y="1553210"/>
                    </a:cubicBezTo>
                    <a:cubicBezTo>
                      <a:pt x="3973830" y="1572260"/>
                      <a:pt x="3968750" y="1583690"/>
                      <a:pt x="3961130" y="1596390"/>
                    </a:cubicBezTo>
                    <a:cubicBezTo>
                      <a:pt x="3954780" y="1607820"/>
                      <a:pt x="3943350" y="1619250"/>
                      <a:pt x="3930650" y="1626870"/>
                    </a:cubicBezTo>
                    <a:cubicBezTo>
                      <a:pt x="3919220" y="1634490"/>
                      <a:pt x="3902710" y="1639570"/>
                      <a:pt x="3888740" y="1640840"/>
                    </a:cubicBezTo>
                    <a:cubicBezTo>
                      <a:pt x="3874770" y="1642110"/>
                      <a:pt x="3858260" y="1638300"/>
                      <a:pt x="3845560" y="1633220"/>
                    </a:cubicBezTo>
                    <a:cubicBezTo>
                      <a:pt x="3832860" y="1626870"/>
                      <a:pt x="3818890" y="1620520"/>
                      <a:pt x="3811270" y="1606550"/>
                    </a:cubicBezTo>
                    <a:cubicBezTo>
                      <a:pt x="3798570" y="1587500"/>
                      <a:pt x="3804920" y="1554480"/>
                      <a:pt x="3796030" y="1518920"/>
                    </a:cubicBezTo>
                    <a:cubicBezTo>
                      <a:pt x="3782060" y="1460500"/>
                      <a:pt x="3731260" y="1346200"/>
                      <a:pt x="3718560" y="1285240"/>
                    </a:cubicBezTo>
                    <a:cubicBezTo>
                      <a:pt x="3710940" y="1247140"/>
                      <a:pt x="3708400" y="1221740"/>
                      <a:pt x="3709670" y="1191260"/>
                    </a:cubicBezTo>
                    <a:cubicBezTo>
                      <a:pt x="3712210" y="1164590"/>
                      <a:pt x="3717290" y="1141730"/>
                      <a:pt x="3728720" y="1113790"/>
                    </a:cubicBezTo>
                    <a:cubicBezTo>
                      <a:pt x="3745230" y="1075690"/>
                      <a:pt x="3785870" y="1016000"/>
                      <a:pt x="3808730" y="990600"/>
                    </a:cubicBezTo>
                    <a:cubicBezTo>
                      <a:pt x="3821430" y="977900"/>
                      <a:pt x="3829050" y="970280"/>
                      <a:pt x="3844290" y="965200"/>
                    </a:cubicBezTo>
                    <a:cubicBezTo>
                      <a:pt x="3860800" y="958850"/>
                      <a:pt x="3890010" y="958850"/>
                      <a:pt x="3907790" y="963930"/>
                    </a:cubicBezTo>
                    <a:cubicBezTo>
                      <a:pt x="3923030" y="967740"/>
                      <a:pt x="3935730" y="976630"/>
                      <a:pt x="3944620" y="986790"/>
                    </a:cubicBezTo>
                    <a:cubicBezTo>
                      <a:pt x="3954780" y="996950"/>
                      <a:pt x="3962400" y="1010920"/>
                      <a:pt x="3966210" y="1024890"/>
                    </a:cubicBezTo>
                    <a:cubicBezTo>
                      <a:pt x="3970020" y="1038860"/>
                      <a:pt x="3970020" y="1054100"/>
                      <a:pt x="3967480" y="1068070"/>
                    </a:cubicBezTo>
                    <a:cubicBezTo>
                      <a:pt x="3964940" y="1082040"/>
                      <a:pt x="3953510" y="1108710"/>
                      <a:pt x="3948430" y="1107440"/>
                    </a:cubicBezTo>
                    <a:cubicBezTo>
                      <a:pt x="3940810" y="1106170"/>
                      <a:pt x="3935730" y="985520"/>
                      <a:pt x="3942080" y="984250"/>
                    </a:cubicBezTo>
                    <a:cubicBezTo>
                      <a:pt x="3948430" y="982980"/>
                      <a:pt x="3981450" y="1052830"/>
                      <a:pt x="3985260" y="1090930"/>
                    </a:cubicBezTo>
                    <a:cubicBezTo>
                      <a:pt x="3989070" y="1131570"/>
                      <a:pt x="3973830" y="1192530"/>
                      <a:pt x="3961130" y="1221740"/>
                    </a:cubicBezTo>
                    <a:cubicBezTo>
                      <a:pt x="3954780" y="1238250"/>
                      <a:pt x="3945890" y="1247140"/>
                      <a:pt x="3935730" y="1256030"/>
                    </a:cubicBezTo>
                    <a:cubicBezTo>
                      <a:pt x="3924300" y="1264920"/>
                      <a:pt x="3910330" y="1272540"/>
                      <a:pt x="3896360" y="1275080"/>
                    </a:cubicBezTo>
                    <a:cubicBezTo>
                      <a:pt x="3882390" y="1277620"/>
                      <a:pt x="3867150" y="1277620"/>
                      <a:pt x="3853180" y="1272540"/>
                    </a:cubicBezTo>
                    <a:cubicBezTo>
                      <a:pt x="3835400" y="1266190"/>
                      <a:pt x="3812540" y="1249680"/>
                      <a:pt x="3802380" y="1234440"/>
                    </a:cubicBezTo>
                    <a:cubicBezTo>
                      <a:pt x="3793490" y="1221740"/>
                      <a:pt x="3789680" y="1211580"/>
                      <a:pt x="3788410" y="1193800"/>
                    </a:cubicBezTo>
                    <a:cubicBezTo>
                      <a:pt x="3784600" y="1160780"/>
                      <a:pt x="3793490" y="1096010"/>
                      <a:pt x="3802380" y="1056640"/>
                    </a:cubicBezTo>
                    <a:cubicBezTo>
                      <a:pt x="3810000" y="1024890"/>
                      <a:pt x="3817620" y="998220"/>
                      <a:pt x="3830320" y="974090"/>
                    </a:cubicBezTo>
                    <a:cubicBezTo>
                      <a:pt x="3843020" y="952500"/>
                      <a:pt x="3855720" y="928370"/>
                      <a:pt x="3873500" y="915670"/>
                    </a:cubicBezTo>
                    <a:cubicBezTo>
                      <a:pt x="3891280" y="904240"/>
                      <a:pt x="3915410" y="899160"/>
                      <a:pt x="3934460" y="900430"/>
                    </a:cubicBezTo>
                    <a:cubicBezTo>
                      <a:pt x="3954780" y="902970"/>
                      <a:pt x="3977640" y="916940"/>
                      <a:pt x="3990340" y="930910"/>
                    </a:cubicBezTo>
                    <a:cubicBezTo>
                      <a:pt x="4001770" y="941070"/>
                      <a:pt x="4006850" y="955040"/>
                      <a:pt x="4010660" y="967740"/>
                    </a:cubicBezTo>
                    <a:cubicBezTo>
                      <a:pt x="4013200" y="981710"/>
                      <a:pt x="4014470" y="993140"/>
                      <a:pt x="4010660" y="1010920"/>
                    </a:cubicBezTo>
                    <a:cubicBezTo>
                      <a:pt x="4003040" y="1041400"/>
                      <a:pt x="3973830" y="1101090"/>
                      <a:pt x="3953510" y="1132840"/>
                    </a:cubicBezTo>
                    <a:cubicBezTo>
                      <a:pt x="3940810" y="1154430"/>
                      <a:pt x="3929380" y="1172210"/>
                      <a:pt x="3911600" y="1184910"/>
                    </a:cubicBezTo>
                    <a:cubicBezTo>
                      <a:pt x="3895090" y="1197610"/>
                      <a:pt x="3873500" y="1207770"/>
                      <a:pt x="3854450" y="1209040"/>
                    </a:cubicBezTo>
                    <a:cubicBezTo>
                      <a:pt x="3834130" y="1209040"/>
                      <a:pt x="3810000" y="1198880"/>
                      <a:pt x="3794760" y="1187450"/>
                    </a:cubicBezTo>
                    <a:cubicBezTo>
                      <a:pt x="3783330" y="1178560"/>
                      <a:pt x="3775710" y="1167130"/>
                      <a:pt x="3770630" y="1153160"/>
                    </a:cubicBezTo>
                    <a:cubicBezTo>
                      <a:pt x="3764280" y="1136650"/>
                      <a:pt x="3765550" y="1113790"/>
                      <a:pt x="3769360" y="1090930"/>
                    </a:cubicBezTo>
                    <a:cubicBezTo>
                      <a:pt x="3773170" y="1061720"/>
                      <a:pt x="3782060" y="1026160"/>
                      <a:pt x="3799840" y="993140"/>
                    </a:cubicBezTo>
                    <a:cubicBezTo>
                      <a:pt x="3818890" y="955040"/>
                      <a:pt x="3862070" y="896620"/>
                      <a:pt x="3888740" y="878840"/>
                    </a:cubicBezTo>
                    <a:cubicBezTo>
                      <a:pt x="3902710" y="868680"/>
                      <a:pt x="3915410" y="868680"/>
                      <a:pt x="3929380" y="868680"/>
                    </a:cubicBezTo>
                    <a:cubicBezTo>
                      <a:pt x="3942080" y="867410"/>
                      <a:pt x="3957320" y="869950"/>
                      <a:pt x="3970020" y="877570"/>
                    </a:cubicBezTo>
                    <a:cubicBezTo>
                      <a:pt x="3985260" y="886460"/>
                      <a:pt x="4004310" y="908050"/>
                      <a:pt x="4011930" y="924560"/>
                    </a:cubicBezTo>
                    <a:cubicBezTo>
                      <a:pt x="4017010" y="937260"/>
                      <a:pt x="4018280" y="952500"/>
                      <a:pt x="4017010" y="965200"/>
                    </a:cubicBezTo>
                    <a:cubicBezTo>
                      <a:pt x="4015740" y="979170"/>
                      <a:pt x="4011930" y="990600"/>
                      <a:pt x="4001770" y="1004570"/>
                    </a:cubicBezTo>
                    <a:cubicBezTo>
                      <a:pt x="3983990" y="1031240"/>
                      <a:pt x="3940810" y="1064260"/>
                      <a:pt x="3896360" y="1092200"/>
                    </a:cubicBezTo>
                    <a:cubicBezTo>
                      <a:pt x="3835400" y="1131570"/>
                      <a:pt x="3714750" y="1196340"/>
                      <a:pt x="3662680" y="1201420"/>
                    </a:cubicBezTo>
                    <a:cubicBezTo>
                      <a:pt x="3637280" y="1202690"/>
                      <a:pt x="3619500" y="1195070"/>
                      <a:pt x="3604260" y="1186180"/>
                    </a:cubicBezTo>
                    <a:cubicBezTo>
                      <a:pt x="3592830" y="1178560"/>
                      <a:pt x="3583940" y="1167130"/>
                      <a:pt x="3577590" y="1155700"/>
                    </a:cubicBezTo>
                    <a:cubicBezTo>
                      <a:pt x="3571240" y="1144270"/>
                      <a:pt x="3567430" y="1130300"/>
                      <a:pt x="3567430" y="1116330"/>
                    </a:cubicBezTo>
                    <a:cubicBezTo>
                      <a:pt x="3567430" y="1103630"/>
                      <a:pt x="3571240" y="1089660"/>
                      <a:pt x="3577590" y="1076960"/>
                    </a:cubicBezTo>
                    <a:cubicBezTo>
                      <a:pt x="3583940" y="1065530"/>
                      <a:pt x="3596640" y="1061720"/>
                      <a:pt x="3604260" y="1047750"/>
                    </a:cubicBezTo>
                    <a:cubicBezTo>
                      <a:pt x="3618230" y="1022350"/>
                      <a:pt x="3622040" y="957580"/>
                      <a:pt x="3636010" y="933450"/>
                    </a:cubicBezTo>
                    <a:cubicBezTo>
                      <a:pt x="3644900" y="918210"/>
                      <a:pt x="3652520" y="910590"/>
                      <a:pt x="3663950" y="902970"/>
                    </a:cubicBezTo>
                    <a:cubicBezTo>
                      <a:pt x="3675380" y="896620"/>
                      <a:pt x="3689350" y="891540"/>
                      <a:pt x="3702050" y="890270"/>
                    </a:cubicBezTo>
                    <a:cubicBezTo>
                      <a:pt x="3716020" y="889000"/>
                      <a:pt x="3729990" y="890270"/>
                      <a:pt x="3742690" y="895350"/>
                    </a:cubicBezTo>
                    <a:cubicBezTo>
                      <a:pt x="3755390" y="900430"/>
                      <a:pt x="3766820" y="908050"/>
                      <a:pt x="3775710" y="919480"/>
                    </a:cubicBezTo>
                    <a:cubicBezTo>
                      <a:pt x="3785870" y="933450"/>
                      <a:pt x="3796030" y="953770"/>
                      <a:pt x="3796030" y="976630"/>
                    </a:cubicBezTo>
                    <a:cubicBezTo>
                      <a:pt x="3796030" y="1007110"/>
                      <a:pt x="3771900" y="1062990"/>
                      <a:pt x="3755390" y="1084580"/>
                    </a:cubicBezTo>
                    <a:cubicBezTo>
                      <a:pt x="3745230" y="1098550"/>
                      <a:pt x="3736340" y="1104900"/>
                      <a:pt x="3722370" y="1109980"/>
                    </a:cubicBezTo>
                    <a:cubicBezTo>
                      <a:pt x="3707130" y="1116330"/>
                      <a:pt x="3680460" y="1118870"/>
                      <a:pt x="3662680" y="1113790"/>
                    </a:cubicBezTo>
                    <a:cubicBezTo>
                      <a:pt x="3644900" y="1108710"/>
                      <a:pt x="3624580" y="1090930"/>
                      <a:pt x="3614420" y="1076960"/>
                    </a:cubicBezTo>
                    <a:cubicBezTo>
                      <a:pt x="3606800" y="1064260"/>
                      <a:pt x="3602990" y="1050290"/>
                      <a:pt x="3602990" y="1037590"/>
                    </a:cubicBezTo>
                    <a:cubicBezTo>
                      <a:pt x="3601720" y="1023620"/>
                      <a:pt x="3600450" y="1009650"/>
                      <a:pt x="3609340" y="996950"/>
                    </a:cubicBezTo>
                    <a:cubicBezTo>
                      <a:pt x="3627120" y="974090"/>
                      <a:pt x="3684270" y="952500"/>
                      <a:pt x="3728720" y="932180"/>
                    </a:cubicBezTo>
                    <a:cubicBezTo>
                      <a:pt x="3780790" y="908050"/>
                      <a:pt x="3858260" y="854710"/>
                      <a:pt x="3906520" y="866140"/>
                    </a:cubicBezTo>
                    <a:cubicBezTo>
                      <a:pt x="3950970" y="876300"/>
                      <a:pt x="4020820" y="946150"/>
                      <a:pt x="4011930" y="975360"/>
                    </a:cubicBezTo>
                    <a:cubicBezTo>
                      <a:pt x="4000500" y="1019810"/>
                      <a:pt x="3756660" y="1071880"/>
                      <a:pt x="3690620" y="1065530"/>
                    </a:cubicBezTo>
                    <a:cubicBezTo>
                      <a:pt x="3660140" y="1061720"/>
                      <a:pt x="3638550" y="1049020"/>
                      <a:pt x="3625850" y="1032510"/>
                    </a:cubicBezTo>
                    <a:cubicBezTo>
                      <a:pt x="3614420" y="1018540"/>
                      <a:pt x="3610610" y="994410"/>
                      <a:pt x="3610610" y="979170"/>
                    </a:cubicBezTo>
                    <a:cubicBezTo>
                      <a:pt x="3611880" y="965200"/>
                      <a:pt x="3616960" y="953770"/>
                      <a:pt x="3623310" y="943610"/>
                    </a:cubicBezTo>
                    <a:cubicBezTo>
                      <a:pt x="3630930" y="933450"/>
                      <a:pt x="3636010" y="927100"/>
                      <a:pt x="3651250" y="918210"/>
                    </a:cubicBezTo>
                    <a:cubicBezTo>
                      <a:pt x="3690620" y="892810"/>
                      <a:pt x="3834130" y="833120"/>
                      <a:pt x="3892550" y="824230"/>
                    </a:cubicBezTo>
                    <a:cubicBezTo>
                      <a:pt x="3923030" y="820420"/>
                      <a:pt x="3948430" y="820420"/>
                      <a:pt x="3966210" y="831850"/>
                    </a:cubicBezTo>
                    <a:cubicBezTo>
                      <a:pt x="3982720" y="840740"/>
                      <a:pt x="3995420" y="859790"/>
                      <a:pt x="4000500" y="877570"/>
                    </a:cubicBezTo>
                    <a:cubicBezTo>
                      <a:pt x="4005580" y="894080"/>
                      <a:pt x="4003040" y="918210"/>
                      <a:pt x="3995420" y="933450"/>
                    </a:cubicBezTo>
                    <a:cubicBezTo>
                      <a:pt x="3987800" y="949960"/>
                      <a:pt x="3963670" y="956310"/>
                      <a:pt x="3953510" y="972820"/>
                    </a:cubicBezTo>
                    <a:cubicBezTo>
                      <a:pt x="3942080" y="991870"/>
                      <a:pt x="3945890" y="1031240"/>
                      <a:pt x="3931920" y="1049020"/>
                    </a:cubicBezTo>
                    <a:cubicBezTo>
                      <a:pt x="3920490" y="1062990"/>
                      <a:pt x="3896360" y="1070610"/>
                      <a:pt x="3879850" y="1073150"/>
                    </a:cubicBezTo>
                    <a:cubicBezTo>
                      <a:pt x="3865880" y="1075690"/>
                      <a:pt x="3853180" y="1073150"/>
                      <a:pt x="3841750" y="1066800"/>
                    </a:cubicBezTo>
                    <a:cubicBezTo>
                      <a:pt x="3826510" y="1060450"/>
                      <a:pt x="3807460" y="1043940"/>
                      <a:pt x="3799840" y="1027430"/>
                    </a:cubicBezTo>
                    <a:cubicBezTo>
                      <a:pt x="3792220" y="1010920"/>
                      <a:pt x="3790950" y="985520"/>
                      <a:pt x="3794760" y="970280"/>
                    </a:cubicBezTo>
                    <a:cubicBezTo>
                      <a:pt x="3797300" y="956310"/>
                      <a:pt x="3801110" y="944880"/>
                      <a:pt x="3813810" y="935990"/>
                    </a:cubicBezTo>
                    <a:cubicBezTo>
                      <a:pt x="3841750" y="916940"/>
                      <a:pt x="3924300" y="924560"/>
                      <a:pt x="3986530" y="905510"/>
                    </a:cubicBezTo>
                    <a:cubicBezTo>
                      <a:pt x="4064000" y="880110"/>
                      <a:pt x="4241800" y="789940"/>
                      <a:pt x="4240530" y="786130"/>
                    </a:cubicBezTo>
                    <a:cubicBezTo>
                      <a:pt x="4239260" y="784860"/>
                      <a:pt x="4175760" y="811530"/>
                      <a:pt x="4174490" y="808990"/>
                    </a:cubicBezTo>
                    <a:cubicBezTo>
                      <a:pt x="4174490" y="806450"/>
                      <a:pt x="4210050" y="781050"/>
                      <a:pt x="4226560" y="775970"/>
                    </a:cubicBezTo>
                    <a:cubicBezTo>
                      <a:pt x="4240530" y="772160"/>
                      <a:pt x="4254500" y="773430"/>
                      <a:pt x="4267200" y="777240"/>
                    </a:cubicBezTo>
                    <a:cubicBezTo>
                      <a:pt x="4281170" y="781050"/>
                      <a:pt x="4293870" y="788670"/>
                      <a:pt x="4304030" y="798830"/>
                    </a:cubicBezTo>
                    <a:cubicBezTo>
                      <a:pt x="4312920" y="807720"/>
                      <a:pt x="4321810" y="820420"/>
                      <a:pt x="4325620" y="833120"/>
                    </a:cubicBezTo>
                    <a:cubicBezTo>
                      <a:pt x="4329430" y="845820"/>
                      <a:pt x="4330700" y="861060"/>
                      <a:pt x="4328160" y="873760"/>
                    </a:cubicBezTo>
                    <a:cubicBezTo>
                      <a:pt x="4326890" y="887730"/>
                      <a:pt x="4321810" y="899160"/>
                      <a:pt x="4312920" y="911860"/>
                    </a:cubicBezTo>
                    <a:cubicBezTo>
                      <a:pt x="4298950" y="930910"/>
                      <a:pt x="4274820" y="946150"/>
                      <a:pt x="4241800" y="967740"/>
                    </a:cubicBezTo>
                    <a:cubicBezTo>
                      <a:pt x="4177030" y="1008380"/>
                      <a:pt x="4004310" y="1104900"/>
                      <a:pt x="3940810" y="1118870"/>
                    </a:cubicBezTo>
                    <a:cubicBezTo>
                      <a:pt x="3914140" y="1125220"/>
                      <a:pt x="3897630" y="1123950"/>
                      <a:pt x="3879850" y="1116330"/>
                    </a:cubicBezTo>
                    <a:cubicBezTo>
                      <a:pt x="3862070" y="1108710"/>
                      <a:pt x="3844290" y="1089660"/>
                      <a:pt x="3835400" y="1074420"/>
                    </a:cubicBezTo>
                    <a:cubicBezTo>
                      <a:pt x="3827780" y="1061720"/>
                      <a:pt x="3825240" y="1047750"/>
                      <a:pt x="3826510" y="1033780"/>
                    </a:cubicBezTo>
                    <a:cubicBezTo>
                      <a:pt x="3829050" y="1016000"/>
                      <a:pt x="3834130" y="991870"/>
                      <a:pt x="3850640" y="976630"/>
                    </a:cubicBezTo>
                    <a:cubicBezTo>
                      <a:pt x="3881120" y="949960"/>
                      <a:pt x="3976370" y="944880"/>
                      <a:pt x="4020820" y="925830"/>
                    </a:cubicBezTo>
                    <a:cubicBezTo>
                      <a:pt x="4051300" y="914400"/>
                      <a:pt x="4074160" y="904240"/>
                      <a:pt x="4095750" y="887730"/>
                    </a:cubicBezTo>
                    <a:cubicBezTo>
                      <a:pt x="4117340" y="871220"/>
                      <a:pt x="4130040" y="857250"/>
                      <a:pt x="4150360" y="828040"/>
                    </a:cubicBezTo>
                    <a:cubicBezTo>
                      <a:pt x="4193540" y="764540"/>
                      <a:pt x="4305300" y="575310"/>
                      <a:pt x="4312920" y="505460"/>
                    </a:cubicBezTo>
                    <a:cubicBezTo>
                      <a:pt x="4315460" y="472440"/>
                      <a:pt x="4309110" y="436880"/>
                      <a:pt x="4292600" y="430530"/>
                    </a:cubicBezTo>
                    <a:cubicBezTo>
                      <a:pt x="4264660" y="421640"/>
                      <a:pt x="4164330" y="541020"/>
                      <a:pt x="4123690" y="566420"/>
                    </a:cubicBezTo>
                    <a:cubicBezTo>
                      <a:pt x="4103370" y="579120"/>
                      <a:pt x="4090670" y="585470"/>
                      <a:pt x="4075430" y="588010"/>
                    </a:cubicBezTo>
                    <a:cubicBezTo>
                      <a:pt x="4061460" y="591820"/>
                      <a:pt x="4046220" y="591820"/>
                      <a:pt x="4033520" y="588010"/>
                    </a:cubicBezTo>
                    <a:cubicBezTo>
                      <a:pt x="4020820" y="584200"/>
                      <a:pt x="4006850" y="576580"/>
                      <a:pt x="3996690" y="567690"/>
                    </a:cubicBezTo>
                    <a:cubicBezTo>
                      <a:pt x="3986530" y="558800"/>
                      <a:pt x="3977640" y="547370"/>
                      <a:pt x="3973830" y="533400"/>
                    </a:cubicBezTo>
                    <a:cubicBezTo>
                      <a:pt x="3968750" y="515620"/>
                      <a:pt x="3970020" y="487680"/>
                      <a:pt x="3975100" y="471170"/>
                    </a:cubicBezTo>
                    <a:cubicBezTo>
                      <a:pt x="3980180" y="457200"/>
                      <a:pt x="3987800" y="448310"/>
                      <a:pt x="3999230" y="436880"/>
                    </a:cubicBezTo>
                    <a:cubicBezTo>
                      <a:pt x="4014470" y="421640"/>
                      <a:pt x="4036060" y="402590"/>
                      <a:pt x="4062730" y="391160"/>
                    </a:cubicBezTo>
                    <a:cubicBezTo>
                      <a:pt x="4099560" y="375920"/>
                      <a:pt x="4171950" y="364490"/>
                      <a:pt x="4203700" y="367030"/>
                    </a:cubicBezTo>
                    <a:cubicBezTo>
                      <a:pt x="4221480" y="368300"/>
                      <a:pt x="4232910" y="373380"/>
                      <a:pt x="4244340" y="381000"/>
                    </a:cubicBezTo>
                    <a:cubicBezTo>
                      <a:pt x="4255770" y="387350"/>
                      <a:pt x="4267200" y="397510"/>
                      <a:pt x="4273550" y="410210"/>
                    </a:cubicBezTo>
                    <a:cubicBezTo>
                      <a:pt x="4281170" y="426720"/>
                      <a:pt x="4286250" y="454660"/>
                      <a:pt x="4283710" y="472440"/>
                    </a:cubicBezTo>
                    <a:cubicBezTo>
                      <a:pt x="4281170" y="486410"/>
                      <a:pt x="4273550" y="499110"/>
                      <a:pt x="4264660" y="510540"/>
                    </a:cubicBezTo>
                    <a:cubicBezTo>
                      <a:pt x="4257040" y="520700"/>
                      <a:pt x="4241800" y="521970"/>
                      <a:pt x="4231640" y="535940"/>
                    </a:cubicBezTo>
                    <a:cubicBezTo>
                      <a:pt x="4213860" y="558800"/>
                      <a:pt x="4211320" y="609600"/>
                      <a:pt x="4183380" y="651510"/>
                    </a:cubicBezTo>
                    <a:cubicBezTo>
                      <a:pt x="4141470" y="716280"/>
                      <a:pt x="4028440" y="840740"/>
                      <a:pt x="3978910" y="869950"/>
                    </a:cubicBezTo>
                    <a:cubicBezTo>
                      <a:pt x="3957320" y="882650"/>
                      <a:pt x="3942080" y="886460"/>
                      <a:pt x="3924300" y="885190"/>
                    </a:cubicBezTo>
                    <a:cubicBezTo>
                      <a:pt x="3907790" y="882650"/>
                      <a:pt x="3886200" y="869950"/>
                      <a:pt x="3874770" y="859790"/>
                    </a:cubicBezTo>
                    <a:cubicBezTo>
                      <a:pt x="3864610" y="849630"/>
                      <a:pt x="3858260" y="839470"/>
                      <a:pt x="3856990" y="825500"/>
                    </a:cubicBezTo>
                    <a:cubicBezTo>
                      <a:pt x="3854450" y="806450"/>
                      <a:pt x="3872230" y="781050"/>
                      <a:pt x="3873500" y="754380"/>
                    </a:cubicBezTo>
                    <a:cubicBezTo>
                      <a:pt x="3874770" y="718820"/>
                      <a:pt x="3853180" y="674370"/>
                      <a:pt x="3855720" y="632460"/>
                    </a:cubicBezTo>
                    <a:cubicBezTo>
                      <a:pt x="3858260" y="582930"/>
                      <a:pt x="3881120" y="513080"/>
                      <a:pt x="3897630" y="478790"/>
                    </a:cubicBezTo>
                    <a:cubicBezTo>
                      <a:pt x="3907790" y="457200"/>
                      <a:pt x="3917950" y="441960"/>
                      <a:pt x="3930650" y="431800"/>
                    </a:cubicBezTo>
                    <a:cubicBezTo>
                      <a:pt x="3940810" y="424180"/>
                      <a:pt x="3953510" y="420370"/>
                      <a:pt x="3966210" y="419100"/>
                    </a:cubicBezTo>
                    <a:cubicBezTo>
                      <a:pt x="3982720" y="419100"/>
                      <a:pt x="4006850" y="424180"/>
                      <a:pt x="4020820" y="434340"/>
                    </a:cubicBezTo>
                    <a:cubicBezTo>
                      <a:pt x="4036060" y="444500"/>
                      <a:pt x="4047490" y="464820"/>
                      <a:pt x="4052570" y="481330"/>
                    </a:cubicBezTo>
                    <a:cubicBezTo>
                      <a:pt x="4056380" y="494030"/>
                      <a:pt x="4053840" y="500380"/>
                      <a:pt x="4051300" y="519430"/>
                    </a:cubicBezTo>
                    <a:cubicBezTo>
                      <a:pt x="4046220" y="575310"/>
                      <a:pt x="4020820" y="796290"/>
                      <a:pt x="3983990" y="849630"/>
                    </a:cubicBezTo>
                    <a:cubicBezTo>
                      <a:pt x="3966210" y="875030"/>
                      <a:pt x="3942080" y="886460"/>
                      <a:pt x="3920490" y="890270"/>
                    </a:cubicBezTo>
                    <a:cubicBezTo>
                      <a:pt x="3902710" y="892810"/>
                      <a:pt x="3881120" y="885190"/>
                      <a:pt x="3867150" y="873760"/>
                    </a:cubicBezTo>
                    <a:cubicBezTo>
                      <a:pt x="3853180" y="863600"/>
                      <a:pt x="3840480" y="842010"/>
                      <a:pt x="3836670" y="826770"/>
                    </a:cubicBezTo>
                    <a:cubicBezTo>
                      <a:pt x="3832860" y="814070"/>
                      <a:pt x="3834130" y="806450"/>
                      <a:pt x="3837940" y="788670"/>
                    </a:cubicBezTo>
                    <a:cubicBezTo>
                      <a:pt x="3850640" y="731520"/>
                      <a:pt x="3930650" y="513080"/>
                      <a:pt x="3973830" y="455930"/>
                    </a:cubicBezTo>
                    <a:cubicBezTo>
                      <a:pt x="3992880" y="430530"/>
                      <a:pt x="4009390" y="415290"/>
                      <a:pt x="4029710" y="410210"/>
                    </a:cubicBezTo>
                    <a:cubicBezTo>
                      <a:pt x="4046220" y="406400"/>
                      <a:pt x="4069080" y="411480"/>
                      <a:pt x="4083050" y="420370"/>
                    </a:cubicBezTo>
                    <a:cubicBezTo>
                      <a:pt x="4098290" y="427990"/>
                      <a:pt x="4112260" y="441960"/>
                      <a:pt x="4117340" y="462280"/>
                    </a:cubicBezTo>
                    <a:cubicBezTo>
                      <a:pt x="4126230" y="494030"/>
                      <a:pt x="4112260" y="549910"/>
                      <a:pt x="4097020" y="600710"/>
                    </a:cubicBezTo>
                    <a:cubicBezTo>
                      <a:pt x="4076700" y="670560"/>
                      <a:pt x="4027170" y="798830"/>
                      <a:pt x="3986530" y="838200"/>
                    </a:cubicBezTo>
                    <a:cubicBezTo>
                      <a:pt x="3966210" y="858520"/>
                      <a:pt x="3940810" y="866140"/>
                      <a:pt x="3920490" y="864870"/>
                    </a:cubicBezTo>
                    <a:cubicBezTo>
                      <a:pt x="3902710" y="864870"/>
                      <a:pt x="3882390" y="850900"/>
                      <a:pt x="3870960" y="840740"/>
                    </a:cubicBezTo>
                    <a:cubicBezTo>
                      <a:pt x="3862070" y="831850"/>
                      <a:pt x="3855720" y="820420"/>
                      <a:pt x="3853180" y="807720"/>
                    </a:cubicBezTo>
                    <a:cubicBezTo>
                      <a:pt x="3849370" y="792480"/>
                      <a:pt x="3846830" y="768350"/>
                      <a:pt x="3858260" y="753110"/>
                    </a:cubicBezTo>
                    <a:cubicBezTo>
                      <a:pt x="3872230" y="734060"/>
                      <a:pt x="3916680" y="723900"/>
                      <a:pt x="3952240" y="715010"/>
                    </a:cubicBezTo>
                    <a:cubicBezTo>
                      <a:pt x="3995420" y="704850"/>
                      <a:pt x="4074160" y="685800"/>
                      <a:pt x="4104640" y="704850"/>
                    </a:cubicBezTo>
                    <a:cubicBezTo>
                      <a:pt x="4127500" y="720090"/>
                      <a:pt x="4145280" y="777240"/>
                      <a:pt x="4136390" y="787400"/>
                    </a:cubicBezTo>
                    <a:cubicBezTo>
                      <a:pt x="4127500" y="796290"/>
                      <a:pt x="4058920" y="783590"/>
                      <a:pt x="4055110" y="767080"/>
                    </a:cubicBezTo>
                    <a:cubicBezTo>
                      <a:pt x="4048760" y="742950"/>
                      <a:pt x="4159250" y="646430"/>
                      <a:pt x="4193540" y="631190"/>
                    </a:cubicBezTo>
                    <a:cubicBezTo>
                      <a:pt x="4208780" y="624840"/>
                      <a:pt x="4218940" y="624840"/>
                      <a:pt x="4232910" y="628650"/>
                    </a:cubicBezTo>
                    <a:cubicBezTo>
                      <a:pt x="4248150" y="632460"/>
                      <a:pt x="4271010" y="643890"/>
                      <a:pt x="4282440" y="657860"/>
                    </a:cubicBezTo>
                    <a:cubicBezTo>
                      <a:pt x="4293870" y="671830"/>
                      <a:pt x="4300220" y="695960"/>
                      <a:pt x="4300220" y="713740"/>
                    </a:cubicBezTo>
                    <a:cubicBezTo>
                      <a:pt x="4300220" y="726440"/>
                      <a:pt x="4297680" y="737870"/>
                      <a:pt x="4288790" y="750570"/>
                    </a:cubicBezTo>
                    <a:cubicBezTo>
                      <a:pt x="4274820" y="772160"/>
                      <a:pt x="4237990" y="806450"/>
                      <a:pt x="4203700" y="816610"/>
                    </a:cubicBezTo>
                    <a:cubicBezTo>
                      <a:pt x="4165600" y="829310"/>
                      <a:pt x="4094480" y="829310"/>
                      <a:pt x="4069080" y="810260"/>
                    </a:cubicBezTo>
                    <a:cubicBezTo>
                      <a:pt x="4050030" y="793750"/>
                      <a:pt x="4048760" y="765810"/>
                      <a:pt x="4044950" y="730250"/>
                    </a:cubicBezTo>
                    <a:cubicBezTo>
                      <a:pt x="4039870" y="666750"/>
                      <a:pt x="4064000" y="513080"/>
                      <a:pt x="4079240" y="453390"/>
                    </a:cubicBezTo>
                    <a:cubicBezTo>
                      <a:pt x="4086860" y="422910"/>
                      <a:pt x="4089400" y="402590"/>
                      <a:pt x="4103370" y="386080"/>
                    </a:cubicBezTo>
                    <a:cubicBezTo>
                      <a:pt x="4116070" y="372110"/>
                      <a:pt x="4136390" y="360680"/>
                      <a:pt x="4154170" y="358140"/>
                    </a:cubicBezTo>
                    <a:cubicBezTo>
                      <a:pt x="4171950" y="355600"/>
                      <a:pt x="4196080" y="359410"/>
                      <a:pt x="4211320" y="369570"/>
                    </a:cubicBezTo>
                    <a:cubicBezTo>
                      <a:pt x="4226560" y="379730"/>
                      <a:pt x="4237990" y="393700"/>
                      <a:pt x="4245610" y="416560"/>
                    </a:cubicBezTo>
                    <a:cubicBezTo>
                      <a:pt x="4258310" y="461010"/>
                      <a:pt x="4264660" y="612140"/>
                      <a:pt x="4234180" y="629920"/>
                    </a:cubicBezTo>
                    <a:cubicBezTo>
                      <a:pt x="4211320" y="645160"/>
                      <a:pt x="4121150" y="600710"/>
                      <a:pt x="4116070" y="577850"/>
                    </a:cubicBezTo>
                    <a:cubicBezTo>
                      <a:pt x="4112260" y="557530"/>
                      <a:pt x="4166870" y="514350"/>
                      <a:pt x="4189730" y="501650"/>
                    </a:cubicBezTo>
                    <a:cubicBezTo>
                      <a:pt x="4203700" y="494030"/>
                      <a:pt x="4216400" y="492760"/>
                      <a:pt x="4229100" y="492760"/>
                    </a:cubicBezTo>
                    <a:cubicBezTo>
                      <a:pt x="4241800" y="492760"/>
                      <a:pt x="4255770" y="496570"/>
                      <a:pt x="4267200" y="502920"/>
                    </a:cubicBezTo>
                    <a:cubicBezTo>
                      <a:pt x="4278630" y="509270"/>
                      <a:pt x="4290060" y="519430"/>
                      <a:pt x="4296410" y="530860"/>
                    </a:cubicBezTo>
                    <a:cubicBezTo>
                      <a:pt x="4304030" y="541020"/>
                      <a:pt x="4309110" y="554990"/>
                      <a:pt x="4310380" y="567690"/>
                    </a:cubicBezTo>
                    <a:cubicBezTo>
                      <a:pt x="4311650" y="581660"/>
                      <a:pt x="4309110" y="595630"/>
                      <a:pt x="4304030" y="608330"/>
                    </a:cubicBezTo>
                    <a:cubicBezTo>
                      <a:pt x="4300220" y="619760"/>
                      <a:pt x="4284980" y="641350"/>
                      <a:pt x="4281170" y="640080"/>
                    </a:cubicBezTo>
                    <a:cubicBezTo>
                      <a:pt x="4276090" y="637540"/>
                      <a:pt x="4292600" y="537210"/>
                      <a:pt x="4300220" y="535940"/>
                    </a:cubicBezTo>
                    <a:cubicBezTo>
                      <a:pt x="4305300" y="535940"/>
                      <a:pt x="4318000" y="584200"/>
                      <a:pt x="4318000" y="603250"/>
                    </a:cubicBezTo>
                    <a:cubicBezTo>
                      <a:pt x="4316730" y="617220"/>
                      <a:pt x="4312920" y="629920"/>
                      <a:pt x="4305300" y="641350"/>
                    </a:cubicBezTo>
                    <a:cubicBezTo>
                      <a:pt x="4298950" y="652780"/>
                      <a:pt x="4290060" y="662940"/>
                      <a:pt x="4277360" y="669290"/>
                    </a:cubicBezTo>
                    <a:cubicBezTo>
                      <a:pt x="4262120" y="678180"/>
                      <a:pt x="4235450" y="683260"/>
                      <a:pt x="4218940" y="680720"/>
                    </a:cubicBezTo>
                    <a:cubicBezTo>
                      <a:pt x="4204970" y="679450"/>
                      <a:pt x="4191000" y="670560"/>
                      <a:pt x="4182110" y="664210"/>
                    </a:cubicBezTo>
                    <a:cubicBezTo>
                      <a:pt x="4175760" y="660400"/>
                      <a:pt x="4171950" y="657860"/>
                      <a:pt x="4168140" y="650240"/>
                    </a:cubicBezTo>
                    <a:cubicBezTo>
                      <a:pt x="4159250" y="633730"/>
                      <a:pt x="4152900" y="593090"/>
                      <a:pt x="4155440" y="561340"/>
                    </a:cubicBezTo>
                    <a:cubicBezTo>
                      <a:pt x="4159250" y="520700"/>
                      <a:pt x="4183380" y="459740"/>
                      <a:pt x="4201160" y="429260"/>
                    </a:cubicBezTo>
                    <a:cubicBezTo>
                      <a:pt x="4212590" y="407670"/>
                      <a:pt x="4222750" y="392430"/>
                      <a:pt x="4239260" y="383540"/>
                    </a:cubicBezTo>
                    <a:cubicBezTo>
                      <a:pt x="4255770" y="373380"/>
                      <a:pt x="4282440" y="372110"/>
                      <a:pt x="4298950" y="374650"/>
                    </a:cubicBezTo>
                    <a:cubicBezTo>
                      <a:pt x="4312920" y="377190"/>
                      <a:pt x="4325620" y="384810"/>
                      <a:pt x="4334510" y="392430"/>
                    </a:cubicBezTo>
                    <a:cubicBezTo>
                      <a:pt x="4344670" y="401320"/>
                      <a:pt x="4353560" y="412750"/>
                      <a:pt x="4358640" y="425450"/>
                    </a:cubicBezTo>
                    <a:cubicBezTo>
                      <a:pt x="4363720" y="438150"/>
                      <a:pt x="4367530" y="448310"/>
                      <a:pt x="4363720" y="466090"/>
                    </a:cubicBezTo>
                    <a:cubicBezTo>
                      <a:pt x="4357370" y="502920"/>
                      <a:pt x="4300220" y="596900"/>
                      <a:pt x="4274820" y="633730"/>
                    </a:cubicBezTo>
                    <a:cubicBezTo>
                      <a:pt x="4259580" y="652780"/>
                      <a:pt x="4248150" y="665480"/>
                      <a:pt x="4234180" y="674370"/>
                    </a:cubicBezTo>
                    <a:cubicBezTo>
                      <a:pt x="4221480" y="681990"/>
                      <a:pt x="4208780" y="685800"/>
                      <a:pt x="4194810" y="685800"/>
                    </a:cubicBezTo>
                    <a:cubicBezTo>
                      <a:pt x="4177030" y="685800"/>
                      <a:pt x="4151630" y="678180"/>
                      <a:pt x="4137660" y="665480"/>
                    </a:cubicBezTo>
                    <a:cubicBezTo>
                      <a:pt x="4122420" y="654050"/>
                      <a:pt x="4109720" y="632460"/>
                      <a:pt x="4107180" y="613410"/>
                    </a:cubicBezTo>
                    <a:cubicBezTo>
                      <a:pt x="4104640" y="594360"/>
                      <a:pt x="4123690" y="554990"/>
                      <a:pt x="4119880" y="553720"/>
                    </a:cubicBezTo>
                    <a:cubicBezTo>
                      <a:pt x="4113530" y="551180"/>
                      <a:pt x="4091940" y="626110"/>
                      <a:pt x="4048760" y="666750"/>
                    </a:cubicBezTo>
                    <a:cubicBezTo>
                      <a:pt x="3945890" y="759460"/>
                      <a:pt x="3569970" y="897890"/>
                      <a:pt x="3418840" y="993140"/>
                    </a:cubicBezTo>
                    <a:cubicBezTo>
                      <a:pt x="3326130" y="1051560"/>
                      <a:pt x="3255010" y="1137920"/>
                      <a:pt x="3208020" y="1150620"/>
                    </a:cubicBezTo>
                    <a:cubicBezTo>
                      <a:pt x="3187700" y="1156970"/>
                      <a:pt x="3172460" y="1151890"/>
                      <a:pt x="3161030" y="1145540"/>
                    </a:cubicBezTo>
                    <a:cubicBezTo>
                      <a:pt x="3150870" y="1141730"/>
                      <a:pt x="3141980" y="1134110"/>
                      <a:pt x="3136900" y="1123950"/>
                    </a:cubicBezTo>
                    <a:cubicBezTo>
                      <a:pt x="3129280" y="1112520"/>
                      <a:pt x="3124200" y="1092200"/>
                      <a:pt x="3124200" y="1078230"/>
                    </a:cubicBezTo>
                    <a:cubicBezTo>
                      <a:pt x="3125470" y="1066800"/>
                      <a:pt x="3128010" y="1060450"/>
                      <a:pt x="3135630" y="1047750"/>
                    </a:cubicBezTo>
                    <a:cubicBezTo>
                      <a:pt x="3150870" y="1024890"/>
                      <a:pt x="3188970" y="986790"/>
                      <a:pt x="3225800" y="955040"/>
                    </a:cubicBezTo>
                    <a:cubicBezTo>
                      <a:pt x="3276600" y="913130"/>
                      <a:pt x="3364230" y="853440"/>
                      <a:pt x="3417570" y="821690"/>
                    </a:cubicBezTo>
                    <a:cubicBezTo>
                      <a:pt x="3453130" y="801370"/>
                      <a:pt x="3481070" y="779780"/>
                      <a:pt x="3511550" y="777240"/>
                    </a:cubicBezTo>
                    <a:cubicBezTo>
                      <a:pt x="3538220" y="774700"/>
                      <a:pt x="3569970" y="783590"/>
                      <a:pt x="3589020" y="801370"/>
                    </a:cubicBezTo>
                    <a:cubicBezTo>
                      <a:pt x="3610610" y="819150"/>
                      <a:pt x="3636010" y="885190"/>
                      <a:pt x="3630930" y="889000"/>
                    </a:cubicBezTo>
                    <a:cubicBezTo>
                      <a:pt x="3625850" y="892810"/>
                      <a:pt x="3568700" y="855980"/>
                      <a:pt x="3571240" y="839470"/>
                    </a:cubicBezTo>
                    <a:cubicBezTo>
                      <a:pt x="3575050" y="814070"/>
                      <a:pt x="3690620" y="777240"/>
                      <a:pt x="3731260" y="768350"/>
                    </a:cubicBezTo>
                    <a:cubicBezTo>
                      <a:pt x="3752850" y="762000"/>
                      <a:pt x="3769360" y="758190"/>
                      <a:pt x="3785870" y="764540"/>
                    </a:cubicBezTo>
                    <a:cubicBezTo>
                      <a:pt x="3804920" y="772160"/>
                      <a:pt x="3829050" y="798830"/>
                      <a:pt x="3835400" y="816610"/>
                    </a:cubicBezTo>
                    <a:cubicBezTo>
                      <a:pt x="3841750" y="828040"/>
                      <a:pt x="3840480" y="840740"/>
                      <a:pt x="3837940" y="853440"/>
                    </a:cubicBezTo>
                    <a:cubicBezTo>
                      <a:pt x="3834130" y="868680"/>
                      <a:pt x="3827780" y="881380"/>
                      <a:pt x="3808730" y="899160"/>
                    </a:cubicBezTo>
                    <a:cubicBezTo>
                      <a:pt x="3761740" y="946150"/>
                      <a:pt x="3552190" y="1071880"/>
                      <a:pt x="3488690" y="1088390"/>
                    </a:cubicBezTo>
                    <a:cubicBezTo>
                      <a:pt x="3464560" y="1094740"/>
                      <a:pt x="3451860" y="1094740"/>
                      <a:pt x="3436620" y="1087120"/>
                    </a:cubicBezTo>
                    <a:cubicBezTo>
                      <a:pt x="3418840" y="1079500"/>
                      <a:pt x="3397250" y="1051560"/>
                      <a:pt x="3392170" y="1035050"/>
                    </a:cubicBezTo>
                    <a:cubicBezTo>
                      <a:pt x="3387090" y="1022350"/>
                      <a:pt x="3388360" y="1010920"/>
                      <a:pt x="3392170" y="999490"/>
                    </a:cubicBezTo>
                    <a:cubicBezTo>
                      <a:pt x="3397250" y="984250"/>
                      <a:pt x="3404870" y="974090"/>
                      <a:pt x="3423920" y="956310"/>
                    </a:cubicBezTo>
                    <a:cubicBezTo>
                      <a:pt x="3475990" y="908050"/>
                      <a:pt x="3702050" y="754380"/>
                      <a:pt x="3766820" y="737870"/>
                    </a:cubicBezTo>
                    <a:cubicBezTo>
                      <a:pt x="3790950" y="731520"/>
                      <a:pt x="3803650" y="735330"/>
                      <a:pt x="3818890" y="741680"/>
                    </a:cubicBezTo>
                    <a:cubicBezTo>
                      <a:pt x="3834130" y="748030"/>
                      <a:pt x="3848100" y="763270"/>
                      <a:pt x="3855720" y="778510"/>
                    </a:cubicBezTo>
                    <a:cubicBezTo>
                      <a:pt x="3862070" y="792480"/>
                      <a:pt x="3863340" y="814070"/>
                      <a:pt x="3858260" y="829310"/>
                    </a:cubicBezTo>
                    <a:cubicBezTo>
                      <a:pt x="3853180" y="844550"/>
                      <a:pt x="3846830" y="853440"/>
                      <a:pt x="3826510" y="869950"/>
                    </a:cubicBezTo>
                    <a:cubicBezTo>
                      <a:pt x="3751580" y="932180"/>
                      <a:pt x="3318510" y="1182370"/>
                      <a:pt x="3220720" y="1196340"/>
                    </a:cubicBezTo>
                    <a:cubicBezTo>
                      <a:pt x="3191510" y="1201420"/>
                      <a:pt x="3175000" y="1195070"/>
                      <a:pt x="3161030" y="1183640"/>
                    </a:cubicBezTo>
                    <a:cubicBezTo>
                      <a:pt x="3148330" y="1174750"/>
                      <a:pt x="3139440" y="1158240"/>
                      <a:pt x="3136900" y="1144270"/>
                    </a:cubicBezTo>
                    <a:cubicBezTo>
                      <a:pt x="3135630" y="1126490"/>
                      <a:pt x="3141980" y="1104900"/>
                      <a:pt x="3157220" y="1085850"/>
                    </a:cubicBezTo>
                    <a:cubicBezTo>
                      <a:pt x="3183890" y="1050290"/>
                      <a:pt x="3262630" y="1017270"/>
                      <a:pt x="3315970" y="979170"/>
                    </a:cubicBezTo>
                    <a:cubicBezTo>
                      <a:pt x="3371850" y="938530"/>
                      <a:pt x="3487420" y="855980"/>
                      <a:pt x="3483610" y="848360"/>
                    </a:cubicBezTo>
                    <a:cubicBezTo>
                      <a:pt x="3482340" y="847090"/>
                      <a:pt x="3456940" y="857250"/>
                      <a:pt x="3456940" y="855980"/>
                    </a:cubicBezTo>
                    <a:cubicBezTo>
                      <a:pt x="3456940" y="854710"/>
                      <a:pt x="3464560" y="849630"/>
                      <a:pt x="3470910" y="847090"/>
                    </a:cubicBezTo>
                    <a:cubicBezTo>
                      <a:pt x="3481070" y="843280"/>
                      <a:pt x="3503930" y="836930"/>
                      <a:pt x="3517900" y="840740"/>
                    </a:cubicBezTo>
                    <a:cubicBezTo>
                      <a:pt x="3533140" y="844550"/>
                      <a:pt x="3549650" y="855980"/>
                      <a:pt x="3557270" y="868680"/>
                    </a:cubicBezTo>
                    <a:cubicBezTo>
                      <a:pt x="3566160" y="880110"/>
                      <a:pt x="3571240" y="900430"/>
                      <a:pt x="3569970" y="914400"/>
                    </a:cubicBezTo>
                    <a:cubicBezTo>
                      <a:pt x="3567430" y="929640"/>
                      <a:pt x="3562350" y="942340"/>
                      <a:pt x="3547110" y="957580"/>
                    </a:cubicBezTo>
                    <a:cubicBezTo>
                      <a:pt x="3511550" y="991870"/>
                      <a:pt x="3369310" y="1070610"/>
                      <a:pt x="3315970" y="1074420"/>
                    </a:cubicBezTo>
                    <a:cubicBezTo>
                      <a:pt x="3288030" y="1076960"/>
                      <a:pt x="3265170" y="1064260"/>
                      <a:pt x="3252470" y="1052830"/>
                    </a:cubicBezTo>
                    <a:cubicBezTo>
                      <a:pt x="3242310" y="1045210"/>
                      <a:pt x="3237230" y="1035050"/>
                      <a:pt x="3234690" y="1023620"/>
                    </a:cubicBezTo>
                    <a:cubicBezTo>
                      <a:pt x="3232150" y="1009650"/>
                      <a:pt x="3230880" y="993140"/>
                      <a:pt x="3238500" y="972820"/>
                    </a:cubicBezTo>
                    <a:cubicBezTo>
                      <a:pt x="3256280" y="928370"/>
                      <a:pt x="3326130" y="849630"/>
                      <a:pt x="3382010" y="788670"/>
                    </a:cubicBezTo>
                    <a:cubicBezTo>
                      <a:pt x="3448050" y="717550"/>
                      <a:pt x="3559810" y="598170"/>
                      <a:pt x="3610610" y="574040"/>
                    </a:cubicBezTo>
                    <a:cubicBezTo>
                      <a:pt x="3632200" y="565150"/>
                      <a:pt x="3647440" y="566420"/>
                      <a:pt x="3661410" y="568960"/>
                    </a:cubicBezTo>
                    <a:cubicBezTo>
                      <a:pt x="3672840" y="570230"/>
                      <a:pt x="3683000" y="575310"/>
                      <a:pt x="3691890" y="584200"/>
                    </a:cubicBezTo>
                    <a:cubicBezTo>
                      <a:pt x="3703320" y="596900"/>
                      <a:pt x="3716020" y="627380"/>
                      <a:pt x="3714750" y="646430"/>
                    </a:cubicBezTo>
                    <a:cubicBezTo>
                      <a:pt x="3713480" y="662940"/>
                      <a:pt x="3708400" y="675640"/>
                      <a:pt x="3691890" y="690880"/>
                    </a:cubicBezTo>
                    <a:cubicBezTo>
                      <a:pt x="3651250" y="726440"/>
                      <a:pt x="3500120" y="759460"/>
                      <a:pt x="3417570" y="800100"/>
                    </a:cubicBezTo>
                    <a:cubicBezTo>
                      <a:pt x="3341370" y="836930"/>
                      <a:pt x="3260090" y="904240"/>
                      <a:pt x="3210560" y="918210"/>
                    </a:cubicBezTo>
                    <a:cubicBezTo>
                      <a:pt x="3183890" y="925830"/>
                      <a:pt x="3163570" y="927100"/>
                      <a:pt x="3145790" y="919480"/>
                    </a:cubicBezTo>
                    <a:cubicBezTo>
                      <a:pt x="3129280" y="910590"/>
                      <a:pt x="3112770" y="885190"/>
                      <a:pt x="3108960" y="867410"/>
                    </a:cubicBezTo>
                    <a:cubicBezTo>
                      <a:pt x="3106420" y="852170"/>
                      <a:pt x="3108960" y="838200"/>
                      <a:pt x="3120390" y="820420"/>
                    </a:cubicBezTo>
                    <a:cubicBezTo>
                      <a:pt x="3143250" y="784860"/>
                      <a:pt x="3244850" y="735330"/>
                      <a:pt x="3285490" y="694690"/>
                    </a:cubicBezTo>
                    <a:cubicBezTo>
                      <a:pt x="3317240" y="664210"/>
                      <a:pt x="3335020" y="638810"/>
                      <a:pt x="3356610" y="604520"/>
                    </a:cubicBezTo>
                    <a:cubicBezTo>
                      <a:pt x="3380740" y="565150"/>
                      <a:pt x="3398520" y="490220"/>
                      <a:pt x="3420110" y="468630"/>
                    </a:cubicBezTo>
                    <a:cubicBezTo>
                      <a:pt x="3429000" y="458470"/>
                      <a:pt x="3437890" y="455930"/>
                      <a:pt x="3449320" y="453390"/>
                    </a:cubicBezTo>
                    <a:cubicBezTo>
                      <a:pt x="3464560" y="452120"/>
                      <a:pt x="3486150" y="453390"/>
                      <a:pt x="3498850" y="461010"/>
                    </a:cubicBezTo>
                    <a:cubicBezTo>
                      <a:pt x="3512820" y="468630"/>
                      <a:pt x="3526790" y="485140"/>
                      <a:pt x="3531870" y="500380"/>
                    </a:cubicBezTo>
                    <a:cubicBezTo>
                      <a:pt x="3536950" y="514350"/>
                      <a:pt x="3539490" y="537210"/>
                      <a:pt x="3529330" y="549910"/>
                    </a:cubicBezTo>
                    <a:cubicBezTo>
                      <a:pt x="3515360" y="568960"/>
                      <a:pt x="3459480" y="561340"/>
                      <a:pt x="3426460" y="580390"/>
                    </a:cubicBezTo>
                    <a:cubicBezTo>
                      <a:pt x="3385820" y="603250"/>
                      <a:pt x="3340100" y="654050"/>
                      <a:pt x="3309620" y="687070"/>
                    </a:cubicBezTo>
                    <a:cubicBezTo>
                      <a:pt x="3288030" y="711200"/>
                      <a:pt x="3272790" y="728980"/>
                      <a:pt x="3260090" y="754380"/>
                    </a:cubicBezTo>
                    <a:cubicBezTo>
                      <a:pt x="3247390" y="781050"/>
                      <a:pt x="3228340" y="840740"/>
                      <a:pt x="3232150" y="842010"/>
                    </a:cubicBezTo>
                    <a:cubicBezTo>
                      <a:pt x="3235960" y="844550"/>
                      <a:pt x="3267710" y="773430"/>
                      <a:pt x="3289300" y="749300"/>
                    </a:cubicBezTo>
                    <a:cubicBezTo>
                      <a:pt x="3309620" y="727710"/>
                      <a:pt x="3333750" y="718820"/>
                      <a:pt x="3356610" y="698500"/>
                    </a:cubicBezTo>
                    <a:cubicBezTo>
                      <a:pt x="3385820" y="670560"/>
                      <a:pt x="3421380" y="608330"/>
                      <a:pt x="3446780" y="594360"/>
                    </a:cubicBezTo>
                    <a:cubicBezTo>
                      <a:pt x="3459480" y="588010"/>
                      <a:pt x="3469640" y="588010"/>
                      <a:pt x="3482340" y="590550"/>
                    </a:cubicBezTo>
                    <a:cubicBezTo>
                      <a:pt x="3496310" y="593090"/>
                      <a:pt x="3517900" y="600710"/>
                      <a:pt x="3529330" y="613410"/>
                    </a:cubicBezTo>
                    <a:cubicBezTo>
                      <a:pt x="3540760" y="628650"/>
                      <a:pt x="3549650" y="651510"/>
                      <a:pt x="3545840" y="680720"/>
                    </a:cubicBezTo>
                    <a:cubicBezTo>
                      <a:pt x="3538220" y="746760"/>
                      <a:pt x="3420110" y="942340"/>
                      <a:pt x="3375660" y="986790"/>
                    </a:cubicBezTo>
                    <a:cubicBezTo>
                      <a:pt x="3357880" y="1003300"/>
                      <a:pt x="3343910" y="1008380"/>
                      <a:pt x="3328670" y="1012190"/>
                    </a:cubicBezTo>
                    <a:cubicBezTo>
                      <a:pt x="3315970" y="1013460"/>
                      <a:pt x="3304540" y="1012190"/>
                      <a:pt x="3293110" y="1007110"/>
                    </a:cubicBezTo>
                    <a:cubicBezTo>
                      <a:pt x="3279140" y="1000760"/>
                      <a:pt x="3261360" y="986790"/>
                      <a:pt x="3253740" y="972820"/>
                    </a:cubicBezTo>
                    <a:cubicBezTo>
                      <a:pt x="3244850" y="957580"/>
                      <a:pt x="3242310" y="942340"/>
                      <a:pt x="3246120" y="919480"/>
                    </a:cubicBezTo>
                    <a:cubicBezTo>
                      <a:pt x="3256280" y="872490"/>
                      <a:pt x="3337560" y="784860"/>
                      <a:pt x="3366770" y="716280"/>
                    </a:cubicBezTo>
                    <a:cubicBezTo>
                      <a:pt x="3393440" y="655320"/>
                      <a:pt x="3427730" y="533400"/>
                      <a:pt x="3420110" y="529590"/>
                    </a:cubicBezTo>
                    <a:cubicBezTo>
                      <a:pt x="3412490" y="527050"/>
                      <a:pt x="3371850" y="614680"/>
                      <a:pt x="3343910" y="647700"/>
                    </a:cubicBezTo>
                    <a:cubicBezTo>
                      <a:pt x="3319780" y="675640"/>
                      <a:pt x="3288030" y="689610"/>
                      <a:pt x="3263900" y="716280"/>
                    </a:cubicBezTo>
                    <a:cubicBezTo>
                      <a:pt x="3237230" y="744220"/>
                      <a:pt x="3218180" y="793750"/>
                      <a:pt x="3190240" y="811530"/>
                    </a:cubicBezTo>
                    <a:cubicBezTo>
                      <a:pt x="3169920" y="825500"/>
                      <a:pt x="3143250" y="831850"/>
                      <a:pt x="3122930" y="826770"/>
                    </a:cubicBezTo>
                    <a:cubicBezTo>
                      <a:pt x="3102610" y="821690"/>
                      <a:pt x="3078480" y="800100"/>
                      <a:pt x="3072130" y="781050"/>
                    </a:cubicBezTo>
                    <a:cubicBezTo>
                      <a:pt x="3064510" y="762000"/>
                      <a:pt x="3067050" y="727710"/>
                      <a:pt x="3081020" y="712470"/>
                    </a:cubicBezTo>
                    <a:cubicBezTo>
                      <a:pt x="3096260" y="694690"/>
                      <a:pt x="3143250" y="702310"/>
                      <a:pt x="3172460" y="688340"/>
                    </a:cubicBezTo>
                    <a:cubicBezTo>
                      <a:pt x="3202940" y="673100"/>
                      <a:pt x="3232150" y="647700"/>
                      <a:pt x="3256280" y="623570"/>
                    </a:cubicBezTo>
                    <a:cubicBezTo>
                      <a:pt x="3280410" y="599440"/>
                      <a:pt x="3294380" y="548640"/>
                      <a:pt x="3318510" y="543560"/>
                    </a:cubicBezTo>
                    <a:cubicBezTo>
                      <a:pt x="3343910" y="538480"/>
                      <a:pt x="3403600" y="568960"/>
                      <a:pt x="3406140" y="593090"/>
                    </a:cubicBezTo>
                    <a:cubicBezTo>
                      <a:pt x="3409950" y="631190"/>
                      <a:pt x="3256280" y="737870"/>
                      <a:pt x="3214370" y="768350"/>
                    </a:cubicBezTo>
                    <a:cubicBezTo>
                      <a:pt x="3195320" y="782320"/>
                      <a:pt x="3186430" y="788670"/>
                      <a:pt x="3171190" y="792480"/>
                    </a:cubicBezTo>
                    <a:cubicBezTo>
                      <a:pt x="3154680" y="796290"/>
                      <a:pt x="3131820" y="797560"/>
                      <a:pt x="3116580" y="791210"/>
                    </a:cubicBezTo>
                    <a:cubicBezTo>
                      <a:pt x="3100070" y="784860"/>
                      <a:pt x="3083560" y="769620"/>
                      <a:pt x="3075940" y="754380"/>
                    </a:cubicBezTo>
                    <a:cubicBezTo>
                      <a:pt x="3068320" y="739140"/>
                      <a:pt x="3065780" y="723900"/>
                      <a:pt x="3069590" y="701040"/>
                    </a:cubicBezTo>
                    <a:cubicBezTo>
                      <a:pt x="3078480" y="650240"/>
                      <a:pt x="3134360" y="513080"/>
                      <a:pt x="3181350" y="477520"/>
                    </a:cubicBezTo>
                    <a:cubicBezTo>
                      <a:pt x="3211830" y="453390"/>
                      <a:pt x="3279140" y="445770"/>
                      <a:pt x="3285490" y="455930"/>
                    </a:cubicBezTo>
                    <a:cubicBezTo>
                      <a:pt x="3293110" y="467360"/>
                      <a:pt x="3238500" y="547370"/>
                      <a:pt x="3211830" y="548640"/>
                    </a:cubicBezTo>
                    <a:cubicBezTo>
                      <a:pt x="3188970" y="551180"/>
                      <a:pt x="3139440" y="510540"/>
                      <a:pt x="3141980" y="486410"/>
                    </a:cubicBezTo>
                    <a:cubicBezTo>
                      <a:pt x="3143250" y="445770"/>
                      <a:pt x="3303270" y="353060"/>
                      <a:pt x="3352800" y="337820"/>
                    </a:cubicBezTo>
                    <a:cubicBezTo>
                      <a:pt x="3375660" y="330200"/>
                      <a:pt x="3390900" y="330200"/>
                      <a:pt x="3407410" y="336550"/>
                    </a:cubicBezTo>
                    <a:cubicBezTo>
                      <a:pt x="3423920" y="341630"/>
                      <a:pt x="3441700" y="358140"/>
                      <a:pt x="3449320" y="372110"/>
                    </a:cubicBezTo>
                    <a:cubicBezTo>
                      <a:pt x="3456940" y="382270"/>
                      <a:pt x="3459480" y="394970"/>
                      <a:pt x="3459480" y="407670"/>
                    </a:cubicBezTo>
                    <a:cubicBezTo>
                      <a:pt x="3458210" y="424180"/>
                      <a:pt x="3455670" y="443230"/>
                      <a:pt x="3440430" y="459740"/>
                    </a:cubicBezTo>
                    <a:cubicBezTo>
                      <a:pt x="3412490" y="491490"/>
                      <a:pt x="3300730" y="514350"/>
                      <a:pt x="3261360" y="547370"/>
                    </a:cubicBezTo>
                    <a:cubicBezTo>
                      <a:pt x="3237230" y="567690"/>
                      <a:pt x="3230880" y="612140"/>
                      <a:pt x="3214370" y="612140"/>
                    </a:cubicBezTo>
                    <a:cubicBezTo>
                      <a:pt x="3195320" y="612140"/>
                      <a:pt x="3144520" y="548640"/>
                      <a:pt x="3152140" y="533400"/>
                    </a:cubicBezTo>
                    <a:cubicBezTo>
                      <a:pt x="3162300" y="513080"/>
                      <a:pt x="3285490" y="538480"/>
                      <a:pt x="3341370" y="534670"/>
                    </a:cubicBezTo>
                    <a:cubicBezTo>
                      <a:pt x="3387090" y="530860"/>
                      <a:pt x="3420110" y="527050"/>
                      <a:pt x="3465830" y="513080"/>
                    </a:cubicBezTo>
                    <a:cubicBezTo>
                      <a:pt x="3524250" y="495300"/>
                      <a:pt x="3616960" y="427990"/>
                      <a:pt x="3661410" y="420370"/>
                    </a:cubicBezTo>
                    <a:cubicBezTo>
                      <a:pt x="3684270" y="417830"/>
                      <a:pt x="3698240" y="420370"/>
                      <a:pt x="3712210" y="427990"/>
                    </a:cubicBezTo>
                    <a:cubicBezTo>
                      <a:pt x="3726180" y="435610"/>
                      <a:pt x="3741420" y="450850"/>
                      <a:pt x="3745230" y="466090"/>
                    </a:cubicBezTo>
                    <a:cubicBezTo>
                      <a:pt x="3751580" y="485140"/>
                      <a:pt x="3749040" y="514350"/>
                      <a:pt x="3736340" y="532130"/>
                    </a:cubicBezTo>
                    <a:cubicBezTo>
                      <a:pt x="3718560" y="556260"/>
                      <a:pt x="3661410" y="562610"/>
                      <a:pt x="3630930" y="584200"/>
                    </a:cubicBezTo>
                    <a:cubicBezTo>
                      <a:pt x="3602990" y="605790"/>
                      <a:pt x="3581400" y="660400"/>
                      <a:pt x="3558540" y="659130"/>
                    </a:cubicBezTo>
                    <a:cubicBezTo>
                      <a:pt x="3538220" y="659130"/>
                      <a:pt x="3496310" y="609600"/>
                      <a:pt x="3500120" y="590550"/>
                    </a:cubicBezTo>
                    <a:cubicBezTo>
                      <a:pt x="3505200" y="568960"/>
                      <a:pt x="3568700" y="565150"/>
                      <a:pt x="3595370" y="541020"/>
                    </a:cubicBezTo>
                    <a:cubicBezTo>
                      <a:pt x="3623310" y="515620"/>
                      <a:pt x="3636010" y="457200"/>
                      <a:pt x="3663950" y="440690"/>
                    </a:cubicBezTo>
                    <a:cubicBezTo>
                      <a:pt x="3684270" y="427990"/>
                      <a:pt x="3716020" y="426720"/>
                      <a:pt x="3735070" y="433070"/>
                    </a:cubicBezTo>
                    <a:cubicBezTo>
                      <a:pt x="3752850" y="438150"/>
                      <a:pt x="3768090" y="454660"/>
                      <a:pt x="3775710" y="469900"/>
                    </a:cubicBezTo>
                    <a:cubicBezTo>
                      <a:pt x="3783330" y="485140"/>
                      <a:pt x="3787140" y="505460"/>
                      <a:pt x="3782060" y="524510"/>
                    </a:cubicBezTo>
                    <a:cubicBezTo>
                      <a:pt x="3774440" y="552450"/>
                      <a:pt x="3729990" y="588010"/>
                      <a:pt x="3714750" y="617220"/>
                    </a:cubicBezTo>
                    <a:cubicBezTo>
                      <a:pt x="3703320" y="640080"/>
                      <a:pt x="3707130" y="665480"/>
                      <a:pt x="3694430" y="681990"/>
                    </a:cubicBezTo>
                    <a:cubicBezTo>
                      <a:pt x="3684270" y="697230"/>
                      <a:pt x="3667760" y="712470"/>
                      <a:pt x="3649980" y="716280"/>
                    </a:cubicBezTo>
                    <a:cubicBezTo>
                      <a:pt x="3629660" y="721360"/>
                      <a:pt x="3594100" y="712470"/>
                      <a:pt x="3577590" y="702310"/>
                    </a:cubicBezTo>
                    <a:cubicBezTo>
                      <a:pt x="3566160" y="694690"/>
                      <a:pt x="3559810" y="684530"/>
                      <a:pt x="3554730" y="671830"/>
                    </a:cubicBezTo>
                    <a:cubicBezTo>
                      <a:pt x="3549650" y="656590"/>
                      <a:pt x="3543300" y="632460"/>
                      <a:pt x="3552190" y="615950"/>
                    </a:cubicBezTo>
                    <a:cubicBezTo>
                      <a:pt x="3566160" y="591820"/>
                      <a:pt x="3619500" y="579120"/>
                      <a:pt x="3651250" y="556260"/>
                    </a:cubicBezTo>
                    <a:cubicBezTo>
                      <a:pt x="3684270" y="532130"/>
                      <a:pt x="3717290" y="504190"/>
                      <a:pt x="3745230" y="472440"/>
                    </a:cubicBezTo>
                    <a:cubicBezTo>
                      <a:pt x="3773170" y="441960"/>
                      <a:pt x="3789680" y="386080"/>
                      <a:pt x="3817620" y="368300"/>
                    </a:cubicBezTo>
                    <a:cubicBezTo>
                      <a:pt x="3839210" y="354330"/>
                      <a:pt x="3869690" y="350520"/>
                      <a:pt x="3890010" y="355600"/>
                    </a:cubicBezTo>
                    <a:cubicBezTo>
                      <a:pt x="3907790" y="360680"/>
                      <a:pt x="3924300" y="375920"/>
                      <a:pt x="3933190" y="391160"/>
                    </a:cubicBezTo>
                    <a:cubicBezTo>
                      <a:pt x="3942080" y="406400"/>
                      <a:pt x="3944620" y="430530"/>
                      <a:pt x="3942080" y="445770"/>
                    </a:cubicBezTo>
                    <a:cubicBezTo>
                      <a:pt x="3940810" y="459740"/>
                      <a:pt x="3935730" y="468630"/>
                      <a:pt x="3926840" y="480060"/>
                    </a:cubicBezTo>
                    <a:cubicBezTo>
                      <a:pt x="3911600" y="499110"/>
                      <a:pt x="3874770" y="518160"/>
                      <a:pt x="3854450" y="542290"/>
                    </a:cubicBezTo>
                    <a:cubicBezTo>
                      <a:pt x="3835400" y="565150"/>
                      <a:pt x="3827780" y="615950"/>
                      <a:pt x="3807460" y="618490"/>
                    </a:cubicBezTo>
                    <a:cubicBezTo>
                      <a:pt x="3784600" y="619760"/>
                      <a:pt x="3718560" y="543560"/>
                      <a:pt x="3721100" y="520700"/>
                    </a:cubicBezTo>
                    <a:cubicBezTo>
                      <a:pt x="3724910" y="501650"/>
                      <a:pt x="3764280" y="483870"/>
                      <a:pt x="3785870" y="481330"/>
                    </a:cubicBezTo>
                    <a:cubicBezTo>
                      <a:pt x="3804920" y="478790"/>
                      <a:pt x="3827780" y="488950"/>
                      <a:pt x="3840480" y="497840"/>
                    </a:cubicBezTo>
                    <a:cubicBezTo>
                      <a:pt x="3851910" y="505460"/>
                      <a:pt x="3859530" y="516890"/>
                      <a:pt x="3864610" y="528320"/>
                    </a:cubicBezTo>
                    <a:cubicBezTo>
                      <a:pt x="3869690" y="539750"/>
                      <a:pt x="3870960" y="551180"/>
                      <a:pt x="3872230" y="566420"/>
                    </a:cubicBezTo>
                    <a:cubicBezTo>
                      <a:pt x="3872230" y="593090"/>
                      <a:pt x="3865880" y="642620"/>
                      <a:pt x="3854450" y="671830"/>
                    </a:cubicBezTo>
                    <a:cubicBezTo>
                      <a:pt x="3843020" y="695960"/>
                      <a:pt x="3827780" y="722630"/>
                      <a:pt x="3808730" y="732790"/>
                    </a:cubicBezTo>
                    <a:cubicBezTo>
                      <a:pt x="3792220" y="741680"/>
                      <a:pt x="3766820" y="741680"/>
                      <a:pt x="3750310" y="737870"/>
                    </a:cubicBezTo>
                    <a:cubicBezTo>
                      <a:pt x="3737610" y="735330"/>
                      <a:pt x="3726180" y="728980"/>
                      <a:pt x="3717290" y="718820"/>
                    </a:cubicBezTo>
                    <a:cubicBezTo>
                      <a:pt x="3704590" y="703580"/>
                      <a:pt x="3686810" y="669290"/>
                      <a:pt x="3691890" y="646430"/>
                    </a:cubicBezTo>
                    <a:cubicBezTo>
                      <a:pt x="3696970" y="622300"/>
                      <a:pt x="3729990" y="595630"/>
                      <a:pt x="3755390" y="577850"/>
                    </a:cubicBezTo>
                    <a:cubicBezTo>
                      <a:pt x="3784600" y="558800"/>
                      <a:pt x="3820160" y="557530"/>
                      <a:pt x="3859530" y="537210"/>
                    </a:cubicBezTo>
                    <a:cubicBezTo>
                      <a:pt x="3921760" y="504190"/>
                      <a:pt x="4051300" y="435610"/>
                      <a:pt x="4085590" y="386080"/>
                    </a:cubicBezTo>
                    <a:cubicBezTo>
                      <a:pt x="4104640" y="359410"/>
                      <a:pt x="4114800" y="325120"/>
                      <a:pt x="4104640" y="307340"/>
                    </a:cubicBezTo>
                    <a:cubicBezTo>
                      <a:pt x="4093210" y="287020"/>
                      <a:pt x="4033520" y="300990"/>
                      <a:pt x="4011930" y="278130"/>
                    </a:cubicBezTo>
                    <a:cubicBezTo>
                      <a:pt x="3985260" y="248920"/>
                      <a:pt x="3977640" y="160020"/>
                      <a:pt x="3976370" y="125730"/>
                    </a:cubicBezTo>
                    <a:cubicBezTo>
                      <a:pt x="3976370" y="107950"/>
                      <a:pt x="3977640" y="96520"/>
                      <a:pt x="3982720" y="83820"/>
                    </a:cubicBezTo>
                    <a:cubicBezTo>
                      <a:pt x="3987800" y="71120"/>
                      <a:pt x="3997960" y="59690"/>
                      <a:pt x="4008120" y="50800"/>
                    </a:cubicBezTo>
                    <a:cubicBezTo>
                      <a:pt x="4018280" y="41910"/>
                      <a:pt x="4032250" y="34290"/>
                      <a:pt x="4044950" y="31750"/>
                    </a:cubicBezTo>
                    <a:cubicBezTo>
                      <a:pt x="4058920" y="29210"/>
                      <a:pt x="4074160" y="29210"/>
                      <a:pt x="4088130" y="33020"/>
                    </a:cubicBezTo>
                    <a:cubicBezTo>
                      <a:pt x="4100830" y="36830"/>
                      <a:pt x="4113530" y="43180"/>
                      <a:pt x="4123690" y="53340"/>
                    </a:cubicBezTo>
                    <a:cubicBezTo>
                      <a:pt x="4136390" y="67310"/>
                      <a:pt x="4151630" y="88900"/>
                      <a:pt x="4151630" y="110490"/>
                    </a:cubicBezTo>
                    <a:cubicBezTo>
                      <a:pt x="4150360" y="137160"/>
                      <a:pt x="4123690" y="168910"/>
                      <a:pt x="4100830" y="201930"/>
                    </a:cubicBezTo>
                    <a:cubicBezTo>
                      <a:pt x="4070350" y="245110"/>
                      <a:pt x="4005580" y="294640"/>
                      <a:pt x="3978910" y="341630"/>
                    </a:cubicBezTo>
                    <a:cubicBezTo>
                      <a:pt x="3957320" y="377190"/>
                      <a:pt x="3961130" y="427990"/>
                      <a:pt x="3942080" y="450850"/>
                    </a:cubicBezTo>
                    <a:cubicBezTo>
                      <a:pt x="3928110" y="467360"/>
                      <a:pt x="3905250" y="476250"/>
                      <a:pt x="3887470" y="480060"/>
                    </a:cubicBezTo>
                    <a:cubicBezTo>
                      <a:pt x="3873500" y="482600"/>
                      <a:pt x="3859530" y="481330"/>
                      <a:pt x="3846830" y="476250"/>
                    </a:cubicBezTo>
                    <a:cubicBezTo>
                      <a:pt x="3830320" y="468630"/>
                      <a:pt x="3808730" y="452120"/>
                      <a:pt x="3799840" y="435610"/>
                    </a:cubicBezTo>
                    <a:cubicBezTo>
                      <a:pt x="3790950" y="419100"/>
                      <a:pt x="3789680" y="388620"/>
                      <a:pt x="3790950" y="374650"/>
                    </a:cubicBezTo>
                    <a:cubicBezTo>
                      <a:pt x="3792220" y="365760"/>
                      <a:pt x="3792220" y="361950"/>
                      <a:pt x="3798570" y="354330"/>
                    </a:cubicBezTo>
                    <a:cubicBezTo>
                      <a:pt x="3816350" y="331470"/>
                      <a:pt x="3900170" y="261620"/>
                      <a:pt x="3950970" y="256540"/>
                    </a:cubicBezTo>
                    <a:cubicBezTo>
                      <a:pt x="3995420" y="251460"/>
                      <a:pt x="4084320" y="299720"/>
                      <a:pt x="4083050" y="306070"/>
                    </a:cubicBezTo>
                    <a:cubicBezTo>
                      <a:pt x="4081780" y="312420"/>
                      <a:pt x="3976370" y="313690"/>
                      <a:pt x="3971290" y="303530"/>
                    </a:cubicBezTo>
                    <a:cubicBezTo>
                      <a:pt x="3968750" y="295910"/>
                      <a:pt x="3989070" y="279400"/>
                      <a:pt x="4001770" y="273050"/>
                    </a:cubicBezTo>
                    <a:cubicBezTo>
                      <a:pt x="4013200" y="265430"/>
                      <a:pt x="4025900" y="260350"/>
                      <a:pt x="4041140" y="260350"/>
                    </a:cubicBezTo>
                    <a:cubicBezTo>
                      <a:pt x="4058920" y="259080"/>
                      <a:pt x="4085590" y="267970"/>
                      <a:pt x="4100830" y="278130"/>
                    </a:cubicBezTo>
                    <a:cubicBezTo>
                      <a:pt x="4113530" y="285750"/>
                      <a:pt x="4121150" y="298450"/>
                      <a:pt x="4127500" y="311150"/>
                    </a:cubicBezTo>
                    <a:cubicBezTo>
                      <a:pt x="4132580" y="322580"/>
                      <a:pt x="4136390" y="334010"/>
                      <a:pt x="4135120" y="351790"/>
                    </a:cubicBezTo>
                    <a:cubicBezTo>
                      <a:pt x="4133850" y="384810"/>
                      <a:pt x="4122420" y="455930"/>
                      <a:pt x="4097020" y="490220"/>
                    </a:cubicBezTo>
                    <a:cubicBezTo>
                      <a:pt x="4071620" y="524510"/>
                      <a:pt x="4029710" y="546100"/>
                      <a:pt x="3987800" y="562610"/>
                    </a:cubicBezTo>
                    <a:cubicBezTo>
                      <a:pt x="3940810" y="581660"/>
                      <a:pt x="3862070" y="591820"/>
                      <a:pt x="3825240" y="590550"/>
                    </a:cubicBezTo>
                    <a:cubicBezTo>
                      <a:pt x="3807460" y="590550"/>
                      <a:pt x="3797300" y="588010"/>
                      <a:pt x="3785870" y="581660"/>
                    </a:cubicBezTo>
                    <a:cubicBezTo>
                      <a:pt x="3773170" y="575310"/>
                      <a:pt x="3761740" y="565150"/>
                      <a:pt x="3754120" y="553720"/>
                    </a:cubicBezTo>
                    <a:cubicBezTo>
                      <a:pt x="3746500" y="542290"/>
                      <a:pt x="3741420" y="528320"/>
                      <a:pt x="3740150" y="514350"/>
                    </a:cubicBezTo>
                    <a:cubicBezTo>
                      <a:pt x="3737610" y="501650"/>
                      <a:pt x="3740150" y="486410"/>
                      <a:pt x="3745230" y="473710"/>
                    </a:cubicBezTo>
                    <a:cubicBezTo>
                      <a:pt x="3749040" y="461010"/>
                      <a:pt x="3757930" y="448310"/>
                      <a:pt x="3768090" y="439420"/>
                    </a:cubicBezTo>
                    <a:cubicBezTo>
                      <a:pt x="3778250" y="430530"/>
                      <a:pt x="3797300" y="431800"/>
                      <a:pt x="3804920" y="420370"/>
                    </a:cubicBezTo>
                    <a:cubicBezTo>
                      <a:pt x="3816350" y="403860"/>
                      <a:pt x="3803650" y="344170"/>
                      <a:pt x="3815080" y="340360"/>
                    </a:cubicBezTo>
                    <a:cubicBezTo>
                      <a:pt x="3827780" y="335280"/>
                      <a:pt x="3878580" y="373380"/>
                      <a:pt x="3876040" y="388620"/>
                    </a:cubicBezTo>
                    <a:cubicBezTo>
                      <a:pt x="3868420" y="420370"/>
                      <a:pt x="3660140" y="431800"/>
                      <a:pt x="3569970" y="466090"/>
                    </a:cubicBezTo>
                    <a:cubicBezTo>
                      <a:pt x="3492500" y="496570"/>
                      <a:pt x="3415030" y="570230"/>
                      <a:pt x="3364230" y="576580"/>
                    </a:cubicBezTo>
                    <a:cubicBezTo>
                      <a:pt x="3336290" y="580390"/>
                      <a:pt x="3312160" y="572770"/>
                      <a:pt x="3296920" y="560070"/>
                    </a:cubicBezTo>
                    <a:cubicBezTo>
                      <a:pt x="3284220" y="549910"/>
                      <a:pt x="3274060" y="530860"/>
                      <a:pt x="3272790" y="514350"/>
                    </a:cubicBezTo>
                    <a:cubicBezTo>
                      <a:pt x="3271520" y="495300"/>
                      <a:pt x="3277870" y="471170"/>
                      <a:pt x="3296920" y="449580"/>
                    </a:cubicBezTo>
                    <a:cubicBezTo>
                      <a:pt x="3337560" y="406400"/>
                      <a:pt x="3514090" y="334010"/>
                      <a:pt x="3571240" y="326390"/>
                    </a:cubicBezTo>
                    <a:cubicBezTo>
                      <a:pt x="3594100" y="322580"/>
                      <a:pt x="3609340" y="325120"/>
                      <a:pt x="3623310" y="334010"/>
                    </a:cubicBezTo>
                    <a:cubicBezTo>
                      <a:pt x="3638550" y="341630"/>
                      <a:pt x="3652520" y="359410"/>
                      <a:pt x="3657600" y="374650"/>
                    </a:cubicBezTo>
                    <a:cubicBezTo>
                      <a:pt x="3663950" y="391160"/>
                      <a:pt x="3662680" y="412750"/>
                      <a:pt x="3656330" y="427990"/>
                    </a:cubicBezTo>
                    <a:cubicBezTo>
                      <a:pt x="3649980" y="443230"/>
                      <a:pt x="3634740" y="466090"/>
                      <a:pt x="3619500" y="467360"/>
                    </a:cubicBezTo>
                    <a:cubicBezTo>
                      <a:pt x="3601720" y="468630"/>
                      <a:pt x="3553460" y="438150"/>
                      <a:pt x="3553460" y="419100"/>
                    </a:cubicBezTo>
                    <a:cubicBezTo>
                      <a:pt x="3553460" y="393700"/>
                      <a:pt x="3639820" y="342900"/>
                      <a:pt x="3669030" y="326390"/>
                    </a:cubicBezTo>
                    <a:cubicBezTo>
                      <a:pt x="3683000" y="318770"/>
                      <a:pt x="3691890" y="314960"/>
                      <a:pt x="3704590" y="313690"/>
                    </a:cubicBezTo>
                    <a:cubicBezTo>
                      <a:pt x="3721100" y="312420"/>
                      <a:pt x="3745230" y="320040"/>
                      <a:pt x="3759200" y="327660"/>
                    </a:cubicBezTo>
                    <a:cubicBezTo>
                      <a:pt x="3770630" y="335280"/>
                      <a:pt x="3778250" y="344170"/>
                      <a:pt x="3783330" y="356870"/>
                    </a:cubicBezTo>
                    <a:cubicBezTo>
                      <a:pt x="3789680" y="372110"/>
                      <a:pt x="3793490" y="396240"/>
                      <a:pt x="3789680" y="412750"/>
                    </a:cubicBezTo>
                    <a:cubicBezTo>
                      <a:pt x="3787140" y="425450"/>
                      <a:pt x="3778250" y="438150"/>
                      <a:pt x="3771900" y="445770"/>
                    </a:cubicBezTo>
                    <a:cubicBezTo>
                      <a:pt x="3766820" y="452120"/>
                      <a:pt x="3759200" y="459740"/>
                      <a:pt x="3756660" y="458470"/>
                    </a:cubicBezTo>
                    <a:cubicBezTo>
                      <a:pt x="3754120" y="455930"/>
                      <a:pt x="3788410" y="410210"/>
                      <a:pt x="3792220" y="383540"/>
                    </a:cubicBezTo>
                    <a:cubicBezTo>
                      <a:pt x="3797300" y="353060"/>
                      <a:pt x="3804920" y="300990"/>
                      <a:pt x="3782060" y="284480"/>
                    </a:cubicBezTo>
                    <a:cubicBezTo>
                      <a:pt x="3737610" y="252730"/>
                      <a:pt x="3498850" y="386080"/>
                      <a:pt x="3437890" y="361950"/>
                    </a:cubicBezTo>
                    <a:cubicBezTo>
                      <a:pt x="3406140" y="349250"/>
                      <a:pt x="3378200" y="303530"/>
                      <a:pt x="3385820" y="284480"/>
                    </a:cubicBezTo>
                    <a:cubicBezTo>
                      <a:pt x="3401060" y="252730"/>
                      <a:pt x="3600450" y="246380"/>
                      <a:pt x="3656330" y="246380"/>
                    </a:cubicBezTo>
                    <a:cubicBezTo>
                      <a:pt x="3681730" y="246380"/>
                      <a:pt x="3695700" y="247650"/>
                      <a:pt x="3709670" y="255270"/>
                    </a:cubicBezTo>
                    <a:cubicBezTo>
                      <a:pt x="3724910" y="264160"/>
                      <a:pt x="3738880" y="281940"/>
                      <a:pt x="3743960" y="298450"/>
                    </a:cubicBezTo>
                    <a:cubicBezTo>
                      <a:pt x="3749040" y="314960"/>
                      <a:pt x="3747770" y="336550"/>
                      <a:pt x="3741420" y="353060"/>
                    </a:cubicBezTo>
                    <a:cubicBezTo>
                      <a:pt x="3735070" y="368300"/>
                      <a:pt x="3724910" y="381000"/>
                      <a:pt x="3703320" y="391160"/>
                    </a:cubicBezTo>
                    <a:cubicBezTo>
                      <a:pt x="3652520" y="415290"/>
                      <a:pt x="3500120" y="401320"/>
                      <a:pt x="3399790" y="416560"/>
                    </a:cubicBezTo>
                    <a:cubicBezTo>
                      <a:pt x="3299460" y="431800"/>
                      <a:pt x="3196590" y="457200"/>
                      <a:pt x="3100070" y="481330"/>
                    </a:cubicBezTo>
                    <a:cubicBezTo>
                      <a:pt x="3007360" y="504190"/>
                      <a:pt x="2922270" y="527050"/>
                      <a:pt x="2830830" y="560070"/>
                    </a:cubicBezTo>
                    <a:cubicBezTo>
                      <a:pt x="2734310" y="594360"/>
                      <a:pt x="2590800" y="684530"/>
                      <a:pt x="2536190" y="685800"/>
                    </a:cubicBezTo>
                    <a:cubicBezTo>
                      <a:pt x="2515870" y="685800"/>
                      <a:pt x="2503170" y="679450"/>
                      <a:pt x="2491740" y="669290"/>
                    </a:cubicBezTo>
                    <a:cubicBezTo>
                      <a:pt x="2481580" y="659130"/>
                      <a:pt x="2472690" y="641350"/>
                      <a:pt x="2470150" y="627380"/>
                    </a:cubicBezTo>
                    <a:cubicBezTo>
                      <a:pt x="2468880" y="615950"/>
                      <a:pt x="2470150" y="605790"/>
                      <a:pt x="2473960" y="595630"/>
                    </a:cubicBezTo>
                    <a:cubicBezTo>
                      <a:pt x="2480310" y="582930"/>
                      <a:pt x="2486660" y="568960"/>
                      <a:pt x="2505710" y="560070"/>
                    </a:cubicBezTo>
                    <a:cubicBezTo>
                      <a:pt x="2551430" y="538480"/>
                      <a:pt x="2705100" y="561340"/>
                      <a:pt x="2791460" y="546100"/>
                    </a:cubicBezTo>
                    <a:cubicBezTo>
                      <a:pt x="2865120" y="533400"/>
                      <a:pt x="2985770" y="474980"/>
                      <a:pt x="2992120" y="486410"/>
                    </a:cubicBezTo>
                    <a:cubicBezTo>
                      <a:pt x="2997200" y="495300"/>
                      <a:pt x="2936240" y="566420"/>
                      <a:pt x="2913380" y="563880"/>
                    </a:cubicBezTo>
                    <a:cubicBezTo>
                      <a:pt x="2891790" y="561340"/>
                      <a:pt x="2848610" y="500380"/>
                      <a:pt x="2856230" y="482600"/>
                    </a:cubicBezTo>
                    <a:cubicBezTo>
                      <a:pt x="2867660" y="458470"/>
                      <a:pt x="2976880" y="472440"/>
                      <a:pt x="3030220" y="459740"/>
                    </a:cubicBezTo>
                    <a:cubicBezTo>
                      <a:pt x="3075940" y="448310"/>
                      <a:pt x="3124200" y="433070"/>
                      <a:pt x="3158490" y="414020"/>
                    </a:cubicBezTo>
                    <a:cubicBezTo>
                      <a:pt x="3187700" y="398780"/>
                      <a:pt x="3209290" y="382270"/>
                      <a:pt x="3228340" y="360680"/>
                    </a:cubicBezTo>
                    <a:cubicBezTo>
                      <a:pt x="3248660" y="339090"/>
                      <a:pt x="3282950" y="290830"/>
                      <a:pt x="3275330" y="281940"/>
                    </a:cubicBezTo>
                    <a:cubicBezTo>
                      <a:pt x="3266440" y="271780"/>
                      <a:pt x="3191510" y="306070"/>
                      <a:pt x="3148330" y="325120"/>
                    </a:cubicBezTo>
                    <a:cubicBezTo>
                      <a:pt x="3098800" y="347980"/>
                      <a:pt x="3032760" y="383540"/>
                      <a:pt x="2995930" y="415290"/>
                    </a:cubicBezTo>
                    <a:cubicBezTo>
                      <a:pt x="2967990" y="438150"/>
                      <a:pt x="2959100" y="469900"/>
                      <a:pt x="2934970" y="487680"/>
                    </a:cubicBezTo>
                    <a:cubicBezTo>
                      <a:pt x="2910840" y="504190"/>
                      <a:pt x="2875280" y="513080"/>
                      <a:pt x="2849880" y="516890"/>
                    </a:cubicBezTo>
                    <a:cubicBezTo>
                      <a:pt x="2829560" y="519430"/>
                      <a:pt x="2810510" y="521970"/>
                      <a:pt x="2794000" y="513080"/>
                    </a:cubicBezTo>
                    <a:cubicBezTo>
                      <a:pt x="2776220" y="504190"/>
                      <a:pt x="2754630" y="473710"/>
                      <a:pt x="2749550" y="455930"/>
                    </a:cubicBezTo>
                    <a:cubicBezTo>
                      <a:pt x="2745740" y="443230"/>
                      <a:pt x="2747010" y="430530"/>
                      <a:pt x="2752090" y="419100"/>
                    </a:cubicBezTo>
                    <a:cubicBezTo>
                      <a:pt x="2757170" y="403860"/>
                      <a:pt x="2766060" y="386080"/>
                      <a:pt x="2786380" y="374650"/>
                    </a:cubicBezTo>
                    <a:cubicBezTo>
                      <a:pt x="2830830" y="350520"/>
                      <a:pt x="3031490" y="383540"/>
                      <a:pt x="3053080" y="346710"/>
                    </a:cubicBezTo>
                    <a:cubicBezTo>
                      <a:pt x="3067050" y="321310"/>
                      <a:pt x="2992120" y="252730"/>
                      <a:pt x="3004820" y="232410"/>
                    </a:cubicBezTo>
                    <a:cubicBezTo>
                      <a:pt x="3014980" y="214630"/>
                      <a:pt x="3067050" y="223520"/>
                      <a:pt x="3102610" y="223520"/>
                    </a:cubicBezTo>
                    <a:cubicBezTo>
                      <a:pt x="3144520" y="222250"/>
                      <a:pt x="3197860" y="234950"/>
                      <a:pt x="3238500" y="233680"/>
                    </a:cubicBezTo>
                    <a:cubicBezTo>
                      <a:pt x="3272790" y="232410"/>
                      <a:pt x="3309620" y="218440"/>
                      <a:pt x="3332480" y="219710"/>
                    </a:cubicBezTo>
                    <a:cubicBezTo>
                      <a:pt x="3347720" y="219710"/>
                      <a:pt x="3356610" y="222250"/>
                      <a:pt x="3368040" y="229870"/>
                    </a:cubicBezTo>
                    <a:cubicBezTo>
                      <a:pt x="3380740" y="237490"/>
                      <a:pt x="3397250" y="254000"/>
                      <a:pt x="3402330" y="270510"/>
                    </a:cubicBezTo>
                    <a:cubicBezTo>
                      <a:pt x="3407410" y="290830"/>
                      <a:pt x="3403600" y="323850"/>
                      <a:pt x="3390900" y="340360"/>
                    </a:cubicBezTo>
                    <a:cubicBezTo>
                      <a:pt x="3378200" y="358140"/>
                      <a:pt x="3350260" y="373380"/>
                      <a:pt x="3327400" y="372110"/>
                    </a:cubicBezTo>
                    <a:cubicBezTo>
                      <a:pt x="3299460" y="369570"/>
                      <a:pt x="3270250" y="328930"/>
                      <a:pt x="3237230" y="314960"/>
                    </a:cubicBezTo>
                    <a:cubicBezTo>
                      <a:pt x="3204210" y="299720"/>
                      <a:pt x="3168650" y="294640"/>
                      <a:pt x="3128010" y="285750"/>
                    </a:cubicBezTo>
                    <a:cubicBezTo>
                      <a:pt x="3075940" y="273050"/>
                      <a:pt x="3018790" y="257810"/>
                      <a:pt x="2952750" y="248920"/>
                    </a:cubicBezTo>
                    <a:cubicBezTo>
                      <a:pt x="2867660" y="238760"/>
                      <a:pt x="2658110" y="231140"/>
                      <a:pt x="2658110" y="233680"/>
                    </a:cubicBezTo>
                    <a:cubicBezTo>
                      <a:pt x="2658110" y="236220"/>
                      <a:pt x="2938780" y="243840"/>
                      <a:pt x="2995930" y="266700"/>
                    </a:cubicBezTo>
                    <a:cubicBezTo>
                      <a:pt x="3017520" y="275590"/>
                      <a:pt x="3027680" y="284480"/>
                      <a:pt x="3035300" y="297180"/>
                    </a:cubicBezTo>
                    <a:cubicBezTo>
                      <a:pt x="3044190" y="311150"/>
                      <a:pt x="3046730" y="332740"/>
                      <a:pt x="3045460" y="346710"/>
                    </a:cubicBezTo>
                    <a:cubicBezTo>
                      <a:pt x="3044190" y="359410"/>
                      <a:pt x="3039110" y="369570"/>
                      <a:pt x="3031490" y="378460"/>
                    </a:cubicBezTo>
                    <a:cubicBezTo>
                      <a:pt x="3021330" y="388620"/>
                      <a:pt x="3009900" y="398780"/>
                      <a:pt x="2988310" y="405130"/>
                    </a:cubicBezTo>
                    <a:cubicBezTo>
                      <a:pt x="2943860" y="417830"/>
                      <a:pt x="2823210" y="398780"/>
                      <a:pt x="2767330" y="410210"/>
                    </a:cubicBezTo>
                    <a:cubicBezTo>
                      <a:pt x="2733040" y="416560"/>
                      <a:pt x="2698750" y="453390"/>
                      <a:pt x="2683510" y="443230"/>
                    </a:cubicBezTo>
                    <a:cubicBezTo>
                      <a:pt x="2670810" y="435610"/>
                      <a:pt x="2694940" y="379730"/>
                      <a:pt x="2679700" y="363220"/>
                    </a:cubicBezTo>
                    <a:cubicBezTo>
                      <a:pt x="2663190" y="345440"/>
                      <a:pt x="2607310" y="344170"/>
                      <a:pt x="2578100" y="353060"/>
                    </a:cubicBezTo>
                    <a:cubicBezTo>
                      <a:pt x="2552700" y="361950"/>
                      <a:pt x="2526030" y="414020"/>
                      <a:pt x="2512060" y="410210"/>
                    </a:cubicBezTo>
                    <a:cubicBezTo>
                      <a:pt x="2499360" y="405130"/>
                      <a:pt x="2487930" y="341630"/>
                      <a:pt x="2500630" y="326390"/>
                    </a:cubicBezTo>
                    <a:cubicBezTo>
                      <a:pt x="2513330" y="311150"/>
                      <a:pt x="2573020" y="314960"/>
                      <a:pt x="2598420" y="323850"/>
                    </a:cubicBezTo>
                    <a:cubicBezTo>
                      <a:pt x="2617470" y="328930"/>
                      <a:pt x="2635250" y="341630"/>
                      <a:pt x="2644140" y="358140"/>
                    </a:cubicBezTo>
                    <a:cubicBezTo>
                      <a:pt x="2655570" y="375920"/>
                      <a:pt x="2659380" y="412750"/>
                      <a:pt x="2651760" y="433070"/>
                    </a:cubicBezTo>
                    <a:cubicBezTo>
                      <a:pt x="2642870" y="453390"/>
                      <a:pt x="2603500" y="486410"/>
                      <a:pt x="2593340" y="481330"/>
                    </a:cubicBezTo>
                    <a:cubicBezTo>
                      <a:pt x="2583180" y="476250"/>
                      <a:pt x="2578100" y="419100"/>
                      <a:pt x="2594610" y="400050"/>
                    </a:cubicBezTo>
                    <a:cubicBezTo>
                      <a:pt x="2623820" y="368300"/>
                      <a:pt x="2769870" y="384810"/>
                      <a:pt x="2825750" y="373380"/>
                    </a:cubicBezTo>
                    <a:cubicBezTo>
                      <a:pt x="2858770" y="367030"/>
                      <a:pt x="2894330" y="367030"/>
                      <a:pt x="2903220" y="350520"/>
                    </a:cubicBezTo>
                    <a:cubicBezTo>
                      <a:pt x="2912110" y="332740"/>
                      <a:pt x="2889250" y="284480"/>
                      <a:pt x="2871470" y="265430"/>
                    </a:cubicBezTo>
                    <a:cubicBezTo>
                      <a:pt x="2853690" y="246380"/>
                      <a:pt x="2824480" y="238760"/>
                      <a:pt x="2797810" y="231140"/>
                    </a:cubicBezTo>
                    <a:cubicBezTo>
                      <a:pt x="2764790" y="220980"/>
                      <a:pt x="2733040" y="218440"/>
                      <a:pt x="2689860" y="214630"/>
                    </a:cubicBezTo>
                    <a:cubicBezTo>
                      <a:pt x="2625090" y="209550"/>
                      <a:pt x="2447290" y="207010"/>
                      <a:pt x="2446020" y="209550"/>
                    </a:cubicBezTo>
                    <a:cubicBezTo>
                      <a:pt x="2446020" y="213360"/>
                      <a:pt x="2574290" y="231140"/>
                      <a:pt x="2631440" y="231140"/>
                    </a:cubicBezTo>
                    <a:cubicBezTo>
                      <a:pt x="2678430" y="229870"/>
                      <a:pt x="2727960" y="203200"/>
                      <a:pt x="2760980" y="212090"/>
                    </a:cubicBezTo>
                    <a:cubicBezTo>
                      <a:pt x="2783840" y="217170"/>
                      <a:pt x="2806700" y="234950"/>
                      <a:pt x="2816860" y="251460"/>
                    </a:cubicBezTo>
                    <a:cubicBezTo>
                      <a:pt x="2824480" y="266700"/>
                      <a:pt x="2825750" y="288290"/>
                      <a:pt x="2821940" y="303530"/>
                    </a:cubicBezTo>
                    <a:cubicBezTo>
                      <a:pt x="2816860" y="318770"/>
                      <a:pt x="2807970" y="334010"/>
                      <a:pt x="2791460" y="346710"/>
                    </a:cubicBezTo>
                    <a:cubicBezTo>
                      <a:pt x="2764790" y="365760"/>
                      <a:pt x="2707640" y="369570"/>
                      <a:pt x="2661920" y="391160"/>
                    </a:cubicBezTo>
                    <a:cubicBezTo>
                      <a:pt x="2602230" y="420370"/>
                      <a:pt x="2526030" y="474980"/>
                      <a:pt x="2471420" y="516890"/>
                    </a:cubicBezTo>
                    <a:cubicBezTo>
                      <a:pt x="2424430" y="551180"/>
                      <a:pt x="2379980" y="586740"/>
                      <a:pt x="2349500" y="621030"/>
                    </a:cubicBezTo>
                    <a:cubicBezTo>
                      <a:pt x="2325370" y="646430"/>
                      <a:pt x="2289810" y="692150"/>
                      <a:pt x="2293620" y="695960"/>
                    </a:cubicBezTo>
                    <a:cubicBezTo>
                      <a:pt x="2299970" y="701040"/>
                      <a:pt x="2385060" y="645160"/>
                      <a:pt x="2421890" y="607060"/>
                    </a:cubicBezTo>
                    <a:cubicBezTo>
                      <a:pt x="2461260" y="563880"/>
                      <a:pt x="2501900" y="497840"/>
                      <a:pt x="2518410" y="448310"/>
                    </a:cubicBezTo>
                    <a:cubicBezTo>
                      <a:pt x="2529840" y="411480"/>
                      <a:pt x="2543810" y="355600"/>
                      <a:pt x="2528570" y="342900"/>
                    </a:cubicBezTo>
                    <a:cubicBezTo>
                      <a:pt x="2510790" y="328930"/>
                      <a:pt x="2404110" y="377190"/>
                      <a:pt x="2405380" y="381000"/>
                    </a:cubicBezTo>
                    <a:cubicBezTo>
                      <a:pt x="2406650" y="386080"/>
                      <a:pt x="2585720" y="360680"/>
                      <a:pt x="2585720" y="358140"/>
                    </a:cubicBezTo>
                    <a:cubicBezTo>
                      <a:pt x="2585720" y="354330"/>
                      <a:pt x="2407920" y="351790"/>
                      <a:pt x="2357120" y="369570"/>
                    </a:cubicBezTo>
                    <a:cubicBezTo>
                      <a:pt x="2326640" y="379730"/>
                      <a:pt x="2293620" y="417830"/>
                      <a:pt x="2292350" y="415290"/>
                    </a:cubicBezTo>
                    <a:cubicBezTo>
                      <a:pt x="2289810" y="412750"/>
                      <a:pt x="2420620" y="313690"/>
                      <a:pt x="2452370" y="266700"/>
                    </a:cubicBezTo>
                    <a:cubicBezTo>
                      <a:pt x="2473960" y="234950"/>
                      <a:pt x="2496820" y="191770"/>
                      <a:pt x="2486660" y="172720"/>
                    </a:cubicBezTo>
                    <a:cubicBezTo>
                      <a:pt x="2475230" y="153670"/>
                      <a:pt x="2401570" y="144780"/>
                      <a:pt x="2376170" y="156210"/>
                    </a:cubicBezTo>
                    <a:cubicBezTo>
                      <a:pt x="2354580" y="166370"/>
                      <a:pt x="2330450" y="203200"/>
                      <a:pt x="2335530" y="223520"/>
                    </a:cubicBezTo>
                    <a:cubicBezTo>
                      <a:pt x="2343150" y="250190"/>
                      <a:pt x="2407920" y="275590"/>
                      <a:pt x="2459990" y="293370"/>
                    </a:cubicBezTo>
                    <a:cubicBezTo>
                      <a:pt x="2537460" y="317500"/>
                      <a:pt x="2669540" y="327660"/>
                      <a:pt x="2763520" y="330200"/>
                    </a:cubicBezTo>
                    <a:cubicBezTo>
                      <a:pt x="2843530" y="332740"/>
                      <a:pt x="2984500" y="332740"/>
                      <a:pt x="2988310" y="317500"/>
                    </a:cubicBezTo>
                    <a:cubicBezTo>
                      <a:pt x="2989580" y="308610"/>
                      <a:pt x="2936240" y="287020"/>
                      <a:pt x="2907030" y="278130"/>
                    </a:cubicBezTo>
                    <a:cubicBezTo>
                      <a:pt x="2874010" y="267970"/>
                      <a:pt x="2800350" y="262890"/>
                      <a:pt x="2800350" y="264160"/>
                    </a:cubicBezTo>
                    <a:cubicBezTo>
                      <a:pt x="2800350" y="265430"/>
                      <a:pt x="2818130" y="265430"/>
                      <a:pt x="2820670" y="270510"/>
                    </a:cubicBezTo>
                    <a:cubicBezTo>
                      <a:pt x="2824480" y="279400"/>
                      <a:pt x="2810510" y="308610"/>
                      <a:pt x="2796540" y="320040"/>
                    </a:cubicBezTo>
                    <a:cubicBezTo>
                      <a:pt x="2781300" y="332740"/>
                      <a:pt x="2748280" y="342900"/>
                      <a:pt x="2727960" y="339090"/>
                    </a:cubicBezTo>
                    <a:cubicBezTo>
                      <a:pt x="2711450" y="336550"/>
                      <a:pt x="2692400" y="323850"/>
                      <a:pt x="2682240" y="309880"/>
                    </a:cubicBezTo>
                    <a:cubicBezTo>
                      <a:pt x="2672080" y="297180"/>
                      <a:pt x="2664460" y="260350"/>
                      <a:pt x="2667000" y="257810"/>
                    </a:cubicBezTo>
                    <a:cubicBezTo>
                      <a:pt x="2673350" y="255270"/>
                      <a:pt x="2748280" y="327660"/>
                      <a:pt x="2740660" y="351790"/>
                    </a:cubicBezTo>
                    <a:cubicBezTo>
                      <a:pt x="2733040" y="379730"/>
                      <a:pt x="2659380" y="386080"/>
                      <a:pt x="2590800" y="408940"/>
                    </a:cubicBezTo>
                    <a:cubicBezTo>
                      <a:pt x="2454910" y="454660"/>
                      <a:pt x="2123440" y="541020"/>
                      <a:pt x="1964690" y="593090"/>
                    </a:cubicBezTo>
                    <a:cubicBezTo>
                      <a:pt x="1866900" y="626110"/>
                      <a:pt x="1805940" y="646430"/>
                      <a:pt x="1729740" y="680720"/>
                    </a:cubicBezTo>
                    <a:cubicBezTo>
                      <a:pt x="1651000" y="716280"/>
                      <a:pt x="1537970" y="756920"/>
                      <a:pt x="1498600" y="803910"/>
                    </a:cubicBezTo>
                    <a:cubicBezTo>
                      <a:pt x="1475740" y="833120"/>
                      <a:pt x="1464310" y="872490"/>
                      <a:pt x="1470660" y="897890"/>
                    </a:cubicBezTo>
                    <a:cubicBezTo>
                      <a:pt x="1478280" y="922020"/>
                      <a:pt x="1516380" y="953770"/>
                      <a:pt x="1536700" y="952500"/>
                    </a:cubicBezTo>
                    <a:cubicBezTo>
                      <a:pt x="1555750" y="951230"/>
                      <a:pt x="1572260" y="923290"/>
                      <a:pt x="1590040" y="895350"/>
                    </a:cubicBezTo>
                    <a:cubicBezTo>
                      <a:pt x="1623060" y="842010"/>
                      <a:pt x="1653540" y="676910"/>
                      <a:pt x="1689100" y="637540"/>
                    </a:cubicBezTo>
                    <a:cubicBezTo>
                      <a:pt x="1704340" y="621030"/>
                      <a:pt x="1719580" y="615950"/>
                      <a:pt x="1736090" y="613410"/>
                    </a:cubicBezTo>
                    <a:cubicBezTo>
                      <a:pt x="1751330" y="612140"/>
                      <a:pt x="1772920" y="615950"/>
                      <a:pt x="1786890" y="627380"/>
                    </a:cubicBezTo>
                    <a:cubicBezTo>
                      <a:pt x="1802130" y="638810"/>
                      <a:pt x="1813560" y="660400"/>
                      <a:pt x="1817370" y="688340"/>
                    </a:cubicBezTo>
                    <a:cubicBezTo>
                      <a:pt x="1826260" y="745490"/>
                      <a:pt x="1741170" y="946150"/>
                      <a:pt x="1764030" y="958850"/>
                    </a:cubicBezTo>
                    <a:cubicBezTo>
                      <a:pt x="1786890" y="971550"/>
                      <a:pt x="1906270" y="836930"/>
                      <a:pt x="1944370" y="787400"/>
                    </a:cubicBezTo>
                    <a:cubicBezTo>
                      <a:pt x="1967230" y="756920"/>
                      <a:pt x="1976120" y="704850"/>
                      <a:pt x="1987550" y="706120"/>
                    </a:cubicBezTo>
                    <a:cubicBezTo>
                      <a:pt x="1998980" y="707390"/>
                      <a:pt x="2020570" y="760730"/>
                      <a:pt x="2014220" y="788670"/>
                    </a:cubicBezTo>
                    <a:cubicBezTo>
                      <a:pt x="2002790" y="826770"/>
                      <a:pt x="1924050" y="886460"/>
                      <a:pt x="1884680" y="902970"/>
                    </a:cubicBezTo>
                    <a:cubicBezTo>
                      <a:pt x="1859280" y="913130"/>
                      <a:pt x="1832610" y="914400"/>
                      <a:pt x="1813560" y="906780"/>
                    </a:cubicBezTo>
                    <a:cubicBezTo>
                      <a:pt x="1797050" y="900430"/>
                      <a:pt x="1780540" y="885190"/>
                      <a:pt x="1774190" y="868680"/>
                    </a:cubicBezTo>
                    <a:cubicBezTo>
                      <a:pt x="1767840" y="849630"/>
                      <a:pt x="1766570" y="814070"/>
                      <a:pt x="1779270" y="796290"/>
                    </a:cubicBezTo>
                    <a:cubicBezTo>
                      <a:pt x="1793240" y="777240"/>
                      <a:pt x="1840230" y="778510"/>
                      <a:pt x="1864360" y="762000"/>
                    </a:cubicBezTo>
                    <a:cubicBezTo>
                      <a:pt x="1889760" y="746760"/>
                      <a:pt x="1927860" y="698500"/>
                      <a:pt x="1929130" y="699770"/>
                    </a:cubicBezTo>
                    <a:cubicBezTo>
                      <a:pt x="1931670" y="702310"/>
                      <a:pt x="1888490" y="774700"/>
                      <a:pt x="1865630" y="792480"/>
                    </a:cubicBezTo>
                    <a:cubicBezTo>
                      <a:pt x="1847850" y="803910"/>
                      <a:pt x="1828800" y="810260"/>
                      <a:pt x="1811020" y="807720"/>
                    </a:cubicBezTo>
                    <a:cubicBezTo>
                      <a:pt x="1789430" y="803910"/>
                      <a:pt x="1758950" y="782320"/>
                      <a:pt x="1747520" y="767080"/>
                    </a:cubicBezTo>
                    <a:cubicBezTo>
                      <a:pt x="1739900" y="755650"/>
                      <a:pt x="1737360" y="744220"/>
                      <a:pt x="1737360" y="730250"/>
                    </a:cubicBezTo>
                    <a:cubicBezTo>
                      <a:pt x="1737360" y="713740"/>
                      <a:pt x="1748790" y="688340"/>
                      <a:pt x="1756410" y="676910"/>
                    </a:cubicBezTo>
                    <a:cubicBezTo>
                      <a:pt x="1760220" y="669290"/>
                      <a:pt x="1762760" y="666750"/>
                      <a:pt x="1770380" y="662940"/>
                    </a:cubicBezTo>
                    <a:cubicBezTo>
                      <a:pt x="1785620" y="656590"/>
                      <a:pt x="1826260" y="669290"/>
                      <a:pt x="1858010" y="660400"/>
                    </a:cubicBezTo>
                    <a:cubicBezTo>
                      <a:pt x="1905000" y="647700"/>
                      <a:pt x="1981200" y="566420"/>
                      <a:pt x="2019300" y="574040"/>
                    </a:cubicBezTo>
                    <a:cubicBezTo>
                      <a:pt x="2047240" y="579120"/>
                      <a:pt x="2086610" y="633730"/>
                      <a:pt x="2080260" y="647700"/>
                    </a:cubicBezTo>
                    <a:cubicBezTo>
                      <a:pt x="2073910" y="662940"/>
                      <a:pt x="2012950" y="648970"/>
                      <a:pt x="1981200" y="657860"/>
                    </a:cubicBezTo>
                    <a:cubicBezTo>
                      <a:pt x="1951990" y="668020"/>
                      <a:pt x="1922780" y="681990"/>
                      <a:pt x="1898650" y="702310"/>
                    </a:cubicBezTo>
                    <a:cubicBezTo>
                      <a:pt x="1870710" y="725170"/>
                      <a:pt x="1841500" y="759460"/>
                      <a:pt x="1824990" y="788670"/>
                    </a:cubicBezTo>
                    <a:cubicBezTo>
                      <a:pt x="1809750" y="812800"/>
                      <a:pt x="1799590" y="835660"/>
                      <a:pt x="1797050" y="863600"/>
                    </a:cubicBezTo>
                    <a:cubicBezTo>
                      <a:pt x="1793240" y="900430"/>
                      <a:pt x="1795780" y="961390"/>
                      <a:pt x="1816100" y="991870"/>
                    </a:cubicBezTo>
                    <a:cubicBezTo>
                      <a:pt x="1835150" y="1019810"/>
                      <a:pt x="1879600" y="1040130"/>
                      <a:pt x="1911350" y="1045210"/>
                    </a:cubicBezTo>
                    <a:cubicBezTo>
                      <a:pt x="1938020" y="1049020"/>
                      <a:pt x="1973580" y="1042670"/>
                      <a:pt x="1993900" y="1026160"/>
                    </a:cubicBezTo>
                    <a:cubicBezTo>
                      <a:pt x="2014220" y="1009650"/>
                      <a:pt x="2019300" y="962660"/>
                      <a:pt x="2034540" y="944880"/>
                    </a:cubicBezTo>
                    <a:cubicBezTo>
                      <a:pt x="2043430" y="934720"/>
                      <a:pt x="2051050" y="928370"/>
                      <a:pt x="2063750" y="924560"/>
                    </a:cubicBezTo>
                    <a:cubicBezTo>
                      <a:pt x="2077720" y="919480"/>
                      <a:pt x="2100580" y="916940"/>
                      <a:pt x="2117090" y="923290"/>
                    </a:cubicBezTo>
                    <a:cubicBezTo>
                      <a:pt x="2134870" y="930910"/>
                      <a:pt x="2157730" y="956310"/>
                      <a:pt x="2164080" y="975360"/>
                    </a:cubicBezTo>
                    <a:cubicBezTo>
                      <a:pt x="2170430" y="991870"/>
                      <a:pt x="2165350" y="1008380"/>
                      <a:pt x="2159000" y="1028700"/>
                    </a:cubicBezTo>
                    <a:cubicBezTo>
                      <a:pt x="2147570" y="1060450"/>
                      <a:pt x="2103120" y="1103630"/>
                      <a:pt x="2086610" y="1144270"/>
                    </a:cubicBezTo>
                    <a:cubicBezTo>
                      <a:pt x="2070100" y="1183640"/>
                      <a:pt x="2073910" y="1239520"/>
                      <a:pt x="2057400" y="1267460"/>
                    </a:cubicBezTo>
                    <a:cubicBezTo>
                      <a:pt x="2047240" y="1286510"/>
                      <a:pt x="2034540" y="1299210"/>
                      <a:pt x="2019300" y="1306830"/>
                    </a:cubicBezTo>
                    <a:cubicBezTo>
                      <a:pt x="2004060" y="1313180"/>
                      <a:pt x="1981200" y="1315720"/>
                      <a:pt x="1964690" y="1310640"/>
                    </a:cubicBezTo>
                    <a:cubicBezTo>
                      <a:pt x="1948180" y="1305560"/>
                      <a:pt x="1930400" y="1289050"/>
                      <a:pt x="1921510" y="1276350"/>
                    </a:cubicBezTo>
                    <a:cubicBezTo>
                      <a:pt x="1913890" y="1266190"/>
                      <a:pt x="1911350" y="1256030"/>
                      <a:pt x="1910080" y="1240790"/>
                    </a:cubicBezTo>
                    <a:cubicBezTo>
                      <a:pt x="1907540" y="1212850"/>
                      <a:pt x="1911350" y="1137920"/>
                      <a:pt x="1922780" y="1121410"/>
                    </a:cubicBezTo>
                    <a:cubicBezTo>
                      <a:pt x="1927860" y="1115060"/>
                      <a:pt x="1940560" y="1115060"/>
                      <a:pt x="1940560" y="1112520"/>
                    </a:cubicBezTo>
                    <a:cubicBezTo>
                      <a:pt x="1939290" y="1108710"/>
                      <a:pt x="1884680" y="1117600"/>
                      <a:pt x="1865630" y="1107440"/>
                    </a:cubicBezTo>
                    <a:cubicBezTo>
                      <a:pt x="1849120" y="1097280"/>
                      <a:pt x="1836420" y="1078230"/>
                      <a:pt x="1831340" y="1060450"/>
                    </a:cubicBezTo>
                    <a:cubicBezTo>
                      <a:pt x="1826260" y="1043940"/>
                      <a:pt x="1827530" y="1019810"/>
                      <a:pt x="1835150" y="1004570"/>
                    </a:cubicBezTo>
                    <a:cubicBezTo>
                      <a:pt x="1842770" y="988060"/>
                      <a:pt x="1875790" y="963930"/>
                      <a:pt x="1877060" y="963930"/>
                    </a:cubicBezTo>
                    <a:cubicBezTo>
                      <a:pt x="1878330" y="965200"/>
                      <a:pt x="1831340" y="1027430"/>
                      <a:pt x="1827530" y="1024890"/>
                    </a:cubicBezTo>
                    <a:cubicBezTo>
                      <a:pt x="1824990" y="1023620"/>
                      <a:pt x="1837690" y="981710"/>
                      <a:pt x="1847850" y="965200"/>
                    </a:cubicBezTo>
                    <a:cubicBezTo>
                      <a:pt x="1859280" y="949960"/>
                      <a:pt x="1877060" y="934720"/>
                      <a:pt x="1892300" y="928370"/>
                    </a:cubicBezTo>
                    <a:cubicBezTo>
                      <a:pt x="1905000" y="923290"/>
                      <a:pt x="1917700" y="922020"/>
                      <a:pt x="1930400" y="924560"/>
                    </a:cubicBezTo>
                    <a:cubicBezTo>
                      <a:pt x="1946910" y="927100"/>
                      <a:pt x="1969770" y="939800"/>
                      <a:pt x="1981200" y="952500"/>
                    </a:cubicBezTo>
                    <a:cubicBezTo>
                      <a:pt x="1991360" y="961390"/>
                      <a:pt x="1993900" y="970280"/>
                      <a:pt x="1998980" y="986790"/>
                    </a:cubicBezTo>
                    <a:cubicBezTo>
                      <a:pt x="2010410" y="1027430"/>
                      <a:pt x="2023110" y="1154430"/>
                      <a:pt x="2020570" y="1196340"/>
                    </a:cubicBezTo>
                    <a:cubicBezTo>
                      <a:pt x="2019300" y="1214120"/>
                      <a:pt x="2018030" y="1223010"/>
                      <a:pt x="2011680" y="1234440"/>
                    </a:cubicBezTo>
                    <a:cubicBezTo>
                      <a:pt x="2002790" y="1249680"/>
                      <a:pt x="1985010" y="1267460"/>
                      <a:pt x="1967230" y="1273810"/>
                    </a:cubicBezTo>
                    <a:cubicBezTo>
                      <a:pt x="1950720" y="1280160"/>
                      <a:pt x="1926590" y="1281430"/>
                      <a:pt x="1908810" y="1275080"/>
                    </a:cubicBezTo>
                    <a:cubicBezTo>
                      <a:pt x="1892300" y="1268730"/>
                      <a:pt x="1874520" y="1250950"/>
                      <a:pt x="1865630" y="1235710"/>
                    </a:cubicBezTo>
                    <a:cubicBezTo>
                      <a:pt x="1858010" y="1224280"/>
                      <a:pt x="1852930" y="1215390"/>
                      <a:pt x="1855470" y="1197610"/>
                    </a:cubicBezTo>
                    <a:cubicBezTo>
                      <a:pt x="1863090" y="1143000"/>
                      <a:pt x="1995170" y="972820"/>
                      <a:pt x="2042160" y="886460"/>
                    </a:cubicBezTo>
                    <a:cubicBezTo>
                      <a:pt x="2076450" y="825500"/>
                      <a:pt x="2099310" y="787400"/>
                      <a:pt x="2120900" y="727710"/>
                    </a:cubicBezTo>
                    <a:cubicBezTo>
                      <a:pt x="2145030" y="657860"/>
                      <a:pt x="2180590" y="552450"/>
                      <a:pt x="2174240" y="488950"/>
                    </a:cubicBezTo>
                    <a:cubicBezTo>
                      <a:pt x="2169160" y="444500"/>
                      <a:pt x="2152650" y="400050"/>
                      <a:pt x="2124710" y="377190"/>
                    </a:cubicBezTo>
                    <a:cubicBezTo>
                      <a:pt x="2098040" y="355600"/>
                      <a:pt x="2051050" y="356870"/>
                      <a:pt x="2014220" y="353060"/>
                    </a:cubicBezTo>
                    <a:cubicBezTo>
                      <a:pt x="1981200" y="350520"/>
                      <a:pt x="1953260" y="346710"/>
                      <a:pt x="1915160" y="355600"/>
                    </a:cubicBezTo>
                    <a:cubicBezTo>
                      <a:pt x="1856740" y="369570"/>
                      <a:pt x="1751330" y="408940"/>
                      <a:pt x="1703070" y="454660"/>
                    </a:cubicBezTo>
                    <a:cubicBezTo>
                      <a:pt x="1662430" y="494030"/>
                      <a:pt x="1615440" y="585470"/>
                      <a:pt x="1629410" y="600710"/>
                    </a:cubicBezTo>
                    <a:cubicBezTo>
                      <a:pt x="1639570" y="614680"/>
                      <a:pt x="1694180" y="572770"/>
                      <a:pt x="1747520" y="565150"/>
                    </a:cubicBezTo>
                    <a:cubicBezTo>
                      <a:pt x="1854200" y="549910"/>
                      <a:pt x="2110740" y="575310"/>
                      <a:pt x="2235200" y="567690"/>
                    </a:cubicBezTo>
                    <a:cubicBezTo>
                      <a:pt x="2312670" y="562610"/>
                      <a:pt x="2366010" y="554990"/>
                      <a:pt x="2424430" y="544830"/>
                    </a:cubicBezTo>
                    <a:cubicBezTo>
                      <a:pt x="2476500" y="534670"/>
                      <a:pt x="2532380" y="508000"/>
                      <a:pt x="2569210" y="509270"/>
                    </a:cubicBezTo>
                    <a:cubicBezTo>
                      <a:pt x="2593340" y="510540"/>
                      <a:pt x="2614930" y="515620"/>
                      <a:pt x="2627630" y="527050"/>
                    </a:cubicBezTo>
                    <a:cubicBezTo>
                      <a:pt x="2639060" y="535940"/>
                      <a:pt x="2645410" y="554990"/>
                      <a:pt x="2646680" y="567690"/>
                    </a:cubicBezTo>
                    <a:cubicBezTo>
                      <a:pt x="2649220" y="579120"/>
                      <a:pt x="2647950" y="589280"/>
                      <a:pt x="2641600" y="598170"/>
                    </a:cubicBezTo>
                    <a:cubicBezTo>
                      <a:pt x="2633980" y="612140"/>
                      <a:pt x="2618740" y="629920"/>
                      <a:pt x="2594610" y="636270"/>
                    </a:cubicBezTo>
                    <a:cubicBezTo>
                      <a:pt x="2545080" y="651510"/>
                      <a:pt x="2419350" y="608330"/>
                      <a:pt x="2330450" y="608330"/>
                    </a:cubicBezTo>
                    <a:cubicBezTo>
                      <a:pt x="2239010" y="608330"/>
                      <a:pt x="2148840" y="626110"/>
                      <a:pt x="2053590" y="640080"/>
                    </a:cubicBezTo>
                    <a:cubicBezTo>
                      <a:pt x="1948180" y="655320"/>
                      <a:pt x="1836420" y="671830"/>
                      <a:pt x="1727200" y="695960"/>
                    </a:cubicBezTo>
                    <a:cubicBezTo>
                      <a:pt x="1614170" y="720090"/>
                      <a:pt x="1460500" y="755650"/>
                      <a:pt x="1386840" y="782320"/>
                    </a:cubicBezTo>
                    <a:cubicBezTo>
                      <a:pt x="1350010" y="796290"/>
                      <a:pt x="1325880" y="817880"/>
                      <a:pt x="1304290" y="822960"/>
                    </a:cubicBezTo>
                    <a:cubicBezTo>
                      <a:pt x="1292860" y="825500"/>
                      <a:pt x="1283970" y="826770"/>
                      <a:pt x="1273810" y="822960"/>
                    </a:cubicBezTo>
                    <a:cubicBezTo>
                      <a:pt x="1261110" y="819150"/>
                      <a:pt x="1244600" y="808990"/>
                      <a:pt x="1236980" y="796290"/>
                    </a:cubicBezTo>
                    <a:cubicBezTo>
                      <a:pt x="1228090" y="784860"/>
                      <a:pt x="1224280" y="767080"/>
                      <a:pt x="1225550" y="753110"/>
                    </a:cubicBezTo>
                    <a:cubicBezTo>
                      <a:pt x="1228090" y="737870"/>
                      <a:pt x="1229360" y="725170"/>
                      <a:pt x="1247140" y="712470"/>
                    </a:cubicBezTo>
                    <a:cubicBezTo>
                      <a:pt x="1332230" y="652780"/>
                      <a:pt x="1981200" y="607060"/>
                      <a:pt x="2209800" y="566420"/>
                    </a:cubicBezTo>
                    <a:cubicBezTo>
                      <a:pt x="2336800" y="543560"/>
                      <a:pt x="2416810" y="529590"/>
                      <a:pt x="2504440" y="505460"/>
                    </a:cubicBezTo>
                    <a:cubicBezTo>
                      <a:pt x="2578100" y="486410"/>
                      <a:pt x="2658110" y="440690"/>
                      <a:pt x="2705100" y="438150"/>
                    </a:cubicBezTo>
                    <a:cubicBezTo>
                      <a:pt x="2729230" y="436880"/>
                      <a:pt x="2748280" y="441960"/>
                      <a:pt x="2760980" y="450850"/>
                    </a:cubicBezTo>
                    <a:cubicBezTo>
                      <a:pt x="2769870" y="455930"/>
                      <a:pt x="2774950" y="464820"/>
                      <a:pt x="2778760" y="474980"/>
                    </a:cubicBezTo>
                    <a:cubicBezTo>
                      <a:pt x="2782570" y="486410"/>
                      <a:pt x="2785110" y="505460"/>
                      <a:pt x="2780030" y="518160"/>
                    </a:cubicBezTo>
                    <a:cubicBezTo>
                      <a:pt x="2773680" y="533400"/>
                      <a:pt x="2754630" y="556260"/>
                      <a:pt x="2738120" y="557530"/>
                    </a:cubicBezTo>
                    <a:cubicBezTo>
                      <a:pt x="2717800" y="560070"/>
                      <a:pt x="2702560" y="527050"/>
                      <a:pt x="2668270" y="518160"/>
                    </a:cubicBezTo>
                    <a:cubicBezTo>
                      <a:pt x="2589530" y="497840"/>
                      <a:pt x="2392680" y="510540"/>
                      <a:pt x="2255520" y="528320"/>
                    </a:cubicBezTo>
                    <a:cubicBezTo>
                      <a:pt x="2115820" y="547370"/>
                      <a:pt x="1903730" y="645160"/>
                      <a:pt x="1836420" y="629920"/>
                    </a:cubicBezTo>
                    <a:cubicBezTo>
                      <a:pt x="1811020" y="624840"/>
                      <a:pt x="1797050" y="609600"/>
                      <a:pt x="1790700" y="594360"/>
                    </a:cubicBezTo>
                    <a:cubicBezTo>
                      <a:pt x="1784350" y="577850"/>
                      <a:pt x="1783080" y="557530"/>
                      <a:pt x="1794510" y="535940"/>
                    </a:cubicBezTo>
                    <a:cubicBezTo>
                      <a:pt x="1818640" y="491490"/>
                      <a:pt x="1946910" y="383540"/>
                      <a:pt x="1996440" y="381000"/>
                    </a:cubicBezTo>
                    <a:cubicBezTo>
                      <a:pt x="2023110" y="379730"/>
                      <a:pt x="2063750" y="407670"/>
                      <a:pt x="2062480" y="421640"/>
                    </a:cubicBezTo>
                    <a:cubicBezTo>
                      <a:pt x="2058670" y="450850"/>
                      <a:pt x="1859280" y="488950"/>
                      <a:pt x="1784350" y="520700"/>
                    </a:cubicBezTo>
                    <a:cubicBezTo>
                      <a:pt x="1729740" y="543560"/>
                      <a:pt x="1682750" y="563880"/>
                      <a:pt x="1647190" y="586740"/>
                    </a:cubicBezTo>
                    <a:cubicBezTo>
                      <a:pt x="1620520" y="603250"/>
                      <a:pt x="1606550" y="637540"/>
                      <a:pt x="1584960" y="637540"/>
                    </a:cubicBezTo>
                    <a:cubicBezTo>
                      <a:pt x="1563370" y="637540"/>
                      <a:pt x="1516380" y="603250"/>
                      <a:pt x="1520190" y="586740"/>
                    </a:cubicBezTo>
                    <a:cubicBezTo>
                      <a:pt x="1529080" y="546100"/>
                      <a:pt x="1865630" y="514350"/>
                      <a:pt x="1987550" y="478790"/>
                    </a:cubicBezTo>
                    <a:cubicBezTo>
                      <a:pt x="2068830" y="454660"/>
                      <a:pt x="2139950" y="410210"/>
                      <a:pt x="2188210" y="406400"/>
                    </a:cubicBezTo>
                    <a:cubicBezTo>
                      <a:pt x="2213610" y="403860"/>
                      <a:pt x="2233930" y="407670"/>
                      <a:pt x="2247900" y="417830"/>
                    </a:cubicBezTo>
                    <a:cubicBezTo>
                      <a:pt x="2260600" y="425450"/>
                      <a:pt x="2270760" y="441960"/>
                      <a:pt x="2272030" y="457200"/>
                    </a:cubicBezTo>
                    <a:cubicBezTo>
                      <a:pt x="2274570" y="474980"/>
                      <a:pt x="2268220" y="499110"/>
                      <a:pt x="2254250" y="515620"/>
                    </a:cubicBezTo>
                    <a:cubicBezTo>
                      <a:pt x="2230120" y="542290"/>
                      <a:pt x="2171700" y="549910"/>
                      <a:pt x="2119630" y="580390"/>
                    </a:cubicBezTo>
                    <a:cubicBezTo>
                      <a:pt x="2039620" y="627380"/>
                      <a:pt x="1902460" y="717550"/>
                      <a:pt x="1831340" y="784860"/>
                    </a:cubicBezTo>
                    <a:cubicBezTo>
                      <a:pt x="1779270" y="834390"/>
                      <a:pt x="1703070" y="908050"/>
                      <a:pt x="1714500" y="932180"/>
                    </a:cubicBezTo>
                    <a:cubicBezTo>
                      <a:pt x="1724660" y="956310"/>
                      <a:pt x="1811020" y="942340"/>
                      <a:pt x="1875790" y="939800"/>
                    </a:cubicBezTo>
                    <a:cubicBezTo>
                      <a:pt x="1971040" y="935990"/>
                      <a:pt x="2137410" y="899160"/>
                      <a:pt x="2232660" y="892810"/>
                    </a:cubicBezTo>
                    <a:cubicBezTo>
                      <a:pt x="2296160" y="889000"/>
                      <a:pt x="2374900" y="868680"/>
                      <a:pt x="2393950" y="894080"/>
                    </a:cubicBezTo>
                    <a:cubicBezTo>
                      <a:pt x="2410460" y="918210"/>
                      <a:pt x="2369820" y="999490"/>
                      <a:pt x="2346960" y="1037590"/>
                    </a:cubicBezTo>
                    <a:cubicBezTo>
                      <a:pt x="2326640" y="1069340"/>
                      <a:pt x="2302510" y="1092200"/>
                      <a:pt x="2270760" y="1111250"/>
                    </a:cubicBezTo>
                    <a:cubicBezTo>
                      <a:pt x="2233930" y="1134110"/>
                      <a:pt x="2170430" y="1169670"/>
                      <a:pt x="2137410" y="1160780"/>
                    </a:cubicBezTo>
                    <a:cubicBezTo>
                      <a:pt x="2113280" y="1153160"/>
                      <a:pt x="2118360" y="1111250"/>
                      <a:pt x="2085340" y="1089660"/>
                    </a:cubicBezTo>
                    <a:cubicBezTo>
                      <a:pt x="1998980" y="1036320"/>
                      <a:pt x="1606550" y="1046480"/>
                      <a:pt x="1508760" y="982980"/>
                    </a:cubicBezTo>
                    <a:cubicBezTo>
                      <a:pt x="1463040" y="953770"/>
                      <a:pt x="1438910" y="911860"/>
                      <a:pt x="1433830" y="875030"/>
                    </a:cubicBezTo>
                    <a:cubicBezTo>
                      <a:pt x="1430020" y="844550"/>
                      <a:pt x="1445260" y="810260"/>
                      <a:pt x="1465580" y="782320"/>
                    </a:cubicBezTo>
                    <a:cubicBezTo>
                      <a:pt x="1489710" y="746760"/>
                      <a:pt x="1539240" y="717550"/>
                      <a:pt x="1587500" y="688340"/>
                    </a:cubicBezTo>
                    <a:cubicBezTo>
                      <a:pt x="1644650" y="654050"/>
                      <a:pt x="1708150" y="629920"/>
                      <a:pt x="1790700" y="595630"/>
                    </a:cubicBezTo>
                    <a:cubicBezTo>
                      <a:pt x="1913890" y="543560"/>
                      <a:pt x="2237740" y="391160"/>
                      <a:pt x="2263140" y="417830"/>
                    </a:cubicBezTo>
                    <a:cubicBezTo>
                      <a:pt x="2272030" y="429260"/>
                      <a:pt x="2250440" y="471170"/>
                      <a:pt x="2227580" y="491490"/>
                    </a:cubicBezTo>
                    <a:cubicBezTo>
                      <a:pt x="2193290" y="523240"/>
                      <a:pt x="2109470" y="529590"/>
                      <a:pt x="2042160" y="558800"/>
                    </a:cubicBezTo>
                    <a:cubicBezTo>
                      <a:pt x="1957070" y="595630"/>
                      <a:pt x="1818640" y="689610"/>
                      <a:pt x="1762760" y="701040"/>
                    </a:cubicBezTo>
                    <a:cubicBezTo>
                      <a:pt x="1739900" y="704850"/>
                      <a:pt x="1727200" y="702310"/>
                      <a:pt x="1713230" y="695960"/>
                    </a:cubicBezTo>
                    <a:cubicBezTo>
                      <a:pt x="1699260" y="688340"/>
                      <a:pt x="1685290" y="673100"/>
                      <a:pt x="1678940" y="659130"/>
                    </a:cubicBezTo>
                    <a:cubicBezTo>
                      <a:pt x="1673860" y="645160"/>
                      <a:pt x="1672590" y="623570"/>
                      <a:pt x="1677670" y="609600"/>
                    </a:cubicBezTo>
                    <a:cubicBezTo>
                      <a:pt x="1682750" y="594360"/>
                      <a:pt x="1691640" y="582930"/>
                      <a:pt x="1710690" y="571500"/>
                    </a:cubicBezTo>
                    <a:cubicBezTo>
                      <a:pt x="1755140" y="542290"/>
                      <a:pt x="1911350" y="518160"/>
                      <a:pt x="1981200" y="491490"/>
                    </a:cubicBezTo>
                    <a:cubicBezTo>
                      <a:pt x="2029460" y="473710"/>
                      <a:pt x="2066290" y="444500"/>
                      <a:pt x="2098040" y="438150"/>
                    </a:cubicBezTo>
                    <a:cubicBezTo>
                      <a:pt x="2117090" y="434340"/>
                      <a:pt x="2132330" y="431800"/>
                      <a:pt x="2146300" y="436880"/>
                    </a:cubicBezTo>
                    <a:cubicBezTo>
                      <a:pt x="2160270" y="441960"/>
                      <a:pt x="2175510" y="457200"/>
                      <a:pt x="2183130" y="468630"/>
                    </a:cubicBezTo>
                    <a:cubicBezTo>
                      <a:pt x="2189480" y="478790"/>
                      <a:pt x="2192020" y="488950"/>
                      <a:pt x="2190750" y="500380"/>
                    </a:cubicBezTo>
                    <a:cubicBezTo>
                      <a:pt x="2190750" y="514350"/>
                      <a:pt x="2183130" y="534670"/>
                      <a:pt x="2174240" y="546100"/>
                    </a:cubicBezTo>
                    <a:cubicBezTo>
                      <a:pt x="2167890" y="554990"/>
                      <a:pt x="2161540" y="560070"/>
                      <a:pt x="2147570" y="565150"/>
                    </a:cubicBezTo>
                    <a:cubicBezTo>
                      <a:pt x="2118360" y="575310"/>
                      <a:pt x="2057400" y="565150"/>
                      <a:pt x="1991360" y="576580"/>
                    </a:cubicBezTo>
                    <a:cubicBezTo>
                      <a:pt x="1877060" y="594360"/>
                      <a:pt x="1604010" y="701040"/>
                      <a:pt x="1525270" y="693420"/>
                    </a:cubicBezTo>
                    <a:cubicBezTo>
                      <a:pt x="1496060" y="690880"/>
                      <a:pt x="1479550" y="680720"/>
                      <a:pt x="1468120" y="666750"/>
                    </a:cubicBezTo>
                    <a:cubicBezTo>
                      <a:pt x="1457960" y="655320"/>
                      <a:pt x="1455420" y="635000"/>
                      <a:pt x="1455420" y="621030"/>
                    </a:cubicBezTo>
                    <a:cubicBezTo>
                      <a:pt x="1455420" y="609600"/>
                      <a:pt x="1457960" y="599440"/>
                      <a:pt x="1465580" y="590550"/>
                    </a:cubicBezTo>
                    <a:cubicBezTo>
                      <a:pt x="1473200" y="579120"/>
                      <a:pt x="1483360" y="568960"/>
                      <a:pt x="1502410" y="561340"/>
                    </a:cubicBezTo>
                    <a:cubicBezTo>
                      <a:pt x="1545590" y="546100"/>
                      <a:pt x="1631950" y="547370"/>
                      <a:pt x="1724660" y="541020"/>
                    </a:cubicBezTo>
                    <a:cubicBezTo>
                      <a:pt x="1879600" y="530860"/>
                      <a:pt x="2174240" y="530860"/>
                      <a:pt x="2346960" y="519430"/>
                    </a:cubicBezTo>
                    <a:cubicBezTo>
                      <a:pt x="2468880" y="511810"/>
                      <a:pt x="2616200" y="480060"/>
                      <a:pt x="2660650" y="492760"/>
                    </a:cubicBezTo>
                    <a:cubicBezTo>
                      <a:pt x="2674620" y="496570"/>
                      <a:pt x="2678430" y="501650"/>
                      <a:pt x="2684780" y="509270"/>
                    </a:cubicBezTo>
                    <a:cubicBezTo>
                      <a:pt x="2692400" y="519430"/>
                      <a:pt x="2700020" y="537210"/>
                      <a:pt x="2700020" y="551180"/>
                    </a:cubicBezTo>
                    <a:cubicBezTo>
                      <a:pt x="2698750" y="565150"/>
                      <a:pt x="2692400" y="581660"/>
                      <a:pt x="2683510" y="591820"/>
                    </a:cubicBezTo>
                    <a:cubicBezTo>
                      <a:pt x="2673350" y="601980"/>
                      <a:pt x="2660650" y="609600"/>
                      <a:pt x="2642870" y="612140"/>
                    </a:cubicBezTo>
                    <a:cubicBezTo>
                      <a:pt x="2612390" y="615950"/>
                      <a:pt x="2571750" y="591820"/>
                      <a:pt x="2510790" y="585470"/>
                    </a:cubicBezTo>
                    <a:cubicBezTo>
                      <a:pt x="2379980" y="572770"/>
                      <a:pt x="2113280" y="580390"/>
                      <a:pt x="1885950" y="579120"/>
                    </a:cubicBezTo>
                    <a:cubicBezTo>
                      <a:pt x="1615440" y="577850"/>
                      <a:pt x="1169670" y="568960"/>
                      <a:pt x="993140" y="580390"/>
                    </a:cubicBezTo>
                    <a:cubicBezTo>
                      <a:pt x="918210" y="584200"/>
                      <a:pt x="864870" y="603250"/>
                      <a:pt x="833120" y="599440"/>
                    </a:cubicBezTo>
                    <a:cubicBezTo>
                      <a:pt x="820420" y="598170"/>
                      <a:pt x="814070" y="595630"/>
                      <a:pt x="805180" y="589280"/>
                    </a:cubicBezTo>
                    <a:cubicBezTo>
                      <a:pt x="795020" y="581660"/>
                      <a:pt x="782320" y="566420"/>
                      <a:pt x="779780" y="552450"/>
                    </a:cubicBezTo>
                    <a:cubicBezTo>
                      <a:pt x="775970" y="535940"/>
                      <a:pt x="783590" y="508000"/>
                      <a:pt x="793750" y="495300"/>
                    </a:cubicBezTo>
                    <a:cubicBezTo>
                      <a:pt x="802640" y="483870"/>
                      <a:pt x="811530" y="480060"/>
                      <a:pt x="833120" y="474980"/>
                    </a:cubicBezTo>
                    <a:cubicBezTo>
                      <a:pt x="906780" y="455930"/>
                      <a:pt x="1184910" y="482600"/>
                      <a:pt x="1348740" y="478790"/>
                    </a:cubicBezTo>
                    <a:cubicBezTo>
                      <a:pt x="1497330" y="474980"/>
                      <a:pt x="1617980" y="467360"/>
                      <a:pt x="1775460" y="454660"/>
                    </a:cubicBezTo>
                    <a:cubicBezTo>
                      <a:pt x="1968500" y="438150"/>
                      <a:pt x="2340610" y="370840"/>
                      <a:pt x="2423160" y="387350"/>
                    </a:cubicBezTo>
                    <a:cubicBezTo>
                      <a:pt x="2444750" y="392430"/>
                      <a:pt x="2452370" y="400050"/>
                      <a:pt x="2461260" y="408940"/>
                    </a:cubicBezTo>
                    <a:cubicBezTo>
                      <a:pt x="2467610" y="416560"/>
                      <a:pt x="2471420" y="426720"/>
                      <a:pt x="2473960" y="435610"/>
                    </a:cubicBezTo>
                    <a:cubicBezTo>
                      <a:pt x="2476500" y="444500"/>
                      <a:pt x="2476500" y="454660"/>
                      <a:pt x="2472690" y="464820"/>
                    </a:cubicBezTo>
                    <a:cubicBezTo>
                      <a:pt x="2468880" y="476250"/>
                      <a:pt x="2462530" y="491490"/>
                      <a:pt x="2447290" y="500380"/>
                    </a:cubicBezTo>
                    <a:cubicBezTo>
                      <a:pt x="2419350" y="515620"/>
                      <a:pt x="2354580" y="502920"/>
                      <a:pt x="2298700" y="513080"/>
                    </a:cubicBezTo>
                    <a:cubicBezTo>
                      <a:pt x="2226310" y="525780"/>
                      <a:pt x="2113280" y="556260"/>
                      <a:pt x="2047240" y="577850"/>
                    </a:cubicBezTo>
                    <a:cubicBezTo>
                      <a:pt x="2004060" y="593090"/>
                      <a:pt x="1978660" y="603250"/>
                      <a:pt x="1940560" y="622300"/>
                    </a:cubicBezTo>
                    <a:cubicBezTo>
                      <a:pt x="1896110" y="646430"/>
                      <a:pt x="1833880" y="708660"/>
                      <a:pt x="1795780" y="712470"/>
                    </a:cubicBezTo>
                    <a:cubicBezTo>
                      <a:pt x="1772920" y="713740"/>
                      <a:pt x="1750060" y="703580"/>
                      <a:pt x="1737360" y="689610"/>
                    </a:cubicBezTo>
                    <a:cubicBezTo>
                      <a:pt x="1725930" y="675640"/>
                      <a:pt x="1719580" y="650240"/>
                      <a:pt x="1723390" y="628650"/>
                    </a:cubicBezTo>
                    <a:cubicBezTo>
                      <a:pt x="1729740" y="599440"/>
                      <a:pt x="1767840" y="553720"/>
                      <a:pt x="1793240" y="535940"/>
                    </a:cubicBezTo>
                    <a:cubicBezTo>
                      <a:pt x="1812290" y="521970"/>
                      <a:pt x="1836420" y="511810"/>
                      <a:pt x="1854200" y="514350"/>
                    </a:cubicBezTo>
                    <a:cubicBezTo>
                      <a:pt x="1873250" y="518160"/>
                      <a:pt x="1897380" y="537210"/>
                      <a:pt x="1906270" y="553720"/>
                    </a:cubicBezTo>
                    <a:cubicBezTo>
                      <a:pt x="1913890" y="567690"/>
                      <a:pt x="1913890" y="589280"/>
                      <a:pt x="1910080" y="601980"/>
                    </a:cubicBezTo>
                    <a:cubicBezTo>
                      <a:pt x="1907540" y="613410"/>
                      <a:pt x="1906270" y="622300"/>
                      <a:pt x="1893570" y="631190"/>
                    </a:cubicBezTo>
                    <a:cubicBezTo>
                      <a:pt x="1852930" y="660400"/>
                      <a:pt x="1658620" y="679450"/>
                      <a:pt x="1548130" y="697230"/>
                    </a:cubicBezTo>
                    <a:cubicBezTo>
                      <a:pt x="1446530" y="713740"/>
                      <a:pt x="1311910" y="745490"/>
                      <a:pt x="1254760" y="734060"/>
                    </a:cubicBezTo>
                    <a:cubicBezTo>
                      <a:pt x="1228090" y="728980"/>
                      <a:pt x="1210310" y="717550"/>
                      <a:pt x="1200150" y="703580"/>
                    </a:cubicBezTo>
                    <a:cubicBezTo>
                      <a:pt x="1191260" y="690880"/>
                      <a:pt x="1188720" y="670560"/>
                      <a:pt x="1191260" y="656590"/>
                    </a:cubicBezTo>
                    <a:cubicBezTo>
                      <a:pt x="1192530" y="641350"/>
                      <a:pt x="1198880" y="631190"/>
                      <a:pt x="1214120" y="614680"/>
                    </a:cubicBezTo>
                    <a:cubicBezTo>
                      <a:pt x="1253490" y="572770"/>
                      <a:pt x="1418590" y="453390"/>
                      <a:pt x="1474470" y="435610"/>
                    </a:cubicBezTo>
                    <a:cubicBezTo>
                      <a:pt x="1496060" y="429260"/>
                      <a:pt x="1510030" y="429260"/>
                      <a:pt x="1525270" y="435610"/>
                    </a:cubicBezTo>
                    <a:cubicBezTo>
                      <a:pt x="1540510" y="440690"/>
                      <a:pt x="1557020" y="454660"/>
                      <a:pt x="1564640" y="468630"/>
                    </a:cubicBezTo>
                    <a:cubicBezTo>
                      <a:pt x="1572260" y="482600"/>
                      <a:pt x="1574800" y="504190"/>
                      <a:pt x="1570990" y="519430"/>
                    </a:cubicBezTo>
                    <a:cubicBezTo>
                      <a:pt x="1567180" y="534670"/>
                      <a:pt x="1557020" y="552450"/>
                      <a:pt x="1543050" y="562610"/>
                    </a:cubicBezTo>
                    <a:cubicBezTo>
                      <a:pt x="1522730" y="576580"/>
                      <a:pt x="1477010" y="585470"/>
                      <a:pt x="1452880" y="582930"/>
                    </a:cubicBezTo>
                    <a:cubicBezTo>
                      <a:pt x="1433830" y="580390"/>
                      <a:pt x="1416050" y="572770"/>
                      <a:pt x="1405890" y="560070"/>
                    </a:cubicBezTo>
                    <a:cubicBezTo>
                      <a:pt x="1393190" y="546100"/>
                      <a:pt x="1381760" y="514350"/>
                      <a:pt x="1385570" y="495300"/>
                    </a:cubicBezTo>
                    <a:cubicBezTo>
                      <a:pt x="1390650" y="474980"/>
                      <a:pt x="1403350" y="455930"/>
                      <a:pt x="1428750" y="441960"/>
                    </a:cubicBezTo>
                    <a:cubicBezTo>
                      <a:pt x="1488440" y="410210"/>
                      <a:pt x="1714500" y="420370"/>
                      <a:pt x="1795780" y="406400"/>
                    </a:cubicBezTo>
                    <a:cubicBezTo>
                      <a:pt x="1836420" y="398780"/>
                      <a:pt x="1865630" y="370840"/>
                      <a:pt x="1885950" y="381000"/>
                    </a:cubicBezTo>
                    <a:cubicBezTo>
                      <a:pt x="1903730" y="389890"/>
                      <a:pt x="1925320" y="440690"/>
                      <a:pt x="1911350" y="459740"/>
                    </a:cubicBezTo>
                    <a:cubicBezTo>
                      <a:pt x="1871980" y="514350"/>
                      <a:pt x="1380490" y="516890"/>
                      <a:pt x="1276350" y="468630"/>
                    </a:cubicBezTo>
                    <a:cubicBezTo>
                      <a:pt x="1233170" y="448310"/>
                      <a:pt x="1195070" y="397510"/>
                      <a:pt x="1202690" y="379730"/>
                    </a:cubicBezTo>
                    <a:cubicBezTo>
                      <a:pt x="1214120" y="354330"/>
                      <a:pt x="1318260" y="369570"/>
                      <a:pt x="1410970" y="365760"/>
                    </a:cubicBezTo>
                    <a:cubicBezTo>
                      <a:pt x="1598930" y="360680"/>
                      <a:pt x="2152650" y="342900"/>
                      <a:pt x="2263140" y="369570"/>
                    </a:cubicBezTo>
                    <a:cubicBezTo>
                      <a:pt x="2292350" y="377190"/>
                      <a:pt x="2305050" y="384810"/>
                      <a:pt x="2315210" y="397510"/>
                    </a:cubicBezTo>
                    <a:cubicBezTo>
                      <a:pt x="2324100" y="408940"/>
                      <a:pt x="2326640" y="426720"/>
                      <a:pt x="2325370" y="440690"/>
                    </a:cubicBezTo>
                    <a:cubicBezTo>
                      <a:pt x="2324100" y="453390"/>
                      <a:pt x="2315210" y="469900"/>
                      <a:pt x="2305050" y="480060"/>
                    </a:cubicBezTo>
                    <a:cubicBezTo>
                      <a:pt x="2294890" y="488950"/>
                      <a:pt x="2282190" y="491490"/>
                      <a:pt x="2263140" y="495300"/>
                    </a:cubicBezTo>
                    <a:cubicBezTo>
                      <a:pt x="2230120" y="501650"/>
                      <a:pt x="2183130" y="492760"/>
                      <a:pt x="2115820" y="495300"/>
                    </a:cubicBezTo>
                    <a:cubicBezTo>
                      <a:pt x="1964690" y="501650"/>
                      <a:pt x="1465580" y="567690"/>
                      <a:pt x="1386840" y="556260"/>
                    </a:cubicBezTo>
                    <a:cubicBezTo>
                      <a:pt x="1371600" y="553720"/>
                      <a:pt x="1367790" y="552450"/>
                      <a:pt x="1360170" y="546100"/>
                    </a:cubicBezTo>
                    <a:cubicBezTo>
                      <a:pt x="1350010" y="538480"/>
                      <a:pt x="1338580" y="523240"/>
                      <a:pt x="1336040" y="509270"/>
                    </a:cubicBezTo>
                    <a:cubicBezTo>
                      <a:pt x="1332230" y="496570"/>
                      <a:pt x="1334770" y="478790"/>
                      <a:pt x="1341120" y="466090"/>
                    </a:cubicBezTo>
                    <a:cubicBezTo>
                      <a:pt x="1348740" y="454660"/>
                      <a:pt x="1356360" y="447040"/>
                      <a:pt x="1374140" y="438150"/>
                    </a:cubicBezTo>
                    <a:cubicBezTo>
                      <a:pt x="1430020" y="411480"/>
                      <a:pt x="1587500" y="391160"/>
                      <a:pt x="1737360" y="367030"/>
                    </a:cubicBezTo>
                    <a:cubicBezTo>
                      <a:pt x="1977390" y="330200"/>
                      <a:pt x="2519680" y="285750"/>
                      <a:pt x="2678430" y="256540"/>
                    </a:cubicBezTo>
                    <a:cubicBezTo>
                      <a:pt x="2733040" y="246380"/>
                      <a:pt x="2757170" y="228600"/>
                      <a:pt x="2787650" y="229870"/>
                    </a:cubicBezTo>
                    <a:cubicBezTo>
                      <a:pt x="2809240" y="229870"/>
                      <a:pt x="2830830" y="238760"/>
                      <a:pt x="2842260" y="247650"/>
                    </a:cubicBezTo>
                    <a:cubicBezTo>
                      <a:pt x="2851150" y="254000"/>
                      <a:pt x="2854960" y="262890"/>
                      <a:pt x="2857500" y="273050"/>
                    </a:cubicBezTo>
                    <a:cubicBezTo>
                      <a:pt x="2860040" y="285750"/>
                      <a:pt x="2861310" y="304800"/>
                      <a:pt x="2853690" y="317500"/>
                    </a:cubicBezTo>
                    <a:cubicBezTo>
                      <a:pt x="2846070" y="331470"/>
                      <a:pt x="2834640" y="344170"/>
                      <a:pt x="2807970" y="351790"/>
                    </a:cubicBezTo>
                    <a:cubicBezTo>
                      <a:pt x="2725420" y="378460"/>
                      <a:pt x="2444750" y="334010"/>
                      <a:pt x="2239010" y="330200"/>
                    </a:cubicBezTo>
                    <a:cubicBezTo>
                      <a:pt x="1997710" y="325120"/>
                      <a:pt x="1545590" y="345440"/>
                      <a:pt x="1449070" y="327660"/>
                    </a:cubicBezTo>
                    <a:cubicBezTo>
                      <a:pt x="1426210" y="323850"/>
                      <a:pt x="1418590" y="321310"/>
                      <a:pt x="1408430" y="312420"/>
                    </a:cubicBezTo>
                    <a:cubicBezTo>
                      <a:pt x="1398270" y="303530"/>
                      <a:pt x="1390650" y="287020"/>
                      <a:pt x="1388110" y="274320"/>
                    </a:cubicBezTo>
                    <a:cubicBezTo>
                      <a:pt x="1386840" y="260350"/>
                      <a:pt x="1390650" y="242570"/>
                      <a:pt x="1399540" y="232410"/>
                    </a:cubicBezTo>
                    <a:cubicBezTo>
                      <a:pt x="1408430" y="219710"/>
                      <a:pt x="1422400" y="213360"/>
                      <a:pt x="1449070" y="205740"/>
                    </a:cubicBezTo>
                    <a:cubicBezTo>
                      <a:pt x="1527810" y="184150"/>
                      <a:pt x="1816100" y="193040"/>
                      <a:pt x="1943100" y="181610"/>
                    </a:cubicBezTo>
                    <a:cubicBezTo>
                      <a:pt x="2021840" y="173990"/>
                      <a:pt x="2096770" y="148590"/>
                      <a:pt x="2136140" y="154940"/>
                    </a:cubicBezTo>
                    <a:cubicBezTo>
                      <a:pt x="2156460" y="157480"/>
                      <a:pt x="2167890" y="163830"/>
                      <a:pt x="2176780" y="173990"/>
                    </a:cubicBezTo>
                    <a:cubicBezTo>
                      <a:pt x="2186940" y="184150"/>
                      <a:pt x="2194560" y="201930"/>
                      <a:pt x="2194560" y="215900"/>
                    </a:cubicBezTo>
                    <a:cubicBezTo>
                      <a:pt x="2194560" y="229870"/>
                      <a:pt x="2188210" y="247650"/>
                      <a:pt x="2180590" y="259080"/>
                    </a:cubicBezTo>
                    <a:cubicBezTo>
                      <a:pt x="2174240" y="266700"/>
                      <a:pt x="2169160" y="271780"/>
                      <a:pt x="2155190" y="276860"/>
                    </a:cubicBezTo>
                    <a:cubicBezTo>
                      <a:pt x="2113280" y="290830"/>
                      <a:pt x="1990090" y="274320"/>
                      <a:pt x="1874520" y="283210"/>
                    </a:cubicBezTo>
                    <a:cubicBezTo>
                      <a:pt x="1686560" y="297180"/>
                      <a:pt x="1247140" y="354330"/>
                      <a:pt x="1140460" y="378460"/>
                    </a:cubicBezTo>
                    <a:cubicBezTo>
                      <a:pt x="1108710" y="386080"/>
                      <a:pt x="1099820" y="398780"/>
                      <a:pt x="1082040" y="397510"/>
                    </a:cubicBezTo>
                    <a:cubicBezTo>
                      <a:pt x="1066800" y="397510"/>
                      <a:pt x="1050290" y="389890"/>
                      <a:pt x="1040130" y="379730"/>
                    </a:cubicBezTo>
                    <a:cubicBezTo>
                      <a:pt x="1029970" y="370840"/>
                      <a:pt x="1022350" y="353060"/>
                      <a:pt x="1021080" y="339090"/>
                    </a:cubicBezTo>
                    <a:cubicBezTo>
                      <a:pt x="1019810" y="325120"/>
                      <a:pt x="1024890" y="307340"/>
                      <a:pt x="1033780" y="295910"/>
                    </a:cubicBezTo>
                    <a:cubicBezTo>
                      <a:pt x="1042670" y="284480"/>
                      <a:pt x="1049020" y="278130"/>
                      <a:pt x="1071880" y="271780"/>
                    </a:cubicBezTo>
                    <a:cubicBezTo>
                      <a:pt x="1192530" y="237490"/>
                      <a:pt x="2150110" y="255270"/>
                      <a:pt x="2275840" y="278130"/>
                    </a:cubicBezTo>
                    <a:cubicBezTo>
                      <a:pt x="2299970" y="283210"/>
                      <a:pt x="2306320" y="284480"/>
                      <a:pt x="2316480" y="294640"/>
                    </a:cubicBezTo>
                    <a:cubicBezTo>
                      <a:pt x="2327910" y="303530"/>
                      <a:pt x="2335530" y="320040"/>
                      <a:pt x="2338070" y="334010"/>
                    </a:cubicBezTo>
                    <a:cubicBezTo>
                      <a:pt x="2339340" y="347980"/>
                      <a:pt x="2335530" y="365760"/>
                      <a:pt x="2326640" y="377190"/>
                    </a:cubicBezTo>
                    <a:cubicBezTo>
                      <a:pt x="2319020" y="388620"/>
                      <a:pt x="2312670" y="394970"/>
                      <a:pt x="2289810" y="402590"/>
                    </a:cubicBezTo>
                    <a:cubicBezTo>
                      <a:pt x="2197100" y="431800"/>
                      <a:pt x="1574800" y="425450"/>
                      <a:pt x="1493520" y="405130"/>
                    </a:cubicBezTo>
                    <a:cubicBezTo>
                      <a:pt x="1477010" y="401320"/>
                      <a:pt x="1474470" y="398780"/>
                      <a:pt x="1466850" y="391160"/>
                    </a:cubicBezTo>
                    <a:cubicBezTo>
                      <a:pt x="1457960" y="382270"/>
                      <a:pt x="1447800" y="365760"/>
                      <a:pt x="1446530" y="351790"/>
                    </a:cubicBezTo>
                    <a:cubicBezTo>
                      <a:pt x="1443990" y="337820"/>
                      <a:pt x="1449070" y="320040"/>
                      <a:pt x="1456690" y="308610"/>
                    </a:cubicBezTo>
                    <a:cubicBezTo>
                      <a:pt x="1464310" y="297180"/>
                      <a:pt x="1474470" y="290830"/>
                      <a:pt x="1493520" y="283210"/>
                    </a:cubicBezTo>
                    <a:cubicBezTo>
                      <a:pt x="1536700" y="267970"/>
                      <a:pt x="1659890" y="274320"/>
                      <a:pt x="1733550" y="264160"/>
                    </a:cubicBezTo>
                    <a:cubicBezTo>
                      <a:pt x="1795780" y="256540"/>
                      <a:pt x="1846580" y="247650"/>
                      <a:pt x="1907540" y="232410"/>
                    </a:cubicBezTo>
                    <a:cubicBezTo>
                      <a:pt x="1979930" y="214630"/>
                      <a:pt x="2087880" y="154940"/>
                      <a:pt x="2137410" y="157480"/>
                    </a:cubicBezTo>
                    <a:cubicBezTo>
                      <a:pt x="2161540" y="158750"/>
                      <a:pt x="2180590" y="167640"/>
                      <a:pt x="2192020" y="181610"/>
                    </a:cubicBezTo>
                    <a:cubicBezTo>
                      <a:pt x="2202180" y="195580"/>
                      <a:pt x="2208530" y="223520"/>
                      <a:pt x="2203450" y="240030"/>
                    </a:cubicBezTo>
                    <a:cubicBezTo>
                      <a:pt x="2198370" y="256540"/>
                      <a:pt x="2179320" y="276860"/>
                      <a:pt x="2161540" y="281940"/>
                    </a:cubicBezTo>
                    <a:cubicBezTo>
                      <a:pt x="2139950" y="288290"/>
                      <a:pt x="2122170" y="266700"/>
                      <a:pt x="2082800" y="261620"/>
                    </a:cubicBezTo>
                    <a:cubicBezTo>
                      <a:pt x="1964690" y="243840"/>
                      <a:pt x="1463040" y="274320"/>
                      <a:pt x="1371600" y="236220"/>
                    </a:cubicBezTo>
                    <a:cubicBezTo>
                      <a:pt x="1346200" y="226060"/>
                      <a:pt x="1336040" y="212090"/>
                      <a:pt x="1329690" y="196850"/>
                    </a:cubicBezTo>
                    <a:cubicBezTo>
                      <a:pt x="1324610" y="184150"/>
                      <a:pt x="1327150" y="165100"/>
                      <a:pt x="1330960" y="153670"/>
                    </a:cubicBezTo>
                    <a:cubicBezTo>
                      <a:pt x="1333500" y="143510"/>
                      <a:pt x="1339850" y="135890"/>
                      <a:pt x="1348740" y="129540"/>
                    </a:cubicBezTo>
                    <a:cubicBezTo>
                      <a:pt x="1358900" y="121920"/>
                      <a:pt x="1366520" y="118110"/>
                      <a:pt x="1389380" y="114300"/>
                    </a:cubicBezTo>
                    <a:cubicBezTo>
                      <a:pt x="1504950" y="96520"/>
                      <a:pt x="2325370" y="96520"/>
                      <a:pt x="2423160" y="142240"/>
                    </a:cubicBezTo>
                    <a:cubicBezTo>
                      <a:pt x="2444750" y="152400"/>
                      <a:pt x="2448560" y="162560"/>
                      <a:pt x="2453640" y="176530"/>
                    </a:cubicBezTo>
                    <a:cubicBezTo>
                      <a:pt x="2457450" y="189230"/>
                      <a:pt x="2456180" y="208280"/>
                      <a:pt x="2452370" y="220980"/>
                    </a:cubicBezTo>
                    <a:cubicBezTo>
                      <a:pt x="2449830" y="231140"/>
                      <a:pt x="2443480" y="238760"/>
                      <a:pt x="2435860" y="245110"/>
                    </a:cubicBezTo>
                    <a:cubicBezTo>
                      <a:pt x="2425700" y="252730"/>
                      <a:pt x="2418080" y="256540"/>
                      <a:pt x="2393950" y="260350"/>
                    </a:cubicBezTo>
                    <a:cubicBezTo>
                      <a:pt x="2270760" y="283210"/>
                      <a:pt x="1347470" y="292100"/>
                      <a:pt x="1214120" y="259080"/>
                    </a:cubicBezTo>
                    <a:cubicBezTo>
                      <a:pt x="1184910" y="252730"/>
                      <a:pt x="1173480" y="245110"/>
                      <a:pt x="1163320" y="232410"/>
                    </a:cubicBezTo>
                    <a:cubicBezTo>
                      <a:pt x="1154430" y="222250"/>
                      <a:pt x="1151890" y="204470"/>
                      <a:pt x="1153160" y="190500"/>
                    </a:cubicBezTo>
                    <a:cubicBezTo>
                      <a:pt x="1154430" y="177800"/>
                      <a:pt x="1163320" y="161290"/>
                      <a:pt x="1173480" y="152400"/>
                    </a:cubicBezTo>
                    <a:cubicBezTo>
                      <a:pt x="1183640" y="143510"/>
                      <a:pt x="1191260" y="140970"/>
                      <a:pt x="1214120" y="137160"/>
                    </a:cubicBezTo>
                    <a:cubicBezTo>
                      <a:pt x="1300480" y="120650"/>
                      <a:pt x="1783080" y="95250"/>
                      <a:pt x="1870710" y="127000"/>
                    </a:cubicBezTo>
                    <a:cubicBezTo>
                      <a:pt x="1897380" y="135890"/>
                      <a:pt x="1908810" y="148590"/>
                      <a:pt x="1915160" y="165100"/>
                    </a:cubicBezTo>
                    <a:cubicBezTo>
                      <a:pt x="1921510" y="180340"/>
                      <a:pt x="1917700" y="207010"/>
                      <a:pt x="1908810" y="222250"/>
                    </a:cubicBezTo>
                    <a:cubicBezTo>
                      <a:pt x="1899920" y="236220"/>
                      <a:pt x="1885950" y="241300"/>
                      <a:pt x="1858010" y="248920"/>
                    </a:cubicBezTo>
                    <a:cubicBezTo>
                      <a:pt x="1758950" y="275590"/>
                      <a:pt x="1234440" y="280670"/>
                      <a:pt x="1130300" y="260350"/>
                    </a:cubicBezTo>
                    <a:cubicBezTo>
                      <a:pt x="1101090" y="255270"/>
                      <a:pt x="1088390" y="250190"/>
                      <a:pt x="1076960" y="237490"/>
                    </a:cubicBezTo>
                    <a:cubicBezTo>
                      <a:pt x="1066800" y="226060"/>
                      <a:pt x="1061720" y="208280"/>
                      <a:pt x="1062990" y="194310"/>
                    </a:cubicBezTo>
                    <a:cubicBezTo>
                      <a:pt x="1062990" y="180340"/>
                      <a:pt x="1070610" y="162560"/>
                      <a:pt x="1080770" y="152400"/>
                    </a:cubicBezTo>
                    <a:cubicBezTo>
                      <a:pt x="1089660" y="142240"/>
                      <a:pt x="1097280" y="139700"/>
                      <a:pt x="1121410" y="133350"/>
                    </a:cubicBezTo>
                    <a:cubicBezTo>
                      <a:pt x="1230630" y="109220"/>
                      <a:pt x="1987550" y="90170"/>
                      <a:pt x="2091690" y="121920"/>
                    </a:cubicBezTo>
                    <a:cubicBezTo>
                      <a:pt x="2114550" y="128270"/>
                      <a:pt x="2120900" y="135890"/>
                      <a:pt x="2128520" y="147320"/>
                    </a:cubicBezTo>
                    <a:cubicBezTo>
                      <a:pt x="2136140" y="158750"/>
                      <a:pt x="2141220" y="177800"/>
                      <a:pt x="2139950" y="190500"/>
                    </a:cubicBezTo>
                    <a:cubicBezTo>
                      <a:pt x="2137410" y="204470"/>
                      <a:pt x="2129790" y="222250"/>
                      <a:pt x="2118360" y="231140"/>
                    </a:cubicBezTo>
                    <a:cubicBezTo>
                      <a:pt x="2108200" y="240030"/>
                      <a:pt x="2099310" y="243840"/>
                      <a:pt x="2076450" y="246380"/>
                    </a:cubicBezTo>
                    <a:cubicBezTo>
                      <a:pt x="1996440" y="259080"/>
                      <a:pt x="1720850" y="215900"/>
                      <a:pt x="1503680" y="205740"/>
                    </a:cubicBezTo>
                    <a:cubicBezTo>
                      <a:pt x="1217930" y="193040"/>
                      <a:pt x="619760" y="208280"/>
                      <a:pt x="509270" y="185420"/>
                    </a:cubicBezTo>
                    <a:cubicBezTo>
                      <a:pt x="486410" y="181610"/>
                      <a:pt x="478790" y="179070"/>
                      <a:pt x="468630" y="170180"/>
                    </a:cubicBezTo>
                    <a:cubicBezTo>
                      <a:pt x="458470" y="161290"/>
                      <a:pt x="450850" y="144780"/>
                      <a:pt x="449580" y="130810"/>
                    </a:cubicBezTo>
                    <a:cubicBezTo>
                      <a:pt x="447040" y="116840"/>
                      <a:pt x="452120" y="100330"/>
                      <a:pt x="459740" y="88900"/>
                    </a:cubicBezTo>
                    <a:cubicBezTo>
                      <a:pt x="468630" y="77470"/>
                      <a:pt x="477520" y="68580"/>
                      <a:pt x="496570" y="64770"/>
                    </a:cubicBezTo>
                    <a:cubicBezTo>
                      <a:pt x="541020" y="54610"/>
                      <a:pt x="660400" y="91440"/>
                      <a:pt x="745490" y="100330"/>
                    </a:cubicBezTo>
                    <a:cubicBezTo>
                      <a:pt x="831850" y="110490"/>
                      <a:pt x="885190" y="113030"/>
                      <a:pt x="1012190" y="119380"/>
                    </a:cubicBezTo>
                    <a:cubicBezTo>
                      <a:pt x="1322070" y="134620"/>
                      <a:pt x="2473960" y="130810"/>
                      <a:pt x="2616200" y="168910"/>
                    </a:cubicBezTo>
                    <a:cubicBezTo>
                      <a:pt x="2640330" y="175260"/>
                      <a:pt x="2646680" y="179070"/>
                      <a:pt x="2655570" y="189230"/>
                    </a:cubicBezTo>
                    <a:cubicBezTo>
                      <a:pt x="2664460" y="200660"/>
                      <a:pt x="2670810" y="217170"/>
                      <a:pt x="2670810" y="231140"/>
                    </a:cubicBezTo>
                    <a:cubicBezTo>
                      <a:pt x="2670810" y="245110"/>
                      <a:pt x="2663190" y="261620"/>
                      <a:pt x="2654300" y="271780"/>
                    </a:cubicBezTo>
                    <a:cubicBezTo>
                      <a:pt x="2645410" y="281940"/>
                      <a:pt x="2637790" y="287020"/>
                      <a:pt x="2614930" y="292100"/>
                    </a:cubicBezTo>
                    <a:cubicBezTo>
                      <a:pt x="2518410" y="314960"/>
                      <a:pt x="1897380" y="320040"/>
                      <a:pt x="1798320" y="281940"/>
                    </a:cubicBezTo>
                    <a:cubicBezTo>
                      <a:pt x="1771650" y="271780"/>
                      <a:pt x="1760220" y="259080"/>
                      <a:pt x="1755140" y="242570"/>
                    </a:cubicBezTo>
                    <a:cubicBezTo>
                      <a:pt x="1748790" y="227330"/>
                      <a:pt x="1752600" y="199390"/>
                      <a:pt x="1761490" y="185420"/>
                    </a:cubicBezTo>
                    <a:cubicBezTo>
                      <a:pt x="1771650" y="171450"/>
                      <a:pt x="1786890" y="162560"/>
                      <a:pt x="1812290" y="158750"/>
                    </a:cubicBezTo>
                    <a:cubicBezTo>
                      <a:pt x="1873250" y="149860"/>
                      <a:pt x="2025650" y="201930"/>
                      <a:pt x="2138680" y="215900"/>
                    </a:cubicBezTo>
                    <a:cubicBezTo>
                      <a:pt x="2259330" y="229870"/>
                      <a:pt x="2454910" y="219710"/>
                      <a:pt x="2513330" y="242570"/>
                    </a:cubicBezTo>
                    <a:cubicBezTo>
                      <a:pt x="2534920" y="250190"/>
                      <a:pt x="2543810" y="259080"/>
                      <a:pt x="2551430" y="271780"/>
                    </a:cubicBezTo>
                    <a:cubicBezTo>
                      <a:pt x="2559050" y="283210"/>
                      <a:pt x="2562860" y="303530"/>
                      <a:pt x="2560320" y="317500"/>
                    </a:cubicBezTo>
                    <a:cubicBezTo>
                      <a:pt x="2557780" y="331470"/>
                      <a:pt x="2547620" y="349250"/>
                      <a:pt x="2536190" y="358140"/>
                    </a:cubicBezTo>
                    <a:cubicBezTo>
                      <a:pt x="2524760" y="367030"/>
                      <a:pt x="2514600" y="370840"/>
                      <a:pt x="2491740" y="372110"/>
                    </a:cubicBezTo>
                    <a:cubicBezTo>
                      <a:pt x="2413000" y="378460"/>
                      <a:pt x="2056130" y="327660"/>
                      <a:pt x="1971040" y="287020"/>
                    </a:cubicBezTo>
                    <a:cubicBezTo>
                      <a:pt x="1936750" y="271780"/>
                      <a:pt x="1915160" y="256540"/>
                      <a:pt x="1911350" y="234950"/>
                    </a:cubicBezTo>
                    <a:cubicBezTo>
                      <a:pt x="1906270" y="210820"/>
                      <a:pt x="1926590" y="162560"/>
                      <a:pt x="1955800" y="143510"/>
                    </a:cubicBezTo>
                    <a:cubicBezTo>
                      <a:pt x="1997710" y="116840"/>
                      <a:pt x="2112010" y="127000"/>
                      <a:pt x="2165350" y="132080"/>
                    </a:cubicBezTo>
                    <a:cubicBezTo>
                      <a:pt x="2199640" y="134620"/>
                      <a:pt x="2226310" y="139700"/>
                      <a:pt x="2246630" y="151130"/>
                    </a:cubicBezTo>
                    <a:cubicBezTo>
                      <a:pt x="2263140" y="161290"/>
                      <a:pt x="2277110" y="176530"/>
                      <a:pt x="2283460" y="191770"/>
                    </a:cubicBezTo>
                    <a:cubicBezTo>
                      <a:pt x="2289810" y="207010"/>
                      <a:pt x="2291080" y="229870"/>
                      <a:pt x="2284730" y="246380"/>
                    </a:cubicBezTo>
                    <a:cubicBezTo>
                      <a:pt x="2277110" y="264160"/>
                      <a:pt x="2249170" y="287020"/>
                      <a:pt x="2232660" y="293370"/>
                    </a:cubicBezTo>
                    <a:cubicBezTo>
                      <a:pt x="2219960" y="298450"/>
                      <a:pt x="2209800" y="298450"/>
                      <a:pt x="2195830" y="294640"/>
                    </a:cubicBezTo>
                    <a:cubicBezTo>
                      <a:pt x="2172970" y="287020"/>
                      <a:pt x="2133600" y="260350"/>
                      <a:pt x="2118360" y="238760"/>
                    </a:cubicBezTo>
                    <a:cubicBezTo>
                      <a:pt x="2106930" y="222250"/>
                      <a:pt x="2100580" y="203200"/>
                      <a:pt x="2101850" y="186690"/>
                    </a:cubicBezTo>
                    <a:cubicBezTo>
                      <a:pt x="2103120" y="168910"/>
                      <a:pt x="2112010" y="148590"/>
                      <a:pt x="2124710" y="135890"/>
                    </a:cubicBezTo>
                    <a:cubicBezTo>
                      <a:pt x="2136140" y="124460"/>
                      <a:pt x="2157730" y="114300"/>
                      <a:pt x="2174240" y="114300"/>
                    </a:cubicBezTo>
                    <a:cubicBezTo>
                      <a:pt x="2190750" y="113030"/>
                      <a:pt x="2205990" y="129540"/>
                      <a:pt x="2226310" y="129540"/>
                    </a:cubicBezTo>
                    <a:cubicBezTo>
                      <a:pt x="2255520" y="130810"/>
                      <a:pt x="2296160" y="107950"/>
                      <a:pt x="2331720" y="104140"/>
                    </a:cubicBezTo>
                    <a:cubicBezTo>
                      <a:pt x="2366010" y="100330"/>
                      <a:pt x="2411730" y="93980"/>
                      <a:pt x="2437130" y="104140"/>
                    </a:cubicBezTo>
                    <a:cubicBezTo>
                      <a:pt x="2454910" y="111760"/>
                      <a:pt x="2468880" y="128270"/>
                      <a:pt x="2476500" y="143510"/>
                    </a:cubicBezTo>
                    <a:cubicBezTo>
                      <a:pt x="2484120" y="160020"/>
                      <a:pt x="2484120" y="184150"/>
                      <a:pt x="2480310" y="199390"/>
                    </a:cubicBezTo>
                    <a:cubicBezTo>
                      <a:pt x="2476500" y="212090"/>
                      <a:pt x="2470150" y="223520"/>
                      <a:pt x="2461260" y="232410"/>
                    </a:cubicBezTo>
                    <a:cubicBezTo>
                      <a:pt x="2448560" y="242570"/>
                      <a:pt x="2434590" y="248920"/>
                      <a:pt x="2410460" y="255270"/>
                    </a:cubicBezTo>
                    <a:cubicBezTo>
                      <a:pt x="2350770" y="269240"/>
                      <a:pt x="2198370" y="254000"/>
                      <a:pt x="2091690" y="260350"/>
                    </a:cubicBezTo>
                    <a:cubicBezTo>
                      <a:pt x="1986280" y="267970"/>
                      <a:pt x="1832610" y="306070"/>
                      <a:pt x="1776730" y="295910"/>
                    </a:cubicBezTo>
                    <a:cubicBezTo>
                      <a:pt x="1753870" y="290830"/>
                      <a:pt x="1742440" y="283210"/>
                      <a:pt x="1732280" y="273050"/>
                    </a:cubicBezTo>
                    <a:cubicBezTo>
                      <a:pt x="1723390" y="265430"/>
                      <a:pt x="1718310" y="255270"/>
                      <a:pt x="1715770" y="243840"/>
                    </a:cubicBezTo>
                    <a:cubicBezTo>
                      <a:pt x="1713230" y="229870"/>
                      <a:pt x="1715770" y="208280"/>
                      <a:pt x="1720850" y="194310"/>
                    </a:cubicBezTo>
                    <a:cubicBezTo>
                      <a:pt x="1725930" y="184150"/>
                      <a:pt x="1734820" y="175260"/>
                      <a:pt x="1743710" y="168910"/>
                    </a:cubicBezTo>
                    <a:cubicBezTo>
                      <a:pt x="1751330" y="162560"/>
                      <a:pt x="1760220" y="158750"/>
                      <a:pt x="1774190" y="156210"/>
                    </a:cubicBezTo>
                    <a:cubicBezTo>
                      <a:pt x="1805940" y="153670"/>
                      <a:pt x="1863090" y="176530"/>
                      <a:pt x="1926590" y="182880"/>
                    </a:cubicBezTo>
                    <a:cubicBezTo>
                      <a:pt x="2032000" y="193040"/>
                      <a:pt x="2284730" y="185420"/>
                      <a:pt x="2344420" y="193040"/>
                    </a:cubicBezTo>
                    <a:cubicBezTo>
                      <a:pt x="2360930" y="195580"/>
                      <a:pt x="2366010" y="195580"/>
                      <a:pt x="2376170" y="201930"/>
                    </a:cubicBezTo>
                    <a:cubicBezTo>
                      <a:pt x="2387600" y="208280"/>
                      <a:pt x="2401570" y="223520"/>
                      <a:pt x="2406650" y="237490"/>
                    </a:cubicBezTo>
                    <a:cubicBezTo>
                      <a:pt x="2411730" y="251460"/>
                      <a:pt x="2411730" y="271780"/>
                      <a:pt x="2406650" y="285750"/>
                    </a:cubicBezTo>
                    <a:cubicBezTo>
                      <a:pt x="2401570" y="299720"/>
                      <a:pt x="2393950" y="309880"/>
                      <a:pt x="2374900" y="321310"/>
                    </a:cubicBezTo>
                    <a:cubicBezTo>
                      <a:pt x="2324100" y="350520"/>
                      <a:pt x="2118360" y="377190"/>
                      <a:pt x="2044700" y="400050"/>
                    </a:cubicBezTo>
                    <a:cubicBezTo>
                      <a:pt x="2005330" y="411480"/>
                      <a:pt x="1974850" y="416560"/>
                      <a:pt x="1957070" y="431800"/>
                    </a:cubicBezTo>
                    <a:cubicBezTo>
                      <a:pt x="1944370" y="443230"/>
                      <a:pt x="1945640" y="463550"/>
                      <a:pt x="1935480" y="473710"/>
                    </a:cubicBezTo>
                    <a:cubicBezTo>
                      <a:pt x="1925320" y="483870"/>
                      <a:pt x="1908810" y="491490"/>
                      <a:pt x="1893570" y="492760"/>
                    </a:cubicBezTo>
                    <a:cubicBezTo>
                      <a:pt x="1879600" y="495300"/>
                      <a:pt x="1861820" y="491490"/>
                      <a:pt x="1849120" y="483870"/>
                    </a:cubicBezTo>
                    <a:cubicBezTo>
                      <a:pt x="1836420" y="476250"/>
                      <a:pt x="1823720" y="462280"/>
                      <a:pt x="1818640" y="448310"/>
                    </a:cubicBezTo>
                    <a:cubicBezTo>
                      <a:pt x="1813560" y="435610"/>
                      <a:pt x="1811020" y="416560"/>
                      <a:pt x="1816100" y="402590"/>
                    </a:cubicBezTo>
                    <a:cubicBezTo>
                      <a:pt x="1822450" y="384810"/>
                      <a:pt x="1842770" y="359410"/>
                      <a:pt x="1861820" y="353060"/>
                    </a:cubicBezTo>
                    <a:cubicBezTo>
                      <a:pt x="1880870" y="346710"/>
                      <a:pt x="1912620" y="351790"/>
                      <a:pt x="1929130" y="363220"/>
                    </a:cubicBezTo>
                    <a:cubicBezTo>
                      <a:pt x="1944370" y="374650"/>
                      <a:pt x="1957070" y="405130"/>
                      <a:pt x="1957070" y="424180"/>
                    </a:cubicBezTo>
                    <a:cubicBezTo>
                      <a:pt x="1958340" y="439420"/>
                      <a:pt x="1951990" y="455930"/>
                      <a:pt x="1940560" y="467360"/>
                    </a:cubicBezTo>
                    <a:cubicBezTo>
                      <a:pt x="1927860" y="481330"/>
                      <a:pt x="1897380" y="494030"/>
                      <a:pt x="1878330" y="492760"/>
                    </a:cubicBezTo>
                    <a:cubicBezTo>
                      <a:pt x="1863090" y="492760"/>
                      <a:pt x="1846580" y="485140"/>
                      <a:pt x="1836420" y="473710"/>
                    </a:cubicBezTo>
                    <a:cubicBezTo>
                      <a:pt x="1823720" y="459740"/>
                      <a:pt x="1808480" y="433070"/>
                      <a:pt x="1813560" y="410210"/>
                    </a:cubicBezTo>
                    <a:cubicBezTo>
                      <a:pt x="1822450" y="374650"/>
                      <a:pt x="1887220" y="320040"/>
                      <a:pt x="1934210" y="292100"/>
                    </a:cubicBezTo>
                    <a:cubicBezTo>
                      <a:pt x="1983740" y="261620"/>
                      <a:pt x="2045970" y="254000"/>
                      <a:pt x="2108200" y="238760"/>
                    </a:cubicBezTo>
                    <a:cubicBezTo>
                      <a:pt x="2180590" y="220980"/>
                      <a:pt x="2297430" y="189230"/>
                      <a:pt x="2344420" y="193040"/>
                    </a:cubicBezTo>
                    <a:cubicBezTo>
                      <a:pt x="2366010" y="195580"/>
                      <a:pt x="2378710" y="201930"/>
                      <a:pt x="2388870" y="210820"/>
                    </a:cubicBezTo>
                    <a:cubicBezTo>
                      <a:pt x="2397760" y="218440"/>
                      <a:pt x="2404110" y="226060"/>
                      <a:pt x="2406650" y="237490"/>
                    </a:cubicBezTo>
                    <a:cubicBezTo>
                      <a:pt x="2410460" y="254000"/>
                      <a:pt x="2407920" y="284480"/>
                      <a:pt x="2399030" y="299720"/>
                    </a:cubicBezTo>
                    <a:cubicBezTo>
                      <a:pt x="2390140" y="312420"/>
                      <a:pt x="2381250" y="320040"/>
                      <a:pt x="2359660" y="326390"/>
                    </a:cubicBezTo>
                    <a:cubicBezTo>
                      <a:pt x="2292350" y="346710"/>
                      <a:pt x="2019300" y="332740"/>
                      <a:pt x="1910080" y="321310"/>
                    </a:cubicBezTo>
                    <a:cubicBezTo>
                      <a:pt x="1846580" y="314960"/>
                      <a:pt x="1789430" y="303530"/>
                      <a:pt x="1760220" y="292100"/>
                    </a:cubicBezTo>
                    <a:cubicBezTo>
                      <a:pt x="1746250" y="285750"/>
                      <a:pt x="1739900" y="283210"/>
                      <a:pt x="1732280" y="273050"/>
                    </a:cubicBezTo>
                    <a:cubicBezTo>
                      <a:pt x="1722120" y="259080"/>
                      <a:pt x="1713230" y="228600"/>
                      <a:pt x="1715770" y="210820"/>
                    </a:cubicBezTo>
                    <a:cubicBezTo>
                      <a:pt x="1718310" y="194310"/>
                      <a:pt x="1729740" y="179070"/>
                      <a:pt x="1743710" y="168910"/>
                    </a:cubicBezTo>
                    <a:cubicBezTo>
                      <a:pt x="1760220" y="157480"/>
                      <a:pt x="1780540" y="156210"/>
                      <a:pt x="1814830" y="148590"/>
                    </a:cubicBezTo>
                    <a:cubicBezTo>
                      <a:pt x="1902460" y="132080"/>
                      <a:pt x="2169160" y="101600"/>
                      <a:pt x="2283460" y="97790"/>
                    </a:cubicBezTo>
                    <a:cubicBezTo>
                      <a:pt x="2348230" y="95250"/>
                      <a:pt x="2404110" y="90170"/>
                      <a:pt x="2437130" y="104140"/>
                    </a:cubicBezTo>
                    <a:cubicBezTo>
                      <a:pt x="2456180" y="113030"/>
                      <a:pt x="2468880" y="129540"/>
                      <a:pt x="2476500" y="143510"/>
                    </a:cubicBezTo>
                    <a:cubicBezTo>
                      <a:pt x="2482850" y="154940"/>
                      <a:pt x="2485390" y="167640"/>
                      <a:pt x="2482850" y="180340"/>
                    </a:cubicBezTo>
                    <a:cubicBezTo>
                      <a:pt x="2481580" y="196850"/>
                      <a:pt x="2471420" y="219710"/>
                      <a:pt x="2461260" y="232410"/>
                    </a:cubicBezTo>
                    <a:cubicBezTo>
                      <a:pt x="2452370" y="241300"/>
                      <a:pt x="2446020" y="246380"/>
                      <a:pt x="2428240" y="251460"/>
                    </a:cubicBezTo>
                    <a:cubicBezTo>
                      <a:pt x="2379980" y="265430"/>
                      <a:pt x="2172970" y="271780"/>
                      <a:pt x="2132330" y="251460"/>
                    </a:cubicBezTo>
                    <a:cubicBezTo>
                      <a:pt x="2117090" y="245110"/>
                      <a:pt x="2113280" y="234950"/>
                      <a:pt x="2108200" y="223520"/>
                    </a:cubicBezTo>
                    <a:cubicBezTo>
                      <a:pt x="2103120" y="208280"/>
                      <a:pt x="2101850" y="182880"/>
                      <a:pt x="2105660" y="167640"/>
                    </a:cubicBezTo>
                    <a:cubicBezTo>
                      <a:pt x="2108200" y="156210"/>
                      <a:pt x="2114550" y="144780"/>
                      <a:pt x="2124710" y="135890"/>
                    </a:cubicBezTo>
                    <a:cubicBezTo>
                      <a:pt x="2136140" y="125730"/>
                      <a:pt x="2157730" y="114300"/>
                      <a:pt x="2174240" y="114300"/>
                    </a:cubicBezTo>
                    <a:cubicBezTo>
                      <a:pt x="2190750" y="113030"/>
                      <a:pt x="2211070" y="120650"/>
                      <a:pt x="2226310" y="129540"/>
                    </a:cubicBezTo>
                    <a:cubicBezTo>
                      <a:pt x="2244090" y="139700"/>
                      <a:pt x="2264410" y="158750"/>
                      <a:pt x="2274570" y="175260"/>
                    </a:cubicBezTo>
                    <a:cubicBezTo>
                      <a:pt x="2284730" y="191770"/>
                      <a:pt x="2291080" y="210820"/>
                      <a:pt x="2288540" y="227330"/>
                    </a:cubicBezTo>
                    <a:cubicBezTo>
                      <a:pt x="2287270" y="245110"/>
                      <a:pt x="2277110" y="265430"/>
                      <a:pt x="2264410" y="276860"/>
                    </a:cubicBezTo>
                    <a:cubicBezTo>
                      <a:pt x="2251710" y="288290"/>
                      <a:pt x="2237740" y="293370"/>
                      <a:pt x="2213610" y="295910"/>
                    </a:cubicBezTo>
                    <a:cubicBezTo>
                      <a:pt x="2164080" y="303530"/>
                      <a:pt x="2004060" y="308610"/>
                      <a:pt x="1974850" y="273050"/>
                    </a:cubicBezTo>
                    <a:cubicBezTo>
                      <a:pt x="1954530" y="246380"/>
                      <a:pt x="1960880" y="173990"/>
                      <a:pt x="1991360" y="151130"/>
                    </a:cubicBezTo>
                    <a:cubicBezTo>
                      <a:pt x="2054860" y="104140"/>
                      <a:pt x="2440940" y="210820"/>
                      <a:pt x="2513330" y="242570"/>
                    </a:cubicBezTo>
                    <a:cubicBezTo>
                      <a:pt x="2534920" y="251460"/>
                      <a:pt x="2543810" y="259080"/>
                      <a:pt x="2551430" y="271780"/>
                    </a:cubicBezTo>
                    <a:cubicBezTo>
                      <a:pt x="2559050" y="283210"/>
                      <a:pt x="2562860" y="303530"/>
                      <a:pt x="2560320" y="317500"/>
                    </a:cubicBezTo>
                    <a:cubicBezTo>
                      <a:pt x="2557780" y="331470"/>
                      <a:pt x="2547620" y="349250"/>
                      <a:pt x="2536190" y="358140"/>
                    </a:cubicBezTo>
                    <a:cubicBezTo>
                      <a:pt x="2524760" y="367030"/>
                      <a:pt x="2513330" y="369570"/>
                      <a:pt x="2491740" y="372110"/>
                    </a:cubicBezTo>
                    <a:cubicBezTo>
                      <a:pt x="2426970" y="379730"/>
                      <a:pt x="2236470" y="354330"/>
                      <a:pt x="2115820" y="339090"/>
                    </a:cubicBezTo>
                    <a:cubicBezTo>
                      <a:pt x="2005330" y="323850"/>
                      <a:pt x="1852930" y="308610"/>
                      <a:pt x="1798320" y="281940"/>
                    </a:cubicBezTo>
                    <a:cubicBezTo>
                      <a:pt x="1774190" y="270510"/>
                      <a:pt x="1760220" y="259080"/>
                      <a:pt x="1755140" y="242570"/>
                    </a:cubicBezTo>
                    <a:cubicBezTo>
                      <a:pt x="1748790" y="227330"/>
                      <a:pt x="1752600" y="199390"/>
                      <a:pt x="1761490" y="185420"/>
                    </a:cubicBezTo>
                    <a:cubicBezTo>
                      <a:pt x="1771650" y="171450"/>
                      <a:pt x="1784350" y="166370"/>
                      <a:pt x="1812290" y="158750"/>
                    </a:cubicBezTo>
                    <a:cubicBezTo>
                      <a:pt x="1920240" y="133350"/>
                      <a:pt x="2520950" y="143510"/>
                      <a:pt x="2616200" y="168910"/>
                    </a:cubicBezTo>
                    <a:cubicBezTo>
                      <a:pt x="2639060" y="173990"/>
                      <a:pt x="2646680" y="179070"/>
                      <a:pt x="2655570" y="189230"/>
                    </a:cubicBezTo>
                    <a:cubicBezTo>
                      <a:pt x="2664460" y="200660"/>
                      <a:pt x="2670810" y="217170"/>
                      <a:pt x="2670810" y="231140"/>
                    </a:cubicBezTo>
                    <a:cubicBezTo>
                      <a:pt x="2670810" y="245110"/>
                      <a:pt x="2663190" y="261620"/>
                      <a:pt x="2654300" y="271780"/>
                    </a:cubicBezTo>
                    <a:cubicBezTo>
                      <a:pt x="2645410" y="281940"/>
                      <a:pt x="2633980" y="289560"/>
                      <a:pt x="2614930" y="292100"/>
                    </a:cubicBezTo>
                    <a:cubicBezTo>
                      <a:pt x="2579370" y="298450"/>
                      <a:pt x="2529840" y="278130"/>
                      <a:pt x="2446020" y="271780"/>
                    </a:cubicBezTo>
                    <a:cubicBezTo>
                      <a:pt x="2202180" y="254000"/>
                      <a:pt x="1299210" y="251460"/>
                      <a:pt x="1004570" y="238760"/>
                    </a:cubicBezTo>
                    <a:cubicBezTo>
                      <a:pt x="875030" y="233680"/>
                      <a:pt x="812800" y="231140"/>
                      <a:pt x="723900" y="220980"/>
                    </a:cubicBezTo>
                    <a:cubicBezTo>
                      <a:pt x="643890" y="212090"/>
                      <a:pt x="537210" y="201930"/>
                      <a:pt x="494030" y="184150"/>
                    </a:cubicBezTo>
                    <a:cubicBezTo>
                      <a:pt x="476250" y="176530"/>
                      <a:pt x="466090" y="170180"/>
                      <a:pt x="458470" y="158750"/>
                    </a:cubicBezTo>
                    <a:cubicBezTo>
                      <a:pt x="452120" y="147320"/>
                      <a:pt x="447040" y="129540"/>
                      <a:pt x="449580" y="115570"/>
                    </a:cubicBezTo>
                    <a:cubicBezTo>
                      <a:pt x="450850" y="102870"/>
                      <a:pt x="459740" y="86360"/>
                      <a:pt x="469900" y="77470"/>
                    </a:cubicBezTo>
                    <a:cubicBezTo>
                      <a:pt x="480060" y="68580"/>
                      <a:pt x="487680" y="67310"/>
                      <a:pt x="510540" y="63500"/>
                    </a:cubicBezTo>
                    <a:cubicBezTo>
                      <a:pt x="622300" y="44450"/>
                      <a:pt x="1220470" y="71120"/>
                      <a:pt x="1508760" y="83820"/>
                    </a:cubicBezTo>
                    <a:cubicBezTo>
                      <a:pt x="1728470" y="93980"/>
                      <a:pt x="2014220" y="95250"/>
                      <a:pt x="2091690" y="121920"/>
                    </a:cubicBezTo>
                    <a:cubicBezTo>
                      <a:pt x="2113280" y="129540"/>
                      <a:pt x="2120900" y="137160"/>
                      <a:pt x="2128520" y="147320"/>
                    </a:cubicBezTo>
                    <a:cubicBezTo>
                      <a:pt x="2134870" y="156210"/>
                      <a:pt x="2138680" y="165100"/>
                      <a:pt x="2139950" y="175260"/>
                    </a:cubicBezTo>
                    <a:cubicBezTo>
                      <a:pt x="2139950" y="189230"/>
                      <a:pt x="2136140" y="208280"/>
                      <a:pt x="2128520" y="219710"/>
                    </a:cubicBezTo>
                    <a:cubicBezTo>
                      <a:pt x="2120900" y="231140"/>
                      <a:pt x="2114550" y="237490"/>
                      <a:pt x="2091690" y="245110"/>
                    </a:cubicBezTo>
                    <a:cubicBezTo>
                      <a:pt x="1992630" y="276860"/>
                      <a:pt x="1351280" y="265430"/>
                      <a:pt x="1206500" y="264160"/>
                    </a:cubicBezTo>
                    <a:cubicBezTo>
                      <a:pt x="1160780" y="262890"/>
                      <a:pt x="1139190" y="266700"/>
                      <a:pt x="1115060" y="260350"/>
                    </a:cubicBezTo>
                    <a:cubicBezTo>
                      <a:pt x="1098550" y="255270"/>
                      <a:pt x="1084580" y="248920"/>
                      <a:pt x="1076960" y="237490"/>
                    </a:cubicBezTo>
                    <a:cubicBezTo>
                      <a:pt x="1066800" y="223520"/>
                      <a:pt x="1061720" y="195580"/>
                      <a:pt x="1064260" y="179070"/>
                    </a:cubicBezTo>
                    <a:cubicBezTo>
                      <a:pt x="1068070" y="165100"/>
                      <a:pt x="1082040" y="151130"/>
                      <a:pt x="1092200" y="143510"/>
                    </a:cubicBezTo>
                    <a:cubicBezTo>
                      <a:pt x="1101090" y="137160"/>
                      <a:pt x="1104900" y="135890"/>
                      <a:pt x="1121410" y="133350"/>
                    </a:cubicBezTo>
                    <a:cubicBezTo>
                      <a:pt x="1201420" y="120650"/>
                      <a:pt x="1755140" y="101600"/>
                      <a:pt x="1856740" y="125730"/>
                    </a:cubicBezTo>
                    <a:cubicBezTo>
                      <a:pt x="1884680" y="132080"/>
                      <a:pt x="1897380" y="137160"/>
                      <a:pt x="1907540" y="151130"/>
                    </a:cubicBezTo>
                    <a:cubicBezTo>
                      <a:pt x="1917700" y="165100"/>
                      <a:pt x="1921510" y="193040"/>
                      <a:pt x="1915160" y="208280"/>
                    </a:cubicBezTo>
                    <a:cubicBezTo>
                      <a:pt x="1910080" y="224790"/>
                      <a:pt x="1898650" y="237490"/>
                      <a:pt x="1873250" y="247650"/>
                    </a:cubicBezTo>
                    <a:cubicBezTo>
                      <a:pt x="1785620" y="281940"/>
                      <a:pt x="1300480" y="274320"/>
                      <a:pt x="1214120" y="259080"/>
                    </a:cubicBezTo>
                    <a:cubicBezTo>
                      <a:pt x="1191260" y="255270"/>
                      <a:pt x="1183640" y="254000"/>
                      <a:pt x="1173480" y="243840"/>
                    </a:cubicBezTo>
                    <a:cubicBezTo>
                      <a:pt x="1162050" y="232410"/>
                      <a:pt x="1151890" y="207010"/>
                      <a:pt x="1153160" y="190500"/>
                    </a:cubicBezTo>
                    <a:cubicBezTo>
                      <a:pt x="1154430" y="176530"/>
                      <a:pt x="1163320" y="161290"/>
                      <a:pt x="1173480" y="152400"/>
                    </a:cubicBezTo>
                    <a:cubicBezTo>
                      <a:pt x="1183640" y="143510"/>
                      <a:pt x="1189990" y="140970"/>
                      <a:pt x="1214120" y="137160"/>
                    </a:cubicBezTo>
                    <a:cubicBezTo>
                      <a:pt x="1337310" y="114300"/>
                      <a:pt x="2316480" y="93980"/>
                      <a:pt x="2423160" y="142240"/>
                    </a:cubicBezTo>
                    <a:cubicBezTo>
                      <a:pt x="2444750" y="152400"/>
                      <a:pt x="2448560" y="162560"/>
                      <a:pt x="2453640" y="176530"/>
                    </a:cubicBezTo>
                    <a:cubicBezTo>
                      <a:pt x="2457450" y="189230"/>
                      <a:pt x="2456180" y="208280"/>
                      <a:pt x="2452370" y="220980"/>
                    </a:cubicBezTo>
                    <a:cubicBezTo>
                      <a:pt x="2449830" y="231140"/>
                      <a:pt x="2443480" y="238760"/>
                      <a:pt x="2435860" y="245110"/>
                    </a:cubicBezTo>
                    <a:cubicBezTo>
                      <a:pt x="2425700" y="252730"/>
                      <a:pt x="2418080" y="256540"/>
                      <a:pt x="2393950" y="260350"/>
                    </a:cubicBezTo>
                    <a:cubicBezTo>
                      <a:pt x="2288540" y="279400"/>
                      <a:pt x="1664970" y="264160"/>
                      <a:pt x="1497330" y="251460"/>
                    </a:cubicBezTo>
                    <a:cubicBezTo>
                      <a:pt x="1430020" y="246380"/>
                      <a:pt x="1385570" y="246380"/>
                      <a:pt x="1357630" y="231140"/>
                    </a:cubicBezTo>
                    <a:cubicBezTo>
                      <a:pt x="1342390" y="222250"/>
                      <a:pt x="1334770" y="210820"/>
                      <a:pt x="1329690" y="196850"/>
                    </a:cubicBezTo>
                    <a:cubicBezTo>
                      <a:pt x="1324610" y="184150"/>
                      <a:pt x="1327150" y="165100"/>
                      <a:pt x="1330960" y="153670"/>
                    </a:cubicBezTo>
                    <a:cubicBezTo>
                      <a:pt x="1333500" y="143510"/>
                      <a:pt x="1339850" y="135890"/>
                      <a:pt x="1348740" y="129540"/>
                    </a:cubicBezTo>
                    <a:cubicBezTo>
                      <a:pt x="1358900" y="121920"/>
                      <a:pt x="1367790" y="118110"/>
                      <a:pt x="1389380" y="114300"/>
                    </a:cubicBezTo>
                    <a:cubicBezTo>
                      <a:pt x="1477010" y="100330"/>
                      <a:pt x="1898650" y="100330"/>
                      <a:pt x="2038350" y="125730"/>
                    </a:cubicBezTo>
                    <a:cubicBezTo>
                      <a:pt x="2108200" y="139700"/>
                      <a:pt x="2169160" y="153670"/>
                      <a:pt x="2192020" y="181610"/>
                    </a:cubicBezTo>
                    <a:cubicBezTo>
                      <a:pt x="2205990" y="198120"/>
                      <a:pt x="2207260" y="223520"/>
                      <a:pt x="2203450" y="240030"/>
                    </a:cubicBezTo>
                    <a:cubicBezTo>
                      <a:pt x="2199640" y="254000"/>
                      <a:pt x="2189480" y="265430"/>
                      <a:pt x="2175510" y="275590"/>
                    </a:cubicBezTo>
                    <a:cubicBezTo>
                      <a:pt x="2152650" y="293370"/>
                      <a:pt x="2112010" y="302260"/>
                      <a:pt x="2066290" y="316230"/>
                    </a:cubicBezTo>
                    <a:cubicBezTo>
                      <a:pt x="1988820" y="339090"/>
                      <a:pt x="1835150" y="372110"/>
                      <a:pt x="1747520" y="387350"/>
                    </a:cubicBezTo>
                    <a:cubicBezTo>
                      <a:pt x="1686560" y="397510"/>
                      <a:pt x="1635760" y="403860"/>
                      <a:pt x="1592580" y="406400"/>
                    </a:cubicBezTo>
                    <a:cubicBezTo>
                      <a:pt x="1559560" y="408940"/>
                      <a:pt x="1531620" y="411480"/>
                      <a:pt x="1508760" y="407670"/>
                    </a:cubicBezTo>
                    <a:cubicBezTo>
                      <a:pt x="1492250" y="403860"/>
                      <a:pt x="1477010" y="401320"/>
                      <a:pt x="1466850" y="391160"/>
                    </a:cubicBezTo>
                    <a:cubicBezTo>
                      <a:pt x="1455420" y="379730"/>
                      <a:pt x="1445260" y="353060"/>
                      <a:pt x="1446530" y="336550"/>
                    </a:cubicBezTo>
                    <a:cubicBezTo>
                      <a:pt x="1446530" y="322580"/>
                      <a:pt x="1457960" y="306070"/>
                      <a:pt x="1466850" y="297180"/>
                    </a:cubicBezTo>
                    <a:cubicBezTo>
                      <a:pt x="1474470" y="289560"/>
                      <a:pt x="1477010" y="287020"/>
                      <a:pt x="1493520" y="283210"/>
                    </a:cubicBezTo>
                    <a:cubicBezTo>
                      <a:pt x="1573530" y="262890"/>
                      <a:pt x="2178050" y="260350"/>
                      <a:pt x="2274570" y="278130"/>
                    </a:cubicBezTo>
                    <a:cubicBezTo>
                      <a:pt x="2298700" y="281940"/>
                      <a:pt x="2306320" y="284480"/>
                      <a:pt x="2316480" y="294640"/>
                    </a:cubicBezTo>
                    <a:cubicBezTo>
                      <a:pt x="2327910" y="303530"/>
                      <a:pt x="2335530" y="320040"/>
                      <a:pt x="2338070" y="334010"/>
                    </a:cubicBezTo>
                    <a:cubicBezTo>
                      <a:pt x="2339340" y="347980"/>
                      <a:pt x="2335530" y="365760"/>
                      <a:pt x="2326640" y="377190"/>
                    </a:cubicBezTo>
                    <a:cubicBezTo>
                      <a:pt x="2319020" y="388620"/>
                      <a:pt x="2312670" y="394970"/>
                      <a:pt x="2289810" y="402590"/>
                    </a:cubicBezTo>
                    <a:cubicBezTo>
                      <a:pt x="2171700" y="439420"/>
                      <a:pt x="1207770" y="424180"/>
                      <a:pt x="1082040" y="397510"/>
                    </a:cubicBezTo>
                    <a:cubicBezTo>
                      <a:pt x="1057910" y="392430"/>
                      <a:pt x="1050290" y="389890"/>
                      <a:pt x="1040130" y="379730"/>
                    </a:cubicBezTo>
                    <a:cubicBezTo>
                      <a:pt x="1029970" y="370840"/>
                      <a:pt x="1022350" y="353060"/>
                      <a:pt x="1021080" y="339090"/>
                    </a:cubicBezTo>
                    <a:cubicBezTo>
                      <a:pt x="1019810" y="325120"/>
                      <a:pt x="1024890" y="307340"/>
                      <a:pt x="1033780" y="295910"/>
                    </a:cubicBezTo>
                    <a:cubicBezTo>
                      <a:pt x="1041400" y="284480"/>
                      <a:pt x="1049020" y="279400"/>
                      <a:pt x="1071880" y="271780"/>
                    </a:cubicBezTo>
                    <a:cubicBezTo>
                      <a:pt x="1167130" y="236220"/>
                      <a:pt x="1675130" y="171450"/>
                      <a:pt x="1874520" y="157480"/>
                    </a:cubicBezTo>
                    <a:cubicBezTo>
                      <a:pt x="1990090" y="149860"/>
                      <a:pt x="2109470" y="144780"/>
                      <a:pt x="2151380" y="157480"/>
                    </a:cubicBezTo>
                    <a:cubicBezTo>
                      <a:pt x="2165350" y="161290"/>
                      <a:pt x="2170430" y="166370"/>
                      <a:pt x="2176780" y="173990"/>
                    </a:cubicBezTo>
                    <a:cubicBezTo>
                      <a:pt x="2185670" y="184150"/>
                      <a:pt x="2194560" y="201930"/>
                      <a:pt x="2194560" y="215900"/>
                    </a:cubicBezTo>
                    <a:cubicBezTo>
                      <a:pt x="2194560" y="229870"/>
                      <a:pt x="2188210" y="247650"/>
                      <a:pt x="2180590" y="259080"/>
                    </a:cubicBezTo>
                    <a:cubicBezTo>
                      <a:pt x="2174240" y="266700"/>
                      <a:pt x="2170430" y="270510"/>
                      <a:pt x="2155190" y="276860"/>
                    </a:cubicBezTo>
                    <a:cubicBezTo>
                      <a:pt x="2082800" y="303530"/>
                      <a:pt x="1539240" y="341630"/>
                      <a:pt x="1449070" y="327660"/>
                    </a:cubicBezTo>
                    <a:cubicBezTo>
                      <a:pt x="1427480" y="325120"/>
                      <a:pt x="1418590" y="322580"/>
                      <a:pt x="1408430" y="312420"/>
                    </a:cubicBezTo>
                    <a:cubicBezTo>
                      <a:pt x="1397000" y="300990"/>
                      <a:pt x="1388110" y="275590"/>
                      <a:pt x="1388110" y="259080"/>
                    </a:cubicBezTo>
                    <a:cubicBezTo>
                      <a:pt x="1389380" y="245110"/>
                      <a:pt x="1398270" y="229870"/>
                      <a:pt x="1408430" y="220980"/>
                    </a:cubicBezTo>
                    <a:cubicBezTo>
                      <a:pt x="1418590" y="212090"/>
                      <a:pt x="1426210" y="209550"/>
                      <a:pt x="1449070" y="205740"/>
                    </a:cubicBezTo>
                    <a:cubicBezTo>
                      <a:pt x="1563370" y="185420"/>
                      <a:pt x="2236470" y="203200"/>
                      <a:pt x="2482850" y="210820"/>
                    </a:cubicBezTo>
                    <a:cubicBezTo>
                      <a:pt x="2620010" y="214630"/>
                      <a:pt x="2747010" y="214630"/>
                      <a:pt x="2802890" y="228600"/>
                    </a:cubicBezTo>
                    <a:cubicBezTo>
                      <a:pt x="2823210" y="233680"/>
                      <a:pt x="2833370" y="238760"/>
                      <a:pt x="2842260" y="247650"/>
                    </a:cubicBezTo>
                    <a:cubicBezTo>
                      <a:pt x="2849880" y="255270"/>
                      <a:pt x="2854960" y="262890"/>
                      <a:pt x="2857500" y="273050"/>
                    </a:cubicBezTo>
                    <a:cubicBezTo>
                      <a:pt x="2860040" y="285750"/>
                      <a:pt x="2858770" y="306070"/>
                      <a:pt x="2853690" y="317500"/>
                    </a:cubicBezTo>
                    <a:cubicBezTo>
                      <a:pt x="2849880" y="326390"/>
                      <a:pt x="2844800" y="334010"/>
                      <a:pt x="2834640" y="340360"/>
                    </a:cubicBezTo>
                    <a:cubicBezTo>
                      <a:pt x="2823210" y="349250"/>
                      <a:pt x="2811780" y="353060"/>
                      <a:pt x="2781300" y="360680"/>
                    </a:cubicBezTo>
                    <a:cubicBezTo>
                      <a:pt x="2654300" y="391160"/>
                      <a:pt x="2010410" y="445770"/>
                      <a:pt x="1757680" y="486410"/>
                    </a:cubicBezTo>
                    <a:cubicBezTo>
                      <a:pt x="1607820" y="510540"/>
                      <a:pt x="1463040" y="558800"/>
                      <a:pt x="1402080" y="557530"/>
                    </a:cubicBezTo>
                    <a:cubicBezTo>
                      <a:pt x="1380490" y="556260"/>
                      <a:pt x="1370330" y="554990"/>
                      <a:pt x="1360170" y="546100"/>
                    </a:cubicBezTo>
                    <a:cubicBezTo>
                      <a:pt x="1347470" y="535940"/>
                      <a:pt x="1334770" y="510540"/>
                      <a:pt x="1333500" y="495300"/>
                    </a:cubicBezTo>
                    <a:cubicBezTo>
                      <a:pt x="1333500" y="480060"/>
                      <a:pt x="1341120" y="464820"/>
                      <a:pt x="1350010" y="454660"/>
                    </a:cubicBezTo>
                    <a:cubicBezTo>
                      <a:pt x="1358900" y="444500"/>
                      <a:pt x="1366520" y="440690"/>
                      <a:pt x="1389380" y="434340"/>
                    </a:cubicBezTo>
                    <a:cubicBezTo>
                      <a:pt x="1479550" y="408940"/>
                      <a:pt x="1964690" y="375920"/>
                      <a:pt x="2115820" y="369570"/>
                    </a:cubicBezTo>
                    <a:cubicBezTo>
                      <a:pt x="2183130" y="367030"/>
                      <a:pt x="2230120" y="364490"/>
                      <a:pt x="2263140" y="369570"/>
                    </a:cubicBezTo>
                    <a:cubicBezTo>
                      <a:pt x="2282190" y="373380"/>
                      <a:pt x="2294890" y="378460"/>
                      <a:pt x="2305050" y="386080"/>
                    </a:cubicBezTo>
                    <a:cubicBezTo>
                      <a:pt x="2312670" y="392430"/>
                      <a:pt x="2319020" y="400050"/>
                      <a:pt x="2321560" y="410210"/>
                    </a:cubicBezTo>
                    <a:cubicBezTo>
                      <a:pt x="2325370" y="422910"/>
                      <a:pt x="2326640" y="441960"/>
                      <a:pt x="2321560" y="454660"/>
                    </a:cubicBezTo>
                    <a:cubicBezTo>
                      <a:pt x="2316480" y="467360"/>
                      <a:pt x="2303780" y="481330"/>
                      <a:pt x="2292350" y="487680"/>
                    </a:cubicBezTo>
                    <a:cubicBezTo>
                      <a:pt x="2283460" y="494030"/>
                      <a:pt x="2279650" y="492760"/>
                      <a:pt x="2263140" y="495300"/>
                    </a:cubicBezTo>
                    <a:cubicBezTo>
                      <a:pt x="2165350" y="506730"/>
                      <a:pt x="1432560" y="541020"/>
                      <a:pt x="1253490" y="500380"/>
                    </a:cubicBezTo>
                    <a:cubicBezTo>
                      <a:pt x="1183640" y="485140"/>
                      <a:pt x="1125220" y="463550"/>
                      <a:pt x="1116330" y="434340"/>
                    </a:cubicBezTo>
                    <a:cubicBezTo>
                      <a:pt x="1109980" y="411480"/>
                      <a:pt x="1136650" y="370840"/>
                      <a:pt x="1167130" y="353060"/>
                    </a:cubicBezTo>
                    <a:cubicBezTo>
                      <a:pt x="1212850" y="323850"/>
                      <a:pt x="1308100" y="336550"/>
                      <a:pt x="1394460" y="332740"/>
                    </a:cubicBezTo>
                    <a:cubicBezTo>
                      <a:pt x="1508760" y="326390"/>
                      <a:pt x="1684020" y="314960"/>
                      <a:pt x="1791970" y="325120"/>
                    </a:cubicBezTo>
                    <a:cubicBezTo>
                      <a:pt x="1865630" y="331470"/>
                      <a:pt x="1944370" y="332740"/>
                      <a:pt x="1977390" y="361950"/>
                    </a:cubicBezTo>
                    <a:cubicBezTo>
                      <a:pt x="1998980" y="382270"/>
                      <a:pt x="2009140" y="419100"/>
                      <a:pt x="2002790" y="443230"/>
                    </a:cubicBezTo>
                    <a:cubicBezTo>
                      <a:pt x="1995170" y="469900"/>
                      <a:pt x="1951990" y="496570"/>
                      <a:pt x="1921510" y="513080"/>
                    </a:cubicBezTo>
                    <a:cubicBezTo>
                      <a:pt x="1888490" y="529590"/>
                      <a:pt x="1859280" y="532130"/>
                      <a:pt x="1811020" y="541020"/>
                    </a:cubicBezTo>
                    <a:cubicBezTo>
                      <a:pt x="1727200" y="557530"/>
                      <a:pt x="1515110" y="593090"/>
                      <a:pt x="1452880" y="582930"/>
                    </a:cubicBezTo>
                    <a:cubicBezTo>
                      <a:pt x="1428750" y="577850"/>
                      <a:pt x="1416050" y="571500"/>
                      <a:pt x="1405890" y="560070"/>
                    </a:cubicBezTo>
                    <a:cubicBezTo>
                      <a:pt x="1394460" y="548640"/>
                      <a:pt x="1385570" y="528320"/>
                      <a:pt x="1384300" y="513080"/>
                    </a:cubicBezTo>
                    <a:cubicBezTo>
                      <a:pt x="1384300" y="496570"/>
                      <a:pt x="1390650" y="476250"/>
                      <a:pt x="1400810" y="463550"/>
                    </a:cubicBezTo>
                    <a:cubicBezTo>
                      <a:pt x="1410970" y="450850"/>
                      <a:pt x="1428750" y="443230"/>
                      <a:pt x="1445260" y="436880"/>
                    </a:cubicBezTo>
                    <a:cubicBezTo>
                      <a:pt x="1464310" y="431800"/>
                      <a:pt x="1489710" y="427990"/>
                      <a:pt x="1508760" y="431800"/>
                    </a:cubicBezTo>
                    <a:cubicBezTo>
                      <a:pt x="1525270" y="434340"/>
                      <a:pt x="1544320" y="441960"/>
                      <a:pt x="1554480" y="454660"/>
                    </a:cubicBezTo>
                    <a:cubicBezTo>
                      <a:pt x="1565910" y="469900"/>
                      <a:pt x="1574800" y="500380"/>
                      <a:pt x="1570990" y="519430"/>
                    </a:cubicBezTo>
                    <a:cubicBezTo>
                      <a:pt x="1568450" y="535940"/>
                      <a:pt x="1559560" y="547370"/>
                      <a:pt x="1543050" y="562610"/>
                    </a:cubicBezTo>
                    <a:cubicBezTo>
                      <a:pt x="1504950" y="595630"/>
                      <a:pt x="1367790" y="640080"/>
                      <a:pt x="1322070" y="675640"/>
                    </a:cubicBezTo>
                    <a:cubicBezTo>
                      <a:pt x="1295400" y="695960"/>
                      <a:pt x="1290320" y="727710"/>
                      <a:pt x="1270000" y="732790"/>
                    </a:cubicBezTo>
                    <a:cubicBezTo>
                      <a:pt x="1252220" y="737870"/>
                      <a:pt x="1224280" y="726440"/>
                      <a:pt x="1210310" y="715010"/>
                    </a:cubicBezTo>
                    <a:cubicBezTo>
                      <a:pt x="1198880" y="706120"/>
                      <a:pt x="1192530" y="685800"/>
                      <a:pt x="1189990" y="673100"/>
                    </a:cubicBezTo>
                    <a:cubicBezTo>
                      <a:pt x="1188720" y="661670"/>
                      <a:pt x="1188720" y="651510"/>
                      <a:pt x="1195070" y="641350"/>
                    </a:cubicBezTo>
                    <a:cubicBezTo>
                      <a:pt x="1202690" y="627380"/>
                      <a:pt x="1216660" y="613410"/>
                      <a:pt x="1243330" y="601980"/>
                    </a:cubicBezTo>
                    <a:cubicBezTo>
                      <a:pt x="1314450" y="570230"/>
                      <a:pt x="1588770" y="543560"/>
                      <a:pt x="1685290" y="535940"/>
                    </a:cubicBezTo>
                    <a:cubicBezTo>
                      <a:pt x="1733550" y="533400"/>
                      <a:pt x="1762760" y="541020"/>
                      <a:pt x="1793240" y="535940"/>
                    </a:cubicBezTo>
                    <a:cubicBezTo>
                      <a:pt x="1817370" y="530860"/>
                      <a:pt x="1836420" y="513080"/>
                      <a:pt x="1854200" y="514350"/>
                    </a:cubicBezTo>
                    <a:cubicBezTo>
                      <a:pt x="1870710" y="516890"/>
                      <a:pt x="1888490" y="527050"/>
                      <a:pt x="1897380" y="539750"/>
                    </a:cubicBezTo>
                    <a:cubicBezTo>
                      <a:pt x="1907540" y="553720"/>
                      <a:pt x="1916430" y="580390"/>
                      <a:pt x="1910080" y="601980"/>
                    </a:cubicBezTo>
                    <a:cubicBezTo>
                      <a:pt x="1902460" y="633730"/>
                      <a:pt x="1849120" y="684530"/>
                      <a:pt x="1826260" y="701040"/>
                    </a:cubicBezTo>
                    <a:cubicBezTo>
                      <a:pt x="1814830" y="708660"/>
                      <a:pt x="1807210" y="712470"/>
                      <a:pt x="1795780" y="712470"/>
                    </a:cubicBezTo>
                    <a:cubicBezTo>
                      <a:pt x="1779270" y="711200"/>
                      <a:pt x="1750060" y="699770"/>
                      <a:pt x="1737360" y="689610"/>
                    </a:cubicBezTo>
                    <a:cubicBezTo>
                      <a:pt x="1729740" y="681990"/>
                      <a:pt x="1724660" y="671830"/>
                      <a:pt x="1723390" y="661670"/>
                    </a:cubicBezTo>
                    <a:cubicBezTo>
                      <a:pt x="1720850" y="647700"/>
                      <a:pt x="1719580" y="629920"/>
                      <a:pt x="1729740" y="613410"/>
                    </a:cubicBezTo>
                    <a:cubicBezTo>
                      <a:pt x="1750060" y="580390"/>
                      <a:pt x="1841500" y="533400"/>
                      <a:pt x="1893570" y="506730"/>
                    </a:cubicBezTo>
                    <a:cubicBezTo>
                      <a:pt x="1935480" y="485140"/>
                      <a:pt x="1964690" y="474980"/>
                      <a:pt x="2012950" y="458470"/>
                    </a:cubicBezTo>
                    <a:cubicBezTo>
                      <a:pt x="2085340" y="434340"/>
                      <a:pt x="2211070" y="397510"/>
                      <a:pt x="2287270" y="387350"/>
                    </a:cubicBezTo>
                    <a:cubicBezTo>
                      <a:pt x="2340610" y="381000"/>
                      <a:pt x="2395220" y="382270"/>
                      <a:pt x="2423160" y="387350"/>
                    </a:cubicBezTo>
                    <a:cubicBezTo>
                      <a:pt x="2435860" y="389890"/>
                      <a:pt x="2442210" y="392430"/>
                      <a:pt x="2449830" y="398780"/>
                    </a:cubicBezTo>
                    <a:cubicBezTo>
                      <a:pt x="2459990" y="406400"/>
                      <a:pt x="2471420" y="421640"/>
                      <a:pt x="2473960" y="435610"/>
                    </a:cubicBezTo>
                    <a:cubicBezTo>
                      <a:pt x="2476500" y="448310"/>
                      <a:pt x="2473960" y="466090"/>
                      <a:pt x="2467610" y="478790"/>
                    </a:cubicBezTo>
                    <a:cubicBezTo>
                      <a:pt x="2461260" y="490220"/>
                      <a:pt x="2453640" y="497840"/>
                      <a:pt x="2433320" y="506730"/>
                    </a:cubicBezTo>
                    <a:cubicBezTo>
                      <a:pt x="2354580" y="539750"/>
                      <a:pt x="1977390" y="558800"/>
                      <a:pt x="1783080" y="575310"/>
                    </a:cubicBezTo>
                    <a:cubicBezTo>
                      <a:pt x="1623060" y="589280"/>
                      <a:pt x="1499870" y="599440"/>
                      <a:pt x="1348740" y="603250"/>
                    </a:cubicBezTo>
                    <a:cubicBezTo>
                      <a:pt x="1183640" y="608330"/>
                      <a:pt x="897890" y="612140"/>
                      <a:pt x="833120" y="599440"/>
                    </a:cubicBezTo>
                    <a:cubicBezTo>
                      <a:pt x="817880" y="596900"/>
                      <a:pt x="814070" y="595630"/>
                      <a:pt x="805180" y="589280"/>
                    </a:cubicBezTo>
                    <a:cubicBezTo>
                      <a:pt x="795020" y="581660"/>
                      <a:pt x="782320" y="566420"/>
                      <a:pt x="779780" y="552450"/>
                    </a:cubicBezTo>
                    <a:cubicBezTo>
                      <a:pt x="775970" y="535940"/>
                      <a:pt x="784860" y="508000"/>
                      <a:pt x="793750" y="495300"/>
                    </a:cubicBezTo>
                    <a:cubicBezTo>
                      <a:pt x="800100" y="486410"/>
                      <a:pt x="806450" y="482600"/>
                      <a:pt x="817880" y="477520"/>
                    </a:cubicBezTo>
                    <a:cubicBezTo>
                      <a:pt x="836930" y="471170"/>
                      <a:pt x="862330" y="468630"/>
                      <a:pt x="897890" y="466090"/>
                    </a:cubicBezTo>
                    <a:cubicBezTo>
                      <a:pt x="965200" y="459740"/>
                      <a:pt x="1062990" y="461010"/>
                      <a:pt x="1198880" y="459740"/>
                    </a:cubicBezTo>
                    <a:cubicBezTo>
                      <a:pt x="1483360" y="457200"/>
                      <a:pt x="2302510" y="439420"/>
                      <a:pt x="2519680" y="462280"/>
                    </a:cubicBezTo>
                    <a:cubicBezTo>
                      <a:pt x="2590800" y="469900"/>
                      <a:pt x="2631440" y="477520"/>
                      <a:pt x="2660650" y="492760"/>
                    </a:cubicBezTo>
                    <a:cubicBezTo>
                      <a:pt x="2677160" y="500380"/>
                      <a:pt x="2687320" y="511810"/>
                      <a:pt x="2693670" y="521970"/>
                    </a:cubicBezTo>
                    <a:cubicBezTo>
                      <a:pt x="2698750" y="530860"/>
                      <a:pt x="2700020" y="541020"/>
                      <a:pt x="2700020" y="551180"/>
                    </a:cubicBezTo>
                    <a:cubicBezTo>
                      <a:pt x="2698750" y="563880"/>
                      <a:pt x="2691130" y="582930"/>
                      <a:pt x="2683510" y="591820"/>
                    </a:cubicBezTo>
                    <a:cubicBezTo>
                      <a:pt x="2675890" y="600710"/>
                      <a:pt x="2672080" y="603250"/>
                      <a:pt x="2658110" y="608330"/>
                    </a:cubicBezTo>
                    <a:cubicBezTo>
                      <a:pt x="2613660" y="624840"/>
                      <a:pt x="2453640" y="635000"/>
                      <a:pt x="2349500" y="642620"/>
                    </a:cubicBezTo>
                    <a:cubicBezTo>
                      <a:pt x="2242820" y="648970"/>
                      <a:pt x="2145030" y="643890"/>
                      <a:pt x="2025650" y="650240"/>
                    </a:cubicBezTo>
                    <a:cubicBezTo>
                      <a:pt x="1877060" y="659130"/>
                      <a:pt x="1607820" y="708660"/>
                      <a:pt x="1525270" y="693420"/>
                    </a:cubicBezTo>
                    <a:cubicBezTo>
                      <a:pt x="1496060" y="688340"/>
                      <a:pt x="1479550" y="678180"/>
                      <a:pt x="1468120" y="666750"/>
                    </a:cubicBezTo>
                    <a:cubicBezTo>
                      <a:pt x="1460500" y="659130"/>
                      <a:pt x="1456690" y="648970"/>
                      <a:pt x="1455420" y="637540"/>
                    </a:cubicBezTo>
                    <a:cubicBezTo>
                      <a:pt x="1454150" y="623570"/>
                      <a:pt x="1457960" y="603250"/>
                      <a:pt x="1465580" y="590550"/>
                    </a:cubicBezTo>
                    <a:cubicBezTo>
                      <a:pt x="1470660" y="580390"/>
                      <a:pt x="1477010" y="575310"/>
                      <a:pt x="1488440" y="568960"/>
                    </a:cubicBezTo>
                    <a:cubicBezTo>
                      <a:pt x="1506220" y="557530"/>
                      <a:pt x="1530350" y="552450"/>
                      <a:pt x="1568450" y="542290"/>
                    </a:cubicBezTo>
                    <a:cubicBezTo>
                      <a:pt x="1651000" y="518160"/>
                      <a:pt x="1866900" y="454660"/>
                      <a:pt x="1974850" y="440690"/>
                    </a:cubicBezTo>
                    <a:cubicBezTo>
                      <a:pt x="2043430" y="431800"/>
                      <a:pt x="2109470" y="421640"/>
                      <a:pt x="2146300" y="436880"/>
                    </a:cubicBezTo>
                    <a:cubicBezTo>
                      <a:pt x="2167890" y="447040"/>
                      <a:pt x="2183130" y="467360"/>
                      <a:pt x="2189480" y="483870"/>
                    </a:cubicBezTo>
                    <a:cubicBezTo>
                      <a:pt x="2193290" y="499110"/>
                      <a:pt x="2189480" y="519430"/>
                      <a:pt x="2184400" y="532130"/>
                    </a:cubicBezTo>
                    <a:cubicBezTo>
                      <a:pt x="2179320" y="543560"/>
                      <a:pt x="2174240" y="548640"/>
                      <a:pt x="2162810" y="557530"/>
                    </a:cubicBezTo>
                    <a:cubicBezTo>
                      <a:pt x="2137410" y="576580"/>
                      <a:pt x="2075180" y="598170"/>
                      <a:pt x="2020570" y="618490"/>
                    </a:cubicBezTo>
                    <a:cubicBezTo>
                      <a:pt x="1948180" y="646430"/>
                      <a:pt x="1819910" y="698500"/>
                      <a:pt x="1762760" y="701040"/>
                    </a:cubicBezTo>
                    <a:cubicBezTo>
                      <a:pt x="1734820" y="702310"/>
                      <a:pt x="1713230" y="698500"/>
                      <a:pt x="1699260" y="685800"/>
                    </a:cubicBezTo>
                    <a:cubicBezTo>
                      <a:pt x="1684020" y="674370"/>
                      <a:pt x="1673860" y="643890"/>
                      <a:pt x="1673860" y="626110"/>
                    </a:cubicBezTo>
                    <a:cubicBezTo>
                      <a:pt x="1675130" y="609600"/>
                      <a:pt x="1684020" y="594360"/>
                      <a:pt x="1696720" y="581660"/>
                    </a:cubicBezTo>
                    <a:cubicBezTo>
                      <a:pt x="1715770" y="561340"/>
                      <a:pt x="1753870" y="547370"/>
                      <a:pt x="1791970" y="527050"/>
                    </a:cubicBezTo>
                    <a:cubicBezTo>
                      <a:pt x="1846580" y="499110"/>
                      <a:pt x="1925320" y="458470"/>
                      <a:pt x="1996440" y="430530"/>
                    </a:cubicBezTo>
                    <a:cubicBezTo>
                      <a:pt x="2071370" y="401320"/>
                      <a:pt x="2167890" y="356870"/>
                      <a:pt x="2232660" y="355600"/>
                    </a:cubicBezTo>
                    <a:cubicBezTo>
                      <a:pt x="2279650" y="355600"/>
                      <a:pt x="2329180" y="365760"/>
                      <a:pt x="2352040" y="389890"/>
                    </a:cubicBezTo>
                    <a:cubicBezTo>
                      <a:pt x="2371090" y="410210"/>
                      <a:pt x="2379980" y="452120"/>
                      <a:pt x="2373630" y="476250"/>
                    </a:cubicBezTo>
                    <a:cubicBezTo>
                      <a:pt x="2366010" y="500380"/>
                      <a:pt x="2345690" y="513080"/>
                      <a:pt x="2312670" y="533400"/>
                    </a:cubicBezTo>
                    <a:cubicBezTo>
                      <a:pt x="2232660" y="584200"/>
                      <a:pt x="1982470" y="652780"/>
                      <a:pt x="1845310" y="712470"/>
                    </a:cubicBezTo>
                    <a:cubicBezTo>
                      <a:pt x="1734820" y="762000"/>
                      <a:pt x="1543050" y="824230"/>
                      <a:pt x="1549400" y="861060"/>
                    </a:cubicBezTo>
                    <a:cubicBezTo>
                      <a:pt x="1557020" y="909320"/>
                      <a:pt x="1997710" y="915670"/>
                      <a:pt x="2100580" y="942340"/>
                    </a:cubicBezTo>
                    <a:cubicBezTo>
                      <a:pt x="2142490" y="952500"/>
                      <a:pt x="2165350" y="953770"/>
                      <a:pt x="2186940" y="972820"/>
                    </a:cubicBezTo>
                    <a:cubicBezTo>
                      <a:pt x="2208530" y="993140"/>
                      <a:pt x="2237740" y="1052830"/>
                      <a:pt x="2228850" y="1064260"/>
                    </a:cubicBezTo>
                    <a:cubicBezTo>
                      <a:pt x="2221230" y="1074420"/>
                      <a:pt x="2148840" y="1056640"/>
                      <a:pt x="2145030" y="1042670"/>
                    </a:cubicBezTo>
                    <a:cubicBezTo>
                      <a:pt x="2141220" y="1027430"/>
                      <a:pt x="2186940" y="995680"/>
                      <a:pt x="2212340" y="975360"/>
                    </a:cubicBezTo>
                    <a:cubicBezTo>
                      <a:pt x="2240280" y="951230"/>
                      <a:pt x="2289810" y="904240"/>
                      <a:pt x="2308860" y="911860"/>
                    </a:cubicBezTo>
                    <a:cubicBezTo>
                      <a:pt x="2326640" y="918210"/>
                      <a:pt x="2344420" y="976630"/>
                      <a:pt x="2331720" y="998220"/>
                    </a:cubicBezTo>
                    <a:cubicBezTo>
                      <a:pt x="2308860" y="1035050"/>
                      <a:pt x="2165350" y="1035050"/>
                      <a:pt x="2085340" y="1046480"/>
                    </a:cubicBezTo>
                    <a:cubicBezTo>
                      <a:pt x="2009140" y="1057910"/>
                      <a:pt x="1935480" y="1069340"/>
                      <a:pt x="1863090" y="1068070"/>
                    </a:cubicBezTo>
                    <a:cubicBezTo>
                      <a:pt x="1795780" y="1066800"/>
                      <a:pt x="1706880" y="1066800"/>
                      <a:pt x="1663700" y="1041400"/>
                    </a:cubicBezTo>
                    <a:cubicBezTo>
                      <a:pt x="1633220" y="1023620"/>
                      <a:pt x="1614170" y="995680"/>
                      <a:pt x="1606550" y="967740"/>
                    </a:cubicBezTo>
                    <a:cubicBezTo>
                      <a:pt x="1598930" y="938530"/>
                      <a:pt x="1606550" y="900430"/>
                      <a:pt x="1616710" y="869950"/>
                    </a:cubicBezTo>
                    <a:cubicBezTo>
                      <a:pt x="1625600" y="840740"/>
                      <a:pt x="1644650" y="814070"/>
                      <a:pt x="1664970" y="787400"/>
                    </a:cubicBezTo>
                    <a:cubicBezTo>
                      <a:pt x="1689100" y="754380"/>
                      <a:pt x="1713230" y="725170"/>
                      <a:pt x="1755140" y="688340"/>
                    </a:cubicBezTo>
                    <a:cubicBezTo>
                      <a:pt x="1823720" y="624840"/>
                      <a:pt x="1976120" y="510540"/>
                      <a:pt x="2058670" y="462280"/>
                    </a:cubicBezTo>
                    <a:cubicBezTo>
                      <a:pt x="2109470" y="433070"/>
                      <a:pt x="2155190" y="412750"/>
                      <a:pt x="2188210" y="406400"/>
                    </a:cubicBezTo>
                    <a:cubicBezTo>
                      <a:pt x="2207260" y="402590"/>
                      <a:pt x="2221230" y="402590"/>
                      <a:pt x="2233930" y="408940"/>
                    </a:cubicBezTo>
                    <a:cubicBezTo>
                      <a:pt x="2249170" y="417830"/>
                      <a:pt x="2268220" y="440690"/>
                      <a:pt x="2272030" y="457200"/>
                    </a:cubicBezTo>
                    <a:cubicBezTo>
                      <a:pt x="2275840" y="472440"/>
                      <a:pt x="2269490" y="491490"/>
                      <a:pt x="2263140" y="502920"/>
                    </a:cubicBezTo>
                    <a:cubicBezTo>
                      <a:pt x="2258060" y="513080"/>
                      <a:pt x="2255520" y="516890"/>
                      <a:pt x="2241550" y="525780"/>
                    </a:cubicBezTo>
                    <a:cubicBezTo>
                      <a:pt x="2190750" y="556260"/>
                      <a:pt x="1939290" y="619760"/>
                      <a:pt x="1835150" y="647700"/>
                    </a:cubicBezTo>
                    <a:cubicBezTo>
                      <a:pt x="1771650" y="665480"/>
                      <a:pt x="1736090" y="676910"/>
                      <a:pt x="1680210" y="685800"/>
                    </a:cubicBezTo>
                    <a:cubicBezTo>
                      <a:pt x="1619250" y="694690"/>
                      <a:pt x="1521460" y="722630"/>
                      <a:pt x="1483360" y="698500"/>
                    </a:cubicBezTo>
                    <a:cubicBezTo>
                      <a:pt x="1455420" y="681990"/>
                      <a:pt x="1438910" y="631190"/>
                      <a:pt x="1443990" y="603250"/>
                    </a:cubicBezTo>
                    <a:cubicBezTo>
                      <a:pt x="1447800" y="576580"/>
                      <a:pt x="1480820" y="554990"/>
                      <a:pt x="1504950" y="533400"/>
                    </a:cubicBezTo>
                    <a:cubicBezTo>
                      <a:pt x="1529080" y="510540"/>
                      <a:pt x="1550670" y="495300"/>
                      <a:pt x="1588770" y="472440"/>
                    </a:cubicBezTo>
                    <a:cubicBezTo>
                      <a:pt x="1661160" y="429260"/>
                      <a:pt x="1821180" y="341630"/>
                      <a:pt x="1916430" y="317500"/>
                    </a:cubicBezTo>
                    <a:cubicBezTo>
                      <a:pt x="1985010" y="299720"/>
                      <a:pt x="2061210" y="287020"/>
                      <a:pt x="2099310" y="308610"/>
                    </a:cubicBezTo>
                    <a:cubicBezTo>
                      <a:pt x="2127250" y="323850"/>
                      <a:pt x="2148840" y="365760"/>
                      <a:pt x="2147570" y="393700"/>
                    </a:cubicBezTo>
                    <a:cubicBezTo>
                      <a:pt x="2145030" y="424180"/>
                      <a:pt x="2105660" y="458470"/>
                      <a:pt x="2081530" y="482600"/>
                    </a:cubicBezTo>
                    <a:cubicBezTo>
                      <a:pt x="2059940" y="505460"/>
                      <a:pt x="2040890" y="518160"/>
                      <a:pt x="2012950" y="538480"/>
                    </a:cubicBezTo>
                    <a:cubicBezTo>
                      <a:pt x="1973580" y="566420"/>
                      <a:pt x="1897380" y="618490"/>
                      <a:pt x="1865630" y="628650"/>
                    </a:cubicBezTo>
                    <a:cubicBezTo>
                      <a:pt x="1852930" y="632460"/>
                      <a:pt x="1845310" y="632460"/>
                      <a:pt x="1836420" y="629920"/>
                    </a:cubicBezTo>
                    <a:cubicBezTo>
                      <a:pt x="1826260" y="628650"/>
                      <a:pt x="1816100" y="624840"/>
                      <a:pt x="1808480" y="617220"/>
                    </a:cubicBezTo>
                    <a:cubicBezTo>
                      <a:pt x="1799590" y="609600"/>
                      <a:pt x="1788160" y="593090"/>
                      <a:pt x="1786890" y="579120"/>
                    </a:cubicBezTo>
                    <a:cubicBezTo>
                      <a:pt x="1784350" y="566420"/>
                      <a:pt x="1788160" y="547370"/>
                      <a:pt x="1794510" y="535940"/>
                    </a:cubicBezTo>
                    <a:cubicBezTo>
                      <a:pt x="1799590" y="527050"/>
                      <a:pt x="1802130" y="523240"/>
                      <a:pt x="1816100" y="515620"/>
                    </a:cubicBezTo>
                    <a:cubicBezTo>
                      <a:pt x="1866900" y="486410"/>
                      <a:pt x="2127250" y="426720"/>
                      <a:pt x="2247900" y="407670"/>
                    </a:cubicBezTo>
                    <a:cubicBezTo>
                      <a:pt x="2334260" y="394970"/>
                      <a:pt x="2392680" y="388620"/>
                      <a:pt x="2471420" y="393700"/>
                    </a:cubicBezTo>
                    <a:cubicBezTo>
                      <a:pt x="2562860" y="398780"/>
                      <a:pt x="2720340" y="421640"/>
                      <a:pt x="2760980" y="450850"/>
                    </a:cubicBezTo>
                    <a:cubicBezTo>
                      <a:pt x="2776220" y="462280"/>
                      <a:pt x="2780030" y="474980"/>
                      <a:pt x="2782570" y="488950"/>
                    </a:cubicBezTo>
                    <a:cubicBezTo>
                      <a:pt x="2783840" y="502920"/>
                      <a:pt x="2782570" y="519430"/>
                      <a:pt x="2772410" y="532130"/>
                    </a:cubicBezTo>
                    <a:cubicBezTo>
                      <a:pt x="2757170" y="552450"/>
                      <a:pt x="2721610" y="565150"/>
                      <a:pt x="2675890" y="581660"/>
                    </a:cubicBezTo>
                    <a:cubicBezTo>
                      <a:pt x="2583180" y="617220"/>
                      <a:pt x="2383790" y="656590"/>
                      <a:pt x="2230120" y="687070"/>
                    </a:cubicBezTo>
                    <a:cubicBezTo>
                      <a:pt x="2068830" y="720090"/>
                      <a:pt x="1871980" y="751840"/>
                      <a:pt x="1728470" y="774700"/>
                    </a:cubicBezTo>
                    <a:cubicBezTo>
                      <a:pt x="1623060" y="791210"/>
                      <a:pt x="1531620" y="806450"/>
                      <a:pt x="1449070" y="815340"/>
                    </a:cubicBezTo>
                    <a:cubicBezTo>
                      <a:pt x="1384300" y="821690"/>
                      <a:pt x="1311910" y="836930"/>
                      <a:pt x="1273810" y="822960"/>
                    </a:cubicBezTo>
                    <a:cubicBezTo>
                      <a:pt x="1252220" y="815340"/>
                      <a:pt x="1236980" y="796290"/>
                      <a:pt x="1229360" y="783590"/>
                    </a:cubicBezTo>
                    <a:cubicBezTo>
                      <a:pt x="1224280" y="773430"/>
                      <a:pt x="1224280" y="763270"/>
                      <a:pt x="1225550" y="753110"/>
                    </a:cubicBezTo>
                    <a:cubicBezTo>
                      <a:pt x="1228090" y="739140"/>
                      <a:pt x="1234440" y="723900"/>
                      <a:pt x="1247140" y="712470"/>
                    </a:cubicBezTo>
                    <a:cubicBezTo>
                      <a:pt x="1268730" y="693420"/>
                      <a:pt x="1309370" y="681990"/>
                      <a:pt x="1356360" y="665480"/>
                    </a:cubicBezTo>
                    <a:cubicBezTo>
                      <a:pt x="1438910" y="637540"/>
                      <a:pt x="1591310" y="601980"/>
                      <a:pt x="1706880" y="576580"/>
                    </a:cubicBezTo>
                    <a:cubicBezTo>
                      <a:pt x="1818640" y="552450"/>
                      <a:pt x="1930400" y="534670"/>
                      <a:pt x="2038350" y="518160"/>
                    </a:cubicBezTo>
                    <a:cubicBezTo>
                      <a:pt x="2139950" y="502920"/>
                      <a:pt x="2240280" y="483870"/>
                      <a:pt x="2334260" y="482600"/>
                    </a:cubicBezTo>
                    <a:cubicBezTo>
                      <a:pt x="2421890" y="481330"/>
                      <a:pt x="2537460" y="495300"/>
                      <a:pt x="2585720" y="508000"/>
                    </a:cubicBezTo>
                    <a:cubicBezTo>
                      <a:pt x="2606040" y="513080"/>
                      <a:pt x="2617470" y="515620"/>
                      <a:pt x="2627630" y="527050"/>
                    </a:cubicBezTo>
                    <a:cubicBezTo>
                      <a:pt x="2639060" y="538480"/>
                      <a:pt x="2647950" y="566420"/>
                      <a:pt x="2646680" y="584200"/>
                    </a:cubicBezTo>
                    <a:cubicBezTo>
                      <a:pt x="2645410" y="598170"/>
                      <a:pt x="2639060" y="612140"/>
                      <a:pt x="2623820" y="623570"/>
                    </a:cubicBezTo>
                    <a:cubicBezTo>
                      <a:pt x="2593340" y="646430"/>
                      <a:pt x="2503170" y="655320"/>
                      <a:pt x="2439670" y="666750"/>
                    </a:cubicBezTo>
                    <a:cubicBezTo>
                      <a:pt x="2374900" y="679450"/>
                      <a:pt x="2324100" y="688340"/>
                      <a:pt x="2237740" y="694690"/>
                    </a:cubicBezTo>
                    <a:cubicBezTo>
                      <a:pt x="2084070" y="706120"/>
                      <a:pt x="1703070" y="723900"/>
                      <a:pt x="1598930" y="698500"/>
                    </a:cubicBezTo>
                    <a:cubicBezTo>
                      <a:pt x="1560830" y="688340"/>
                      <a:pt x="1543050" y="681990"/>
                      <a:pt x="1527810" y="659130"/>
                    </a:cubicBezTo>
                    <a:cubicBezTo>
                      <a:pt x="1507490" y="629920"/>
                      <a:pt x="1506220" y="557530"/>
                      <a:pt x="1513840" y="519430"/>
                    </a:cubicBezTo>
                    <a:cubicBezTo>
                      <a:pt x="1518920" y="490220"/>
                      <a:pt x="1532890" y="473710"/>
                      <a:pt x="1549400" y="448310"/>
                    </a:cubicBezTo>
                    <a:cubicBezTo>
                      <a:pt x="1570990" y="415290"/>
                      <a:pt x="1601470" y="372110"/>
                      <a:pt x="1635760" y="342900"/>
                    </a:cubicBezTo>
                    <a:cubicBezTo>
                      <a:pt x="1670050" y="313690"/>
                      <a:pt x="1711960" y="295910"/>
                      <a:pt x="1755140" y="275590"/>
                    </a:cubicBezTo>
                    <a:cubicBezTo>
                      <a:pt x="1802130" y="254000"/>
                      <a:pt x="1859280" y="228600"/>
                      <a:pt x="1908810" y="218440"/>
                    </a:cubicBezTo>
                    <a:cubicBezTo>
                      <a:pt x="1953260" y="210820"/>
                      <a:pt x="1995170" y="212090"/>
                      <a:pt x="2037080" y="215900"/>
                    </a:cubicBezTo>
                    <a:cubicBezTo>
                      <a:pt x="2077720" y="219710"/>
                      <a:pt x="2123440" y="226060"/>
                      <a:pt x="2157730" y="241300"/>
                    </a:cubicBezTo>
                    <a:cubicBezTo>
                      <a:pt x="2188210" y="255270"/>
                      <a:pt x="2213610" y="275590"/>
                      <a:pt x="2235200" y="299720"/>
                    </a:cubicBezTo>
                    <a:cubicBezTo>
                      <a:pt x="2258060" y="325120"/>
                      <a:pt x="2277110" y="358140"/>
                      <a:pt x="2288540" y="391160"/>
                    </a:cubicBezTo>
                    <a:cubicBezTo>
                      <a:pt x="2299970" y="426720"/>
                      <a:pt x="2306320" y="459740"/>
                      <a:pt x="2303780" y="506730"/>
                    </a:cubicBezTo>
                    <a:cubicBezTo>
                      <a:pt x="2301240" y="579120"/>
                      <a:pt x="2270760" y="703580"/>
                      <a:pt x="2245360" y="784860"/>
                    </a:cubicBezTo>
                    <a:cubicBezTo>
                      <a:pt x="2223770" y="850900"/>
                      <a:pt x="2195830" y="902970"/>
                      <a:pt x="2167890" y="958850"/>
                    </a:cubicBezTo>
                    <a:cubicBezTo>
                      <a:pt x="2142490" y="1013460"/>
                      <a:pt x="2112010" y="1073150"/>
                      <a:pt x="2084070" y="1116330"/>
                    </a:cubicBezTo>
                    <a:cubicBezTo>
                      <a:pt x="2062480" y="1148080"/>
                      <a:pt x="2034540" y="1170940"/>
                      <a:pt x="2020570" y="1196340"/>
                    </a:cubicBezTo>
                    <a:cubicBezTo>
                      <a:pt x="2009140" y="1215390"/>
                      <a:pt x="2012950" y="1238250"/>
                      <a:pt x="2000250" y="1250950"/>
                    </a:cubicBezTo>
                    <a:cubicBezTo>
                      <a:pt x="1985010" y="1266190"/>
                      <a:pt x="1950720" y="1281430"/>
                      <a:pt x="1929130" y="1278890"/>
                    </a:cubicBezTo>
                    <a:cubicBezTo>
                      <a:pt x="1906270" y="1276350"/>
                      <a:pt x="1880870" y="1262380"/>
                      <a:pt x="1865630" y="1235710"/>
                    </a:cubicBezTo>
                    <a:cubicBezTo>
                      <a:pt x="1837690" y="1189990"/>
                      <a:pt x="1827530" y="1033780"/>
                      <a:pt x="1841500" y="984250"/>
                    </a:cubicBezTo>
                    <a:cubicBezTo>
                      <a:pt x="1847850" y="960120"/>
                      <a:pt x="1859280" y="947420"/>
                      <a:pt x="1874520" y="937260"/>
                    </a:cubicBezTo>
                    <a:cubicBezTo>
                      <a:pt x="1889760" y="927100"/>
                      <a:pt x="1912620" y="922020"/>
                      <a:pt x="1930400" y="924560"/>
                    </a:cubicBezTo>
                    <a:cubicBezTo>
                      <a:pt x="1948180" y="927100"/>
                      <a:pt x="1969770" y="939800"/>
                      <a:pt x="1981200" y="952500"/>
                    </a:cubicBezTo>
                    <a:cubicBezTo>
                      <a:pt x="1991360" y="961390"/>
                      <a:pt x="1996440" y="974090"/>
                      <a:pt x="1998980" y="986790"/>
                    </a:cubicBezTo>
                    <a:cubicBezTo>
                      <a:pt x="2001520" y="999490"/>
                      <a:pt x="2002790" y="1010920"/>
                      <a:pt x="1997710" y="1026160"/>
                    </a:cubicBezTo>
                    <a:cubicBezTo>
                      <a:pt x="1990090" y="1050290"/>
                      <a:pt x="1963420" y="1099820"/>
                      <a:pt x="1940560" y="1112520"/>
                    </a:cubicBezTo>
                    <a:cubicBezTo>
                      <a:pt x="1922780" y="1122680"/>
                      <a:pt x="1898650" y="1118870"/>
                      <a:pt x="1883410" y="1115060"/>
                    </a:cubicBezTo>
                    <a:cubicBezTo>
                      <a:pt x="1869440" y="1111250"/>
                      <a:pt x="1859280" y="1104900"/>
                      <a:pt x="1850390" y="1094740"/>
                    </a:cubicBezTo>
                    <a:cubicBezTo>
                      <a:pt x="1840230" y="1082040"/>
                      <a:pt x="1828800" y="1059180"/>
                      <a:pt x="1827530" y="1041400"/>
                    </a:cubicBezTo>
                    <a:cubicBezTo>
                      <a:pt x="1827530" y="1023620"/>
                      <a:pt x="1836420" y="1000760"/>
                      <a:pt x="1846580" y="988060"/>
                    </a:cubicBezTo>
                    <a:cubicBezTo>
                      <a:pt x="1854200" y="976630"/>
                      <a:pt x="1863090" y="970280"/>
                      <a:pt x="1877060" y="963930"/>
                    </a:cubicBezTo>
                    <a:cubicBezTo>
                      <a:pt x="1901190" y="955040"/>
                      <a:pt x="1949450" y="938530"/>
                      <a:pt x="1981200" y="949960"/>
                    </a:cubicBezTo>
                    <a:cubicBezTo>
                      <a:pt x="2018030" y="961390"/>
                      <a:pt x="2063750" y="1002030"/>
                      <a:pt x="2080260" y="1045210"/>
                    </a:cubicBezTo>
                    <a:cubicBezTo>
                      <a:pt x="2099310" y="1101090"/>
                      <a:pt x="2072640" y="1229360"/>
                      <a:pt x="2057400" y="1267460"/>
                    </a:cubicBezTo>
                    <a:cubicBezTo>
                      <a:pt x="2051050" y="1283970"/>
                      <a:pt x="2045970" y="1289050"/>
                      <a:pt x="2034540" y="1296670"/>
                    </a:cubicBezTo>
                    <a:cubicBezTo>
                      <a:pt x="2021840" y="1305560"/>
                      <a:pt x="2000250" y="1314450"/>
                      <a:pt x="1982470" y="1313180"/>
                    </a:cubicBezTo>
                    <a:cubicBezTo>
                      <a:pt x="1965960" y="1311910"/>
                      <a:pt x="1944370" y="1303020"/>
                      <a:pt x="1932940" y="1291590"/>
                    </a:cubicBezTo>
                    <a:cubicBezTo>
                      <a:pt x="1920240" y="1278890"/>
                      <a:pt x="1912620" y="1262380"/>
                      <a:pt x="1910080" y="1240790"/>
                    </a:cubicBezTo>
                    <a:cubicBezTo>
                      <a:pt x="1906270" y="1203960"/>
                      <a:pt x="1924050" y="1137920"/>
                      <a:pt x="1945640" y="1088390"/>
                    </a:cubicBezTo>
                    <a:cubicBezTo>
                      <a:pt x="1968500" y="1035050"/>
                      <a:pt x="2014220" y="956310"/>
                      <a:pt x="2047240" y="933450"/>
                    </a:cubicBezTo>
                    <a:cubicBezTo>
                      <a:pt x="2065020" y="920750"/>
                      <a:pt x="2081530" y="916940"/>
                      <a:pt x="2099310" y="919480"/>
                    </a:cubicBezTo>
                    <a:cubicBezTo>
                      <a:pt x="2118360" y="922020"/>
                      <a:pt x="2147570" y="939800"/>
                      <a:pt x="2157730" y="957580"/>
                    </a:cubicBezTo>
                    <a:cubicBezTo>
                      <a:pt x="2167890" y="976630"/>
                      <a:pt x="2164080" y="1004570"/>
                      <a:pt x="2159000" y="1028700"/>
                    </a:cubicBezTo>
                    <a:cubicBezTo>
                      <a:pt x="2152650" y="1055370"/>
                      <a:pt x="2134870" y="1085850"/>
                      <a:pt x="2117090" y="1108710"/>
                    </a:cubicBezTo>
                    <a:cubicBezTo>
                      <a:pt x="2099310" y="1129030"/>
                      <a:pt x="2078990" y="1145540"/>
                      <a:pt x="2054860" y="1159510"/>
                    </a:cubicBezTo>
                    <a:cubicBezTo>
                      <a:pt x="2028190" y="1173480"/>
                      <a:pt x="1993900" y="1187450"/>
                      <a:pt x="1962150" y="1189990"/>
                    </a:cubicBezTo>
                    <a:cubicBezTo>
                      <a:pt x="1927860" y="1193800"/>
                      <a:pt x="1891030" y="1188720"/>
                      <a:pt x="1858010" y="1178560"/>
                    </a:cubicBezTo>
                    <a:cubicBezTo>
                      <a:pt x="1822450" y="1168400"/>
                      <a:pt x="1783080" y="1151890"/>
                      <a:pt x="1753870" y="1127760"/>
                    </a:cubicBezTo>
                    <a:cubicBezTo>
                      <a:pt x="1724660" y="1106170"/>
                      <a:pt x="1700530" y="1074420"/>
                      <a:pt x="1684020" y="1041400"/>
                    </a:cubicBezTo>
                    <a:cubicBezTo>
                      <a:pt x="1666240" y="1008380"/>
                      <a:pt x="1654810" y="967740"/>
                      <a:pt x="1651000" y="928370"/>
                    </a:cubicBezTo>
                    <a:cubicBezTo>
                      <a:pt x="1648460" y="890270"/>
                      <a:pt x="1654810" y="849630"/>
                      <a:pt x="1666240" y="811530"/>
                    </a:cubicBezTo>
                    <a:cubicBezTo>
                      <a:pt x="1676400" y="772160"/>
                      <a:pt x="1692910" y="734060"/>
                      <a:pt x="1715770" y="697230"/>
                    </a:cubicBezTo>
                    <a:cubicBezTo>
                      <a:pt x="1743710" y="655320"/>
                      <a:pt x="1784350" y="604520"/>
                      <a:pt x="1826260" y="572770"/>
                    </a:cubicBezTo>
                    <a:cubicBezTo>
                      <a:pt x="1865630" y="542290"/>
                      <a:pt x="1908810" y="516890"/>
                      <a:pt x="1958340" y="505460"/>
                    </a:cubicBezTo>
                    <a:cubicBezTo>
                      <a:pt x="2011680" y="494030"/>
                      <a:pt x="2105660" y="482600"/>
                      <a:pt x="2139950" y="510540"/>
                    </a:cubicBezTo>
                    <a:cubicBezTo>
                      <a:pt x="2169160" y="535940"/>
                      <a:pt x="2178050" y="612140"/>
                      <a:pt x="2166620" y="646430"/>
                    </a:cubicBezTo>
                    <a:cubicBezTo>
                      <a:pt x="2156460" y="675640"/>
                      <a:pt x="2120900" y="690880"/>
                      <a:pt x="2095500" y="709930"/>
                    </a:cubicBezTo>
                    <a:cubicBezTo>
                      <a:pt x="2070100" y="727710"/>
                      <a:pt x="2047240" y="741680"/>
                      <a:pt x="2012950" y="755650"/>
                    </a:cubicBezTo>
                    <a:cubicBezTo>
                      <a:pt x="1964690" y="775970"/>
                      <a:pt x="1868170" y="802640"/>
                      <a:pt x="1830070" y="806450"/>
                    </a:cubicBezTo>
                    <a:cubicBezTo>
                      <a:pt x="1812290" y="807720"/>
                      <a:pt x="1804670" y="808990"/>
                      <a:pt x="1791970" y="803910"/>
                    </a:cubicBezTo>
                    <a:cubicBezTo>
                      <a:pt x="1774190" y="795020"/>
                      <a:pt x="1747520" y="769620"/>
                      <a:pt x="1739900" y="749300"/>
                    </a:cubicBezTo>
                    <a:cubicBezTo>
                      <a:pt x="1734820" y="731520"/>
                      <a:pt x="1737360" y="711200"/>
                      <a:pt x="1744980" y="692150"/>
                    </a:cubicBezTo>
                    <a:cubicBezTo>
                      <a:pt x="1757680" y="666750"/>
                      <a:pt x="1791970" y="636270"/>
                      <a:pt x="1818640" y="617220"/>
                    </a:cubicBezTo>
                    <a:cubicBezTo>
                      <a:pt x="1842770" y="600710"/>
                      <a:pt x="1864360" y="588010"/>
                      <a:pt x="1896110" y="584200"/>
                    </a:cubicBezTo>
                    <a:cubicBezTo>
                      <a:pt x="1941830" y="580390"/>
                      <a:pt x="2039620" y="588010"/>
                      <a:pt x="2070100" y="621030"/>
                    </a:cubicBezTo>
                    <a:cubicBezTo>
                      <a:pt x="2095500" y="647700"/>
                      <a:pt x="2098040" y="708660"/>
                      <a:pt x="2087880" y="744220"/>
                    </a:cubicBezTo>
                    <a:cubicBezTo>
                      <a:pt x="2080260" y="774700"/>
                      <a:pt x="2053590" y="796290"/>
                      <a:pt x="2026920" y="820420"/>
                    </a:cubicBezTo>
                    <a:cubicBezTo>
                      <a:pt x="1991360" y="850900"/>
                      <a:pt x="1921510" y="889000"/>
                      <a:pt x="1884680" y="902970"/>
                    </a:cubicBezTo>
                    <a:cubicBezTo>
                      <a:pt x="1863090" y="910590"/>
                      <a:pt x="1847850" y="916940"/>
                      <a:pt x="1831340" y="913130"/>
                    </a:cubicBezTo>
                    <a:cubicBezTo>
                      <a:pt x="1811020" y="908050"/>
                      <a:pt x="1783080" y="887730"/>
                      <a:pt x="1774190" y="868680"/>
                    </a:cubicBezTo>
                    <a:cubicBezTo>
                      <a:pt x="1765300" y="849630"/>
                      <a:pt x="1767840" y="820420"/>
                      <a:pt x="1779270" y="796290"/>
                    </a:cubicBezTo>
                    <a:cubicBezTo>
                      <a:pt x="1794510" y="763270"/>
                      <a:pt x="1846580" y="718820"/>
                      <a:pt x="1879600" y="693420"/>
                    </a:cubicBezTo>
                    <a:cubicBezTo>
                      <a:pt x="1905000" y="673100"/>
                      <a:pt x="1922780" y="655320"/>
                      <a:pt x="1953260" y="647700"/>
                    </a:cubicBezTo>
                    <a:cubicBezTo>
                      <a:pt x="1993900" y="637540"/>
                      <a:pt x="2077720" y="635000"/>
                      <a:pt x="2106930" y="656590"/>
                    </a:cubicBezTo>
                    <a:cubicBezTo>
                      <a:pt x="2128520" y="673100"/>
                      <a:pt x="2136140" y="706120"/>
                      <a:pt x="2133600" y="736600"/>
                    </a:cubicBezTo>
                    <a:cubicBezTo>
                      <a:pt x="2129790" y="781050"/>
                      <a:pt x="2077720" y="852170"/>
                      <a:pt x="2044700" y="894080"/>
                    </a:cubicBezTo>
                    <a:cubicBezTo>
                      <a:pt x="2018030" y="927100"/>
                      <a:pt x="1990090" y="949960"/>
                      <a:pt x="1958340" y="975360"/>
                    </a:cubicBezTo>
                    <a:cubicBezTo>
                      <a:pt x="1922780" y="1002030"/>
                      <a:pt x="1885950" y="1035050"/>
                      <a:pt x="1840230" y="1047750"/>
                    </a:cubicBezTo>
                    <a:cubicBezTo>
                      <a:pt x="1788160" y="1061720"/>
                      <a:pt x="1692910" y="1069340"/>
                      <a:pt x="1656080" y="1040130"/>
                    </a:cubicBezTo>
                    <a:cubicBezTo>
                      <a:pt x="1623060" y="1012190"/>
                      <a:pt x="1620520" y="944880"/>
                      <a:pt x="1621790" y="889000"/>
                    </a:cubicBezTo>
                    <a:cubicBezTo>
                      <a:pt x="1621790" y="817880"/>
                      <a:pt x="1648460" y="694690"/>
                      <a:pt x="1677670" y="652780"/>
                    </a:cubicBezTo>
                    <a:cubicBezTo>
                      <a:pt x="1694180" y="628650"/>
                      <a:pt x="1715770" y="617220"/>
                      <a:pt x="1736090" y="613410"/>
                    </a:cubicBezTo>
                    <a:cubicBezTo>
                      <a:pt x="1752600" y="610870"/>
                      <a:pt x="1772920" y="615950"/>
                      <a:pt x="1786890" y="627380"/>
                    </a:cubicBezTo>
                    <a:cubicBezTo>
                      <a:pt x="1802130" y="638810"/>
                      <a:pt x="1814830" y="664210"/>
                      <a:pt x="1817370" y="688340"/>
                    </a:cubicBezTo>
                    <a:cubicBezTo>
                      <a:pt x="1821180" y="720090"/>
                      <a:pt x="1804670" y="759460"/>
                      <a:pt x="1789430" y="801370"/>
                    </a:cubicBezTo>
                    <a:cubicBezTo>
                      <a:pt x="1767840" y="858520"/>
                      <a:pt x="1732280" y="948690"/>
                      <a:pt x="1695450" y="995680"/>
                    </a:cubicBezTo>
                    <a:cubicBezTo>
                      <a:pt x="1668780" y="1031240"/>
                      <a:pt x="1644650" y="1059180"/>
                      <a:pt x="1606550" y="1073150"/>
                    </a:cubicBezTo>
                    <a:cubicBezTo>
                      <a:pt x="1562100" y="1088390"/>
                      <a:pt x="1480820" y="1085850"/>
                      <a:pt x="1437640" y="1064260"/>
                    </a:cubicBezTo>
                    <a:cubicBezTo>
                      <a:pt x="1400810" y="1045210"/>
                      <a:pt x="1371600" y="998220"/>
                      <a:pt x="1356360" y="963930"/>
                    </a:cubicBezTo>
                    <a:cubicBezTo>
                      <a:pt x="1342390" y="937260"/>
                      <a:pt x="1337310" y="913130"/>
                      <a:pt x="1338580" y="883920"/>
                    </a:cubicBezTo>
                    <a:cubicBezTo>
                      <a:pt x="1339850" y="848360"/>
                      <a:pt x="1357630" y="796290"/>
                      <a:pt x="1375410" y="763270"/>
                    </a:cubicBezTo>
                    <a:cubicBezTo>
                      <a:pt x="1390650" y="737870"/>
                      <a:pt x="1402080" y="722630"/>
                      <a:pt x="1431290" y="699770"/>
                    </a:cubicBezTo>
                    <a:cubicBezTo>
                      <a:pt x="1482090" y="659130"/>
                      <a:pt x="1600200" y="603250"/>
                      <a:pt x="1685290" y="563880"/>
                    </a:cubicBezTo>
                    <a:cubicBezTo>
                      <a:pt x="1765300" y="527050"/>
                      <a:pt x="1826260" y="504190"/>
                      <a:pt x="1925320" y="469900"/>
                    </a:cubicBezTo>
                    <a:cubicBezTo>
                      <a:pt x="2082800" y="414020"/>
                      <a:pt x="2405380" y="326390"/>
                      <a:pt x="2536190" y="276860"/>
                    </a:cubicBezTo>
                    <a:cubicBezTo>
                      <a:pt x="2599690" y="251460"/>
                      <a:pt x="2626360" y="214630"/>
                      <a:pt x="2673350" y="213360"/>
                    </a:cubicBezTo>
                    <a:cubicBezTo>
                      <a:pt x="2721610" y="210820"/>
                      <a:pt x="2811780" y="245110"/>
                      <a:pt x="2820670" y="270510"/>
                    </a:cubicBezTo>
                    <a:cubicBezTo>
                      <a:pt x="2825750" y="288290"/>
                      <a:pt x="2800350" y="320040"/>
                      <a:pt x="2782570" y="331470"/>
                    </a:cubicBezTo>
                    <a:cubicBezTo>
                      <a:pt x="2763520" y="341630"/>
                      <a:pt x="2730500" y="342900"/>
                      <a:pt x="2711450" y="334010"/>
                    </a:cubicBezTo>
                    <a:cubicBezTo>
                      <a:pt x="2692400" y="325120"/>
                      <a:pt x="2673350" y="290830"/>
                      <a:pt x="2668270" y="276860"/>
                    </a:cubicBezTo>
                    <a:cubicBezTo>
                      <a:pt x="2665730" y="269240"/>
                      <a:pt x="2665730" y="257810"/>
                      <a:pt x="2667000" y="257810"/>
                    </a:cubicBezTo>
                    <a:cubicBezTo>
                      <a:pt x="2669540" y="257810"/>
                      <a:pt x="2682240" y="298450"/>
                      <a:pt x="2684780" y="298450"/>
                    </a:cubicBezTo>
                    <a:cubicBezTo>
                      <a:pt x="2688590" y="297180"/>
                      <a:pt x="2664460" y="226060"/>
                      <a:pt x="2674620" y="198120"/>
                    </a:cubicBezTo>
                    <a:cubicBezTo>
                      <a:pt x="2687320" y="167640"/>
                      <a:pt x="2727960" y="134620"/>
                      <a:pt x="2760980" y="123190"/>
                    </a:cubicBezTo>
                    <a:cubicBezTo>
                      <a:pt x="2795270" y="110490"/>
                      <a:pt x="2843530" y="121920"/>
                      <a:pt x="2879090" y="127000"/>
                    </a:cubicBezTo>
                    <a:cubicBezTo>
                      <a:pt x="2910840" y="130810"/>
                      <a:pt x="2936240" y="135890"/>
                      <a:pt x="2965450" y="147320"/>
                    </a:cubicBezTo>
                    <a:cubicBezTo>
                      <a:pt x="2998470" y="158750"/>
                      <a:pt x="3037840" y="175260"/>
                      <a:pt x="3063240" y="196850"/>
                    </a:cubicBezTo>
                    <a:cubicBezTo>
                      <a:pt x="3087370" y="217170"/>
                      <a:pt x="3108960" y="241300"/>
                      <a:pt x="3117850" y="270510"/>
                    </a:cubicBezTo>
                    <a:cubicBezTo>
                      <a:pt x="3126740" y="302260"/>
                      <a:pt x="3126740" y="355600"/>
                      <a:pt x="3108960" y="384810"/>
                    </a:cubicBezTo>
                    <a:cubicBezTo>
                      <a:pt x="3089910" y="415290"/>
                      <a:pt x="3048000" y="435610"/>
                      <a:pt x="3003550" y="449580"/>
                    </a:cubicBezTo>
                    <a:cubicBezTo>
                      <a:pt x="2940050" y="468630"/>
                      <a:pt x="2844800" y="464820"/>
                      <a:pt x="2755900" y="463550"/>
                    </a:cubicBezTo>
                    <a:cubicBezTo>
                      <a:pt x="2653030" y="463550"/>
                      <a:pt x="2510790" y="454660"/>
                      <a:pt x="2424430" y="440690"/>
                    </a:cubicBezTo>
                    <a:cubicBezTo>
                      <a:pt x="2366010" y="430530"/>
                      <a:pt x="2319020" y="421640"/>
                      <a:pt x="2282190" y="400050"/>
                    </a:cubicBezTo>
                    <a:cubicBezTo>
                      <a:pt x="2251710" y="383540"/>
                      <a:pt x="2227580" y="359410"/>
                      <a:pt x="2209800" y="332740"/>
                    </a:cubicBezTo>
                    <a:cubicBezTo>
                      <a:pt x="2193290" y="306070"/>
                      <a:pt x="2180590" y="274320"/>
                      <a:pt x="2179320" y="241300"/>
                    </a:cubicBezTo>
                    <a:cubicBezTo>
                      <a:pt x="2178050" y="201930"/>
                      <a:pt x="2194560" y="144780"/>
                      <a:pt x="2213610" y="110490"/>
                    </a:cubicBezTo>
                    <a:cubicBezTo>
                      <a:pt x="2227580" y="83820"/>
                      <a:pt x="2245360" y="66040"/>
                      <a:pt x="2269490" y="49530"/>
                    </a:cubicBezTo>
                    <a:cubicBezTo>
                      <a:pt x="2297430" y="30480"/>
                      <a:pt x="2336800" y="11430"/>
                      <a:pt x="2372360" y="6350"/>
                    </a:cubicBezTo>
                    <a:cubicBezTo>
                      <a:pt x="2410460" y="0"/>
                      <a:pt x="2457450" y="5080"/>
                      <a:pt x="2493010" y="13970"/>
                    </a:cubicBezTo>
                    <a:cubicBezTo>
                      <a:pt x="2522220" y="22860"/>
                      <a:pt x="2547620" y="35560"/>
                      <a:pt x="2569210" y="53340"/>
                    </a:cubicBezTo>
                    <a:cubicBezTo>
                      <a:pt x="2592070" y="72390"/>
                      <a:pt x="2614930" y="93980"/>
                      <a:pt x="2623820" y="124460"/>
                    </a:cubicBezTo>
                    <a:cubicBezTo>
                      <a:pt x="2633980" y="165100"/>
                      <a:pt x="2621280" y="238760"/>
                      <a:pt x="2606040" y="284480"/>
                    </a:cubicBezTo>
                    <a:cubicBezTo>
                      <a:pt x="2593340" y="322580"/>
                      <a:pt x="2571750" y="354330"/>
                      <a:pt x="2546350" y="382270"/>
                    </a:cubicBezTo>
                    <a:cubicBezTo>
                      <a:pt x="2518410" y="411480"/>
                      <a:pt x="2482850" y="436880"/>
                      <a:pt x="2446020" y="457200"/>
                    </a:cubicBezTo>
                    <a:cubicBezTo>
                      <a:pt x="2407920" y="477520"/>
                      <a:pt x="2363470" y="499110"/>
                      <a:pt x="2321560" y="501650"/>
                    </a:cubicBezTo>
                    <a:cubicBezTo>
                      <a:pt x="2279650" y="504190"/>
                      <a:pt x="2218690" y="500380"/>
                      <a:pt x="2193290" y="473710"/>
                    </a:cubicBezTo>
                    <a:cubicBezTo>
                      <a:pt x="2165350" y="445770"/>
                      <a:pt x="2155190" y="369570"/>
                      <a:pt x="2166620" y="334010"/>
                    </a:cubicBezTo>
                    <a:cubicBezTo>
                      <a:pt x="2178050" y="302260"/>
                      <a:pt x="2217420" y="280670"/>
                      <a:pt x="2245360" y="261620"/>
                    </a:cubicBezTo>
                    <a:cubicBezTo>
                      <a:pt x="2272030" y="243840"/>
                      <a:pt x="2301240" y="232410"/>
                      <a:pt x="2332990" y="223520"/>
                    </a:cubicBezTo>
                    <a:cubicBezTo>
                      <a:pt x="2368550" y="213360"/>
                      <a:pt x="2401570" y="208280"/>
                      <a:pt x="2444750" y="207010"/>
                    </a:cubicBezTo>
                    <a:cubicBezTo>
                      <a:pt x="2506980" y="207010"/>
                      <a:pt x="2620010" y="213360"/>
                      <a:pt x="2670810" y="234950"/>
                    </a:cubicBezTo>
                    <a:cubicBezTo>
                      <a:pt x="2702560" y="248920"/>
                      <a:pt x="2724150" y="267970"/>
                      <a:pt x="2738120" y="290830"/>
                    </a:cubicBezTo>
                    <a:cubicBezTo>
                      <a:pt x="2752090" y="311150"/>
                      <a:pt x="2759710" y="340360"/>
                      <a:pt x="2758440" y="364490"/>
                    </a:cubicBezTo>
                    <a:cubicBezTo>
                      <a:pt x="2757170" y="389890"/>
                      <a:pt x="2748280" y="419100"/>
                      <a:pt x="2729230" y="439420"/>
                    </a:cubicBezTo>
                    <a:cubicBezTo>
                      <a:pt x="2703830" y="467360"/>
                      <a:pt x="2654300" y="488950"/>
                      <a:pt x="2603500" y="502920"/>
                    </a:cubicBezTo>
                    <a:cubicBezTo>
                      <a:pt x="2534920" y="520700"/>
                      <a:pt x="2420620" y="532130"/>
                      <a:pt x="2352040" y="516890"/>
                    </a:cubicBezTo>
                    <a:cubicBezTo>
                      <a:pt x="2297430" y="505460"/>
                      <a:pt x="2236470" y="476250"/>
                      <a:pt x="2217420" y="443230"/>
                    </a:cubicBezTo>
                    <a:cubicBezTo>
                      <a:pt x="2202180" y="419100"/>
                      <a:pt x="2207260" y="383540"/>
                      <a:pt x="2217420" y="356870"/>
                    </a:cubicBezTo>
                    <a:cubicBezTo>
                      <a:pt x="2227580" y="326390"/>
                      <a:pt x="2256790" y="298450"/>
                      <a:pt x="2288540" y="276860"/>
                    </a:cubicBezTo>
                    <a:cubicBezTo>
                      <a:pt x="2329180" y="247650"/>
                      <a:pt x="2401570" y="222250"/>
                      <a:pt x="2449830" y="212090"/>
                    </a:cubicBezTo>
                    <a:cubicBezTo>
                      <a:pt x="2485390" y="204470"/>
                      <a:pt x="2515870" y="198120"/>
                      <a:pt x="2547620" y="208280"/>
                    </a:cubicBezTo>
                    <a:cubicBezTo>
                      <a:pt x="2585720" y="219710"/>
                      <a:pt x="2637790" y="254000"/>
                      <a:pt x="2658110" y="288290"/>
                    </a:cubicBezTo>
                    <a:cubicBezTo>
                      <a:pt x="2675890" y="322580"/>
                      <a:pt x="2669540" y="375920"/>
                      <a:pt x="2667000" y="415290"/>
                    </a:cubicBezTo>
                    <a:cubicBezTo>
                      <a:pt x="2663190" y="449580"/>
                      <a:pt x="2654300" y="478790"/>
                      <a:pt x="2641600" y="509270"/>
                    </a:cubicBezTo>
                    <a:cubicBezTo>
                      <a:pt x="2630170" y="542290"/>
                      <a:pt x="2612390" y="574040"/>
                      <a:pt x="2593340" y="605790"/>
                    </a:cubicBezTo>
                    <a:cubicBezTo>
                      <a:pt x="2570480" y="641350"/>
                      <a:pt x="2545080" y="678180"/>
                      <a:pt x="2513330" y="711200"/>
                    </a:cubicBezTo>
                    <a:cubicBezTo>
                      <a:pt x="2480310" y="745490"/>
                      <a:pt x="2439670" y="784860"/>
                      <a:pt x="2397760" y="807720"/>
                    </a:cubicBezTo>
                    <a:cubicBezTo>
                      <a:pt x="2360930" y="826770"/>
                      <a:pt x="2317750" y="844550"/>
                      <a:pt x="2278380" y="840740"/>
                    </a:cubicBezTo>
                    <a:cubicBezTo>
                      <a:pt x="2237740" y="836930"/>
                      <a:pt x="2172970" y="815340"/>
                      <a:pt x="2156460" y="782320"/>
                    </a:cubicBezTo>
                    <a:cubicBezTo>
                      <a:pt x="2137410" y="744220"/>
                      <a:pt x="2167890" y="661670"/>
                      <a:pt x="2188210" y="615950"/>
                    </a:cubicBezTo>
                    <a:cubicBezTo>
                      <a:pt x="2205990" y="579120"/>
                      <a:pt x="2232660" y="554990"/>
                      <a:pt x="2261870" y="523240"/>
                    </a:cubicBezTo>
                    <a:cubicBezTo>
                      <a:pt x="2297430" y="483870"/>
                      <a:pt x="2343150" y="443230"/>
                      <a:pt x="2393950" y="402590"/>
                    </a:cubicBezTo>
                    <a:cubicBezTo>
                      <a:pt x="2453640" y="354330"/>
                      <a:pt x="2532380" y="290830"/>
                      <a:pt x="2599690" y="259080"/>
                    </a:cubicBezTo>
                    <a:cubicBezTo>
                      <a:pt x="2654300" y="232410"/>
                      <a:pt x="2724150" y="208280"/>
                      <a:pt x="2760980" y="212090"/>
                    </a:cubicBezTo>
                    <a:cubicBezTo>
                      <a:pt x="2781300" y="213360"/>
                      <a:pt x="2795270" y="224790"/>
                      <a:pt x="2806700" y="236220"/>
                    </a:cubicBezTo>
                    <a:cubicBezTo>
                      <a:pt x="2816860" y="248920"/>
                      <a:pt x="2823210" y="270510"/>
                      <a:pt x="2824480" y="285750"/>
                    </a:cubicBezTo>
                    <a:cubicBezTo>
                      <a:pt x="2824480" y="298450"/>
                      <a:pt x="2821940" y="309880"/>
                      <a:pt x="2815590" y="320040"/>
                    </a:cubicBezTo>
                    <a:cubicBezTo>
                      <a:pt x="2806700" y="332740"/>
                      <a:pt x="2792730" y="347980"/>
                      <a:pt x="2776220" y="356870"/>
                    </a:cubicBezTo>
                    <a:cubicBezTo>
                      <a:pt x="2757170" y="367030"/>
                      <a:pt x="2731770" y="370840"/>
                      <a:pt x="2700020" y="373380"/>
                    </a:cubicBezTo>
                    <a:cubicBezTo>
                      <a:pt x="2649220" y="378460"/>
                      <a:pt x="2553970" y="372110"/>
                      <a:pt x="2496820" y="367030"/>
                    </a:cubicBezTo>
                    <a:cubicBezTo>
                      <a:pt x="2456180" y="363220"/>
                      <a:pt x="2425700" y="360680"/>
                      <a:pt x="2391410" y="350520"/>
                    </a:cubicBezTo>
                    <a:cubicBezTo>
                      <a:pt x="2357120" y="341630"/>
                      <a:pt x="2312670" y="337820"/>
                      <a:pt x="2291080" y="312420"/>
                    </a:cubicBezTo>
                    <a:cubicBezTo>
                      <a:pt x="2268220" y="283210"/>
                      <a:pt x="2256790" y="214630"/>
                      <a:pt x="2268220" y="179070"/>
                    </a:cubicBezTo>
                    <a:cubicBezTo>
                      <a:pt x="2279650" y="146050"/>
                      <a:pt x="2324100" y="116840"/>
                      <a:pt x="2354580" y="99060"/>
                    </a:cubicBezTo>
                    <a:cubicBezTo>
                      <a:pt x="2381250" y="85090"/>
                      <a:pt x="2406650" y="80010"/>
                      <a:pt x="2437130" y="74930"/>
                    </a:cubicBezTo>
                    <a:cubicBezTo>
                      <a:pt x="2475230" y="67310"/>
                      <a:pt x="2513330" y="66040"/>
                      <a:pt x="2564130" y="67310"/>
                    </a:cubicBezTo>
                    <a:cubicBezTo>
                      <a:pt x="2642870" y="68580"/>
                      <a:pt x="2787650" y="74930"/>
                      <a:pt x="2861310" y="96520"/>
                    </a:cubicBezTo>
                    <a:cubicBezTo>
                      <a:pt x="2909570" y="110490"/>
                      <a:pt x="2941320" y="129540"/>
                      <a:pt x="2973070" y="153670"/>
                    </a:cubicBezTo>
                    <a:cubicBezTo>
                      <a:pt x="3003550" y="177800"/>
                      <a:pt x="3032760" y="205740"/>
                      <a:pt x="3049270" y="237490"/>
                    </a:cubicBezTo>
                    <a:cubicBezTo>
                      <a:pt x="3063240" y="266700"/>
                      <a:pt x="3070860" y="306070"/>
                      <a:pt x="3067050" y="337820"/>
                    </a:cubicBezTo>
                    <a:cubicBezTo>
                      <a:pt x="3063240" y="367030"/>
                      <a:pt x="3048000" y="397510"/>
                      <a:pt x="3030220" y="421640"/>
                    </a:cubicBezTo>
                    <a:cubicBezTo>
                      <a:pt x="3011170" y="447040"/>
                      <a:pt x="2989580" y="468630"/>
                      <a:pt x="2954020" y="487680"/>
                    </a:cubicBezTo>
                    <a:cubicBezTo>
                      <a:pt x="2893060" y="518160"/>
                      <a:pt x="2754630" y="547370"/>
                      <a:pt x="2683510" y="552450"/>
                    </a:cubicBezTo>
                    <a:cubicBezTo>
                      <a:pt x="2637790" y="556260"/>
                      <a:pt x="2603500" y="553720"/>
                      <a:pt x="2569210" y="543560"/>
                    </a:cubicBezTo>
                    <a:cubicBezTo>
                      <a:pt x="2536190" y="533400"/>
                      <a:pt x="2500630" y="519430"/>
                      <a:pt x="2482850" y="494030"/>
                    </a:cubicBezTo>
                    <a:cubicBezTo>
                      <a:pt x="2463800" y="466090"/>
                      <a:pt x="2448560" y="406400"/>
                      <a:pt x="2462530" y="377190"/>
                    </a:cubicBezTo>
                    <a:cubicBezTo>
                      <a:pt x="2475230" y="349250"/>
                      <a:pt x="2529840" y="327660"/>
                      <a:pt x="2559050" y="322580"/>
                    </a:cubicBezTo>
                    <a:cubicBezTo>
                      <a:pt x="2580640" y="318770"/>
                      <a:pt x="2600960" y="323850"/>
                      <a:pt x="2616200" y="331470"/>
                    </a:cubicBezTo>
                    <a:cubicBezTo>
                      <a:pt x="2628900" y="336550"/>
                      <a:pt x="2637790" y="345440"/>
                      <a:pt x="2644140" y="358140"/>
                    </a:cubicBezTo>
                    <a:cubicBezTo>
                      <a:pt x="2653030" y="372110"/>
                      <a:pt x="2659380" y="396240"/>
                      <a:pt x="2656840" y="414020"/>
                    </a:cubicBezTo>
                    <a:cubicBezTo>
                      <a:pt x="2654300" y="431800"/>
                      <a:pt x="2641600" y="452120"/>
                      <a:pt x="2628900" y="463550"/>
                    </a:cubicBezTo>
                    <a:cubicBezTo>
                      <a:pt x="2616200" y="474980"/>
                      <a:pt x="2603500" y="481330"/>
                      <a:pt x="2584450" y="485140"/>
                    </a:cubicBezTo>
                    <a:cubicBezTo>
                      <a:pt x="2557780" y="491490"/>
                      <a:pt x="2510790" y="496570"/>
                      <a:pt x="2477770" y="485140"/>
                    </a:cubicBezTo>
                    <a:cubicBezTo>
                      <a:pt x="2439670" y="472440"/>
                      <a:pt x="2386330" y="435610"/>
                      <a:pt x="2372360" y="405130"/>
                    </a:cubicBezTo>
                    <a:cubicBezTo>
                      <a:pt x="2362200" y="381000"/>
                      <a:pt x="2371090" y="347980"/>
                      <a:pt x="2382520" y="323850"/>
                    </a:cubicBezTo>
                    <a:cubicBezTo>
                      <a:pt x="2395220" y="298450"/>
                      <a:pt x="2424430" y="276860"/>
                      <a:pt x="2448560" y="256540"/>
                    </a:cubicBezTo>
                    <a:cubicBezTo>
                      <a:pt x="2473960" y="236220"/>
                      <a:pt x="2501900" y="217170"/>
                      <a:pt x="2533650" y="204470"/>
                    </a:cubicBezTo>
                    <a:cubicBezTo>
                      <a:pt x="2566670" y="190500"/>
                      <a:pt x="2609850" y="177800"/>
                      <a:pt x="2644140" y="177800"/>
                    </a:cubicBezTo>
                    <a:cubicBezTo>
                      <a:pt x="2674620" y="177800"/>
                      <a:pt x="2707640" y="184150"/>
                      <a:pt x="2730500" y="196850"/>
                    </a:cubicBezTo>
                    <a:cubicBezTo>
                      <a:pt x="2753360" y="209550"/>
                      <a:pt x="2773680" y="229870"/>
                      <a:pt x="2783840" y="254000"/>
                    </a:cubicBezTo>
                    <a:cubicBezTo>
                      <a:pt x="2796540" y="285750"/>
                      <a:pt x="2799080" y="340360"/>
                      <a:pt x="2787650" y="375920"/>
                    </a:cubicBezTo>
                    <a:cubicBezTo>
                      <a:pt x="2776220" y="412750"/>
                      <a:pt x="2749550" y="455930"/>
                      <a:pt x="2717800" y="472440"/>
                    </a:cubicBezTo>
                    <a:cubicBezTo>
                      <a:pt x="2686050" y="488950"/>
                      <a:pt x="2622550" y="495300"/>
                      <a:pt x="2599690" y="474980"/>
                    </a:cubicBezTo>
                    <a:cubicBezTo>
                      <a:pt x="2575560" y="454660"/>
                      <a:pt x="2566670" y="377190"/>
                      <a:pt x="2581910" y="345440"/>
                    </a:cubicBezTo>
                    <a:cubicBezTo>
                      <a:pt x="2594610" y="317500"/>
                      <a:pt x="2639060" y="303530"/>
                      <a:pt x="2670810" y="290830"/>
                    </a:cubicBezTo>
                    <a:cubicBezTo>
                      <a:pt x="2700020" y="278130"/>
                      <a:pt x="2725420" y="273050"/>
                      <a:pt x="2762250" y="267970"/>
                    </a:cubicBezTo>
                    <a:cubicBezTo>
                      <a:pt x="2819400" y="260350"/>
                      <a:pt x="2933700" y="254000"/>
                      <a:pt x="2978150" y="264160"/>
                    </a:cubicBezTo>
                    <a:cubicBezTo>
                      <a:pt x="2999740" y="267970"/>
                      <a:pt x="3013710" y="273050"/>
                      <a:pt x="3025140" y="284480"/>
                    </a:cubicBezTo>
                    <a:cubicBezTo>
                      <a:pt x="3035300" y="294640"/>
                      <a:pt x="3045460" y="313690"/>
                      <a:pt x="3045460" y="330200"/>
                    </a:cubicBezTo>
                    <a:cubicBezTo>
                      <a:pt x="3045460" y="349250"/>
                      <a:pt x="3032760" y="378460"/>
                      <a:pt x="3018790" y="389890"/>
                    </a:cubicBezTo>
                    <a:cubicBezTo>
                      <a:pt x="3007360" y="401320"/>
                      <a:pt x="2994660" y="403860"/>
                      <a:pt x="2970530" y="406400"/>
                    </a:cubicBezTo>
                    <a:cubicBezTo>
                      <a:pt x="2915920" y="412750"/>
                      <a:pt x="2758440" y="396240"/>
                      <a:pt x="2686050" y="382270"/>
                    </a:cubicBezTo>
                    <a:cubicBezTo>
                      <a:pt x="2639060" y="373380"/>
                      <a:pt x="2606040" y="365760"/>
                      <a:pt x="2574290" y="347980"/>
                    </a:cubicBezTo>
                    <a:cubicBezTo>
                      <a:pt x="2545080" y="332740"/>
                      <a:pt x="2513330" y="313690"/>
                      <a:pt x="2498090" y="288290"/>
                    </a:cubicBezTo>
                    <a:cubicBezTo>
                      <a:pt x="2484120" y="264160"/>
                      <a:pt x="2475230" y="227330"/>
                      <a:pt x="2485390" y="200660"/>
                    </a:cubicBezTo>
                    <a:cubicBezTo>
                      <a:pt x="2495550" y="168910"/>
                      <a:pt x="2534920" y="132080"/>
                      <a:pt x="2575560" y="115570"/>
                    </a:cubicBezTo>
                    <a:cubicBezTo>
                      <a:pt x="2628900" y="92710"/>
                      <a:pt x="2706370" y="101600"/>
                      <a:pt x="2786380" y="104140"/>
                    </a:cubicBezTo>
                    <a:cubicBezTo>
                      <a:pt x="2894330" y="107950"/>
                      <a:pt x="3061970" y="120650"/>
                      <a:pt x="3167380" y="147320"/>
                    </a:cubicBezTo>
                    <a:cubicBezTo>
                      <a:pt x="3246120" y="167640"/>
                      <a:pt x="3332480" y="207010"/>
                      <a:pt x="3368040" y="229870"/>
                    </a:cubicBezTo>
                    <a:cubicBezTo>
                      <a:pt x="3382010" y="238760"/>
                      <a:pt x="3388360" y="242570"/>
                      <a:pt x="3394710" y="254000"/>
                    </a:cubicBezTo>
                    <a:cubicBezTo>
                      <a:pt x="3402330" y="270510"/>
                      <a:pt x="3408680" y="306070"/>
                      <a:pt x="3399790" y="325120"/>
                    </a:cubicBezTo>
                    <a:cubicBezTo>
                      <a:pt x="3392170" y="344170"/>
                      <a:pt x="3369310" y="359410"/>
                      <a:pt x="3345180" y="369570"/>
                    </a:cubicBezTo>
                    <a:cubicBezTo>
                      <a:pt x="3315970" y="382270"/>
                      <a:pt x="3277870" y="381000"/>
                      <a:pt x="3232150" y="383540"/>
                    </a:cubicBezTo>
                    <a:cubicBezTo>
                      <a:pt x="3166110" y="386080"/>
                      <a:pt x="3040380" y="391160"/>
                      <a:pt x="2984500" y="375920"/>
                    </a:cubicBezTo>
                    <a:cubicBezTo>
                      <a:pt x="2952750" y="367030"/>
                      <a:pt x="2929890" y="355600"/>
                      <a:pt x="2914650" y="336550"/>
                    </a:cubicBezTo>
                    <a:cubicBezTo>
                      <a:pt x="2899410" y="314960"/>
                      <a:pt x="2887980" y="276860"/>
                      <a:pt x="2894330" y="252730"/>
                    </a:cubicBezTo>
                    <a:cubicBezTo>
                      <a:pt x="2900680" y="228600"/>
                      <a:pt x="2927350" y="201930"/>
                      <a:pt x="2952750" y="190500"/>
                    </a:cubicBezTo>
                    <a:cubicBezTo>
                      <a:pt x="2980690" y="176530"/>
                      <a:pt x="3023870" y="181610"/>
                      <a:pt x="3055620" y="182880"/>
                    </a:cubicBezTo>
                    <a:cubicBezTo>
                      <a:pt x="3084830" y="184150"/>
                      <a:pt x="3107690" y="184150"/>
                      <a:pt x="3135630" y="196850"/>
                    </a:cubicBezTo>
                    <a:cubicBezTo>
                      <a:pt x="3171190" y="213360"/>
                      <a:pt x="3229610" y="254000"/>
                      <a:pt x="3246120" y="288290"/>
                    </a:cubicBezTo>
                    <a:cubicBezTo>
                      <a:pt x="3258820" y="313690"/>
                      <a:pt x="3260090" y="346710"/>
                      <a:pt x="3249930" y="373380"/>
                    </a:cubicBezTo>
                    <a:cubicBezTo>
                      <a:pt x="3238500" y="405130"/>
                      <a:pt x="3194050" y="439420"/>
                      <a:pt x="3166110" y="459740"/>
                    </a:cubicBezTo>
                    <a:cubicBezTo>
                      <a:pt x="3143250" y="477520"/>
                      <a:pt x="3121660" y="485140"/>
                      <a:pt x="3094990" y="495300"/>
                    </a:cubicBezTo>
                    <a:cubicBezTo>
                      <a:pt x="3067050" y="505460"/>
                      <a:pt x="3039110" y="515620"/>
                      <a:pt x="3001010" y="520700"/>
                    </a:cubicBezTo>
                    <a:cubicBezTo>
                      <a:pt x="2950210" y="527050"/>
                      <a:pt x="2854960" y="534670"/>
                      <a:pt x="2811780" y="519430"/>
                    </a:cubicBezTo>
                    <a:cubicBezTo>
                      <a:pt x="2785110" y="509270"/>
                      <a:pt x="2763520" y="494030"/>
                      <a:pt x="2754630" y="473710"/>
                    </a:cubicBezTo>
                    <a:cubicBezTo>
                      <a:pt x="2745740" y="454660"/>
                      <a:pt x="2747010" y="421640"/>
                      <a:pt x="2759710" y="401320"/>
                    </a:cubicBezTo>
                    <a:cubicBezTo>
                      <a:pt x="2774950" y="377190"/>
                      <a:pt x="2821940" y="358140"/>
                      <a:pt x="2852420" y="346710"/>
                    </a:cubicBezTo>
                    <a:cubicBezTo>
                      <a:pt x="2880360" y="337820"/>
                      <a:pt x="2904490" y="335280"/>
                      <a:pt x="2934970" y="332740"/>
                    </a:cubicBezTo>
                    <a:cubicBezTo>
                      <a:pt x="2969260" y="330200"/>
                      <a:pt x="3017520" y="320040"/>
                      <a:pt x="3050540" y="335280"/>
                    </a:cubicBezTo>
                    <a:cubicBezTo>
                      <a:pt x="3086100" y="350520"/>
                      <a:pt x="3138170" y="403860"/>
                      <a:pt x="3139440" y="434340"/>
                    </a:cubicBezTo>
                    <a:cubicBezTo>
                      <a:pt x="3140710" y="461010"/>
                      <a:pt x="3108960" y="495300"/>
                      <a:pt x="3083560" y="506730"/>
                    </a:cubicBezTo>
                    <a:cubicBezTo>
                      <a:pt x="3055620" y="519430"/>
                      <a:pt x="3008630" y="514350"/>
                      <a:pt x="2978150" y="499110"/>
                    </a:cubicBezTo>
                    <a:cubicBezTo>
                      <a:pt x="2947670" y="483870"/>
                      <a:pt x="2907030" y="449580"/>
                      <a:pt x="2900680" y="415290"/>
                    </a:cubicBezTo>
                    <a:cubicBezTo>
                      <a:pt x="2893060" y="378460"/>
                      <a:pt x="2918460" y="321310"/>
                      <a:pt x="2947670" y="284480"/>
                    </a:cubicBezTo>
                    <a:cubicBezTo>
                      <a:pt x="2983230" y="241300"/>
                      <a:pt x="3060700" y="205740"/>
                      <a:pt x="3112770" y="184150"/>
                    </a:cubicBezTo>
                    <a:cubicBezTo>
                      <a:pt x="3154680" y="167640"/>
                      <a:pt x="3196590" y="160020"/>
                      <a:pt x="3234690" y="157480"/>
                    </a:cubicBezTo>
                    <a:cubicBezTo>
                      <a:pt x="3267710" y="156210"/>
                      <a:pt x="3299460" y="153670"/>
                      <a:pt x="3326130" y="168910"/>
                    </a:cubicBezTo>
                    <a:cubicBezTo>
                      <a:pt x="3360420" y="187960"/>
                      <a:pt x="3408680" y="241300"/>
                      <a:pt x="3415030" y="280670"/>
                    </a:cubicBezTo>
                    <a:cubicBezTo>
                      <a:pt x="3420110" y="318770"/>
                      <a:pt x="3390900" y="367030"/>
                      <a:pt x="3371850" y="400050"/>
                    </a:cubicBezTo>
                    <a:cubicBezTo>
                      <a:pt x="3354070" y="427990"/>
                      <a:pt x="3333750" y="448310"/>
                      <a:pt x="3308350" y="469900"/>
                    </a:cubicBezTo>
                    <a:cubicBezTo>
                      <a:pt x="3280410" y="495300"/>
                      <a:pt x="3246120" y="519430"/>
                      <a:pt x="3206750" y="539750"/>
                    </a:cubicBezTo>
                    <a:cubicBezTo>
                      <a:pt x="3163570" y="562610"/>
                      <a:pt x="3114040" y="585470"/>
                      <a:pt x="3056890" y="598170"/>
                    </a:cubicBezTo>
                    <a:cubicBezTo>
                      <a:pt x="2989580" y="614680"/>
                      <a:pt x="2871470" y="647700"/>
                      <a:pt x="2825750" y="619760"/>
                    </a:cubicBezTo>
                    <a:cubicBezTo>
                      <a:pt x="2791460" y="599440"/>
                      <a:pt x="2769870" y="532130"/>
                      <a:pt x="2776220" y="499110"/>
                    </a:cubicBezTo>
                    <a:cubicBezTo>
                      <a:pt x="2781300" y="472440"/>
                      <a:pt x="2815590" y="453390"/>
                      <a:pt x="2839720" y="435610"/>
                    </a:cubicBezTo>
                    <a:cubicBezTo>
                      <a:pt x="2861310" y="420370"/>
                      <a:pt x="2884170" y="407670"/>
                      <a:pt x="2909570" y="397510"/>
                    </a:cubicBezTo>
                    <a:cubicBezTo>
                      <a:pt x="2938780" y="386080"/>
                      <a:pt x="2969260" y="370840"/>
                      <a:pt x="3003550" y="373380"/>
                    </a:cubicBezTo>
                    <a:cubicBezTo>
                      <a:pt x="3044190" y="374650"/>
                      <a:pt x="3116580" y="389890"/>
                      <a:pt x="3136900" y="420370"/>
                    </a:cubicBezTo>
                    <a:cubicBezTo>
                      <a:pt x="3157220" y="449580"/>
                      <a:pt x="3148330" y="514350"/>
                      <a:pt x="3130550" y="546100"/>
                    </a:cubicBezTo>
                    <a:cubicBezTo>
                      <a:pt x="3114040" y="576580"/>
                      <a:pt x="3073400" y="594360"/>
                      <a:pt x="3041650" y="610870"/>
                    </a:cubicBezTo>
                    <a:cubicBezTo>
                      <a:pt x="3011170" y="626110"/>
                      <a:pt x="2981960" y="635000"/>
                      <a:pt x="2946400" y="645160"/>
                    </a:cubicBezTo>
                    <a:cubicBezTo>
                      <a:pt x="2904490" y="659130"/>
                      <a:pt x="2851150" y="671830"/>
                      <a:pt x="2805430" y="680720"/>
                    </a:cubicBezTo>
                    <a:cubicBezTo>
                      <a:pt x="2759710" y="688340"/>
                      <a:pt x="2716530" y="693420"/>
                      <a:pt x="2670810" y="693420"/>
                    </a:cubicBezTo>
                    <a:cubicBezTo>
                      <a:pt x="2621280" y="694690"/>
                      <a:pt x="2550160" y="692150"/>
                      <a:pt x="2520950" y="684530"/>
                    </a:cubicBezTo>
                    <a:cubicBezTo>
                      <a:pt x="2506980" y="680720"/>
                      <a:pt x="2500630" y="678180"/>
                      <a:pt x="2493010" y="669290"/>
                    </a:cubicBezTo>
                    <a:cubicBezTo>
                      <a:pt x="2481580" y="656590"/>
                      <a:pt x="2468880" y="628650"/>
                      <a:pt x="2470150" y="610870"/>
                    </a:cubicBezTo>
                    <a:cubicBezTo>
                      <a:pt x="2471420" y="595630"/>
                      <a:pt x="2481580" y="581660"/>
                      <a:pt x="2493010" y="570230"/>
                    </a:cubicBezTo>
                    <a:cubicBezTo>
                      <a:pt x="2505710" y="554990"/>
                      <a:pt x="2523490" y="547370"/>
                      <a:pt x="2548890" y="533400"/>
                    </a:cubicBezTo>
                    <a:cubicBezTo>
                      <a:pt x="2602230" y="506730"/>
                      <a:pt x="2708910" y="466090"/>
                      <a:pt x="2794000" y="435610"/>
                    </a:cubicBezTo>
                    <a:cubicBezTo>
                      <a:pt x="2882900" y="403860"/>
                      <a:pt x="2974340" y="375920"/>
                      <a:pt x="3069590" y="349250"/>
                    </a:cubicBezTo>
                    <a:cubicBezTo>
                      <a:pt x="3171190" y="321310"/>
                      <a:pt x="3280410" y="292100"/>
                      <a:pt x="3384550" y="274320"/>
                    </a:cubicBezTo>
                    <a:cubicBezTo>
                      <a:pt x="3482340" y="257810"/>
                      <a:pt x="3618230" y="236220"/>
                      <a:pt x="3675380" y="245110"/>
                    </a:cubicBezTo>
                    <a:cubicBezTo>
                      <a:pt x="3699510" y="248920"/>
                      <a:pt x="3712210" y="255270"/>
                      <a:pt x="3724910" y="266700"/>
                    </a:cubicBezTo>
                    <a:cubicBezTo>
                      <a:pt x="3736340" y="279400"/>
                      <a:pt x="3746500" y="299720"/>
                      <a:pt x="3747770" y="316230"/>
                    </a:cubicBezTo>
                    <a:cubicBezTo>
                      <a:pt x="3749040" y="332740"/>
                      <a:pt x="3741420" y="355600"/>
                      <a:pt x="3732530" y="368300"/>
                    </a:cubicBezTo>
                    <a:cubicBezTo>
                      <a:pt x="3724910" y="379730"/>
                      <a:pt x="3717290" y="384810"/>
                      <a:pt x="3703320" y="391160"/>
                    </a:cubicBezTo>
                    <a:cubicBezTo>
                      <a:pt x="3683000" y="402590"/>
                      <a:pt x="3648710" y="410210"/>
                      <a:pt x="3613150" y="415290"/>
                    </a:cubicBezTo>
                    <a:cubicBezTo>
                      <a:pt x="3567430" y="421640"/>
                      <a:pt x="3500120" y="425450"/>
                      <a:pt x="3449320" y="420370"/>
                    </a:cubicBezTo>
                    <a:cubicBezTo>
                      <a:pt x="3403600" y="416560"/>
                      <a:pt x="3346450" y="414020"/>
                      <a:pt x="3321050" y="391160"/>
                    </a:cubicBezTo>
                    <a:cubicBezTo>
                      <a:pt x="3299460" y="372110"/>
                      <a:pt x="3285490" y="331470"/>
                      <a:pt x="3293110" y="306070"/>
                    </a:cubicBezTo>
                    <a:cubicBezTo>
                      <a:pt x="3302000" y="274320"/>
                      <a:pt x="3351530" y="245110"/>
                      <a:pt x="3395980" y="223520"/>
                    </a:cubicBezTo>
                    <a:cubicBezTo>
                      <a:pt x="3458210" y="193040"/>
                      <a:pt x="3573780" y="173990"/>
                      <a:pt x="3643630" y="163830"/>
                    </a:cubicBezTo>
                    <a:cubicBezTo>
                      <a:pt x="3694430" y="156210"/>
                      <a:pt x="3731260" y="151130"/>
                      <a:pt x="3775710" y="154940"/>
                    </a:cubicBezTo>
                    <a:cubicBezTo>
                      <a:pt x="3823970" y="160020"/>
                      <a:pt x="3895090" y="165100"/>
                      <a:pt x="3925570" y="193040"/>
                    </a:cubicBezTo>
                    <a:cubicBezTo>
                      <a:pt x="3949700" y="217170"/>
                      <a:pt x="3962400" y="261620"/>
                      <a:pt x="3957320" y="299720"/>
                    </a:cubicBezTo>
                    <a:cubicBezTo>
                      <a:pt x="3950970" y="346710"/>
                      <a:pt x="3892550" y="414020"/>
                      <a:pt x="3863340" y="450850"/>
                    </a:cubicBezTo>
                    <a:cubicBezTo>
                      <a:pt x="3844290" y="474980"/>
                      <a:pt x="3832860" y="494030"/>
                      <a:pt x="3808730" y="504190"/>
                    </a:cubicBezTo>
                    <a:cubicBezTo>
                      <a:pt x="3775710" y="518160"/>
                      <a:pt x="3703320" y="524510"/>
                      <a:pt x="3675380" y="506730"/>
                    </a:cubicBezTo>
                    <a:cubicBezTo>
                      <a:pt x="3653790" y="492760"/>
                      <a:pt x="3643630" y="457200"/>
                      <a:pt x="3642360" y="427990"/>
                    </a:cubicBezTo>
                    <a:cubicBezTo>
                      <a:pt x="3639820" y="397510"/>
                      <a:pt x="3653790" y="344170"/>
                      <a:pt x="3669030" y="326390"/>
                    </a:cubicBezTo>
                    <a:cubicBezTo>
                      <a:pt x="3677920" y="316230"/>
                      <a:pt x="3691890" y="314960"/>
                      <a:pt x="3704590" y="313690"/>
                    </a:cubicBezTo>
                    <a:cubicBezTo>
                      <a:pt x="3717290" y="312420"/>
                      <a:pt x="3729990" y="313690"/>
                      <a:pt x="3742690" y="318770"/>
                    </a:cubicBezTo>
                    <a:cubicBezTo>
                      <a:pt x="3756660" y="325120"/>
                      <a:pt x="3775710" y="342900"/>
                      <a:pt x="3783330" y="356870"/>
                    </a:cubicBezTo>
                    <a:cubicBezTo>
                      <a:pt x="3790950" y="368300"/>
                      <a:pt x="3793490" y="381000"/>
                      <a:pt x="3792220" y="393700"/>
                    </a:cubicBezTo>
                    <a:cubicBezTo>
                      <a:pt x="3790950" y="410210"/>
                      <a:pt x="3785870" y="427990"/>
                      <a:pt x="3771900" y="445770"/>
                    </a:cubicBezTo>
                    <a:cubicBezTo>
                      <a:pt x="3747770" y="476250"/>
                      <a:pt x="3676650" y="519430"/>
                      <a:pt x="3637280" y="541020"/>
                    </a:cubicBezTo>
                    <a:cubicBezTo>
                      <a:pt x="3609340" y="556260"/>
                      <a:pt x="3590290" y="571500"/>
                      <a:pt x="3562350" y="571500"/>
                    </a:cubicBezTo>
                    <a:cubicBezTo>
                      <a:pt x="3531870" y="572770"/>
                      <a:pt x="3478530" y="557530"/>
                      <a:pt x="3463290" y="532130"/>
                    </a:cubicBezTo>
                    <a:cubicBezTo>
                      <a:pt x="3446780" y="505460"/>
                      <a:pt x="3458210" y="441960"/>
                      <a:pt x="3475990" y="407670"/>
                    </a:cubicBezTo>
                    <a:cubicBezTo>
                      <a:pt x="3493770" y="373380"/>
                      <a:pt x="3542030" y="334010"/>
                      <a:pt x="3571240" y="326390"/>
                    </a:cubicBezTo>
                    <a:cubicBezTo>
                      <a:pt x="3590290" y="320040"/>
                      <a:pt x="3609340" y="325120"/>
                      <a:pt x="3623310" y="334010"/>
                    </a:cubicBezTo>
                    <a:cubicBezTo>
                      <a:pt x="3638550" y="341630"/>
                      <a:pt x="3652520" y="360680"/>
                      <a:pt x="3657600" y="374650"/>
                    </a:cubicBezTo>
                    <a:cubicBezTo>
                      <a:pt x="3662680" y="386080"/>
                      <a:pt x="3663950" y="398780"/>
                      <a:pt x="3661410" y="410210"/>
                    </a:cubicBezTo>
                    <a:cubicBezTo>
                      <a:pt x="3657600" y="425450"/>
                      <a:pt x="3652520" y="440690"/>
                      <a:pt x="3634740" y="457200"/>
                    </a:cubicBezTo>
                    <a:cubicBezTo>
                      <a:pt x="3594100" y="495300"/>
                      <a:pt x="3420110" y="568960"/>
                      <a:pt x="3364230" y="576580"/>
                    </a:cubicBezTo>
                    <a:cubicBezTo>
                      <a:pt x="3340100" y="580390"/>
                      <a:pt x="3326130" y="577850"/>
                      <a:pt x="3312160" y="570230"/>
                    </a:cubicBezTo>
                    <a:cubicBezTo>
                      <a:pt x="3298190" y="562610"/>
                      <a:pt x="3282950" y="547370"/>
                      <a:pt x="3277870" y="532130"/>
                    </a:cubicBezTo>
                    <a:cubicBezTo>
                      <a:pt x="3271520" y="513080"/>
                      <a:pt x="3272790" y="483870"/>
                      <a:pt x="3285490" y="463550"/>
                    </a:cubicBezTo>
                    <a:cubicBezTo>
                      <a:pt x="3303270" y="433070"/>
                      <a:pt x="3351530" y="410210"/>
                      <a:pt x="3398520" y="384810"/>
                    </a:cubicBezTo>
                    <a:cubicBezTo>
                      <a:pt x="3463290" y="349250"/>
                      <a:pt x="3564890" y="306070"/>
                      <a:pt x="3642360" y="279400"/>
                    </a:cubicBezTo>
                    <a:cubicBezTo>
                      <a:pt x="3709670" y="255270"/>
                      <a:pt x="3779520" y="224790"/>
                      <a:pt x="3835400" y="224790"/>
                    </a:cubicBezTo>
                    <a:cubicBezTo>
                      <a:pt x="3878580" y="224790"/>
                      <a:pt x="3928110" y="228600"/>
                      <a:pt x="3950970" y="256540"/>
                    </a:cubicBezTo>
                    <a:cubicBezTo>
                      <a:pt x="3977640" y="289560"/>
                      <a:pt x="3977640" y="374650"/>
                      <a:pt x="3962400" y="429260"/>
                    </a:cubicBezTo>
                    <a:cubicBezTo>
                      <a:pt x="3945890" y="486410"/>
                      <a:pt x="3883660" y="572770"/>
                      <a:pt x="3846830" y="589280"/>
                    </a:cubicBezTo>
                    <a:cubicBezTo>
                      <a:pt x="3825240" y="598170"/>
                      <a:pt x="3802380" y="590550"/>
                      <a:pt x="3785870" y="581660"/>
                    </a:cubicBezTo>
                    <a:cubicBezTo>
                      <a:pt x="3768090" y="572770"/>
                      <a:pt x="3751580" y="551180"/>
                      <a:pt x="3743960" y="534670"/>
                    </a:cubicBezTo>
                    <a:cubicBezTo>
                      <a:pt x="3738880" y="521970"/>
                      <a:pt x="3736340" y="508000"/>
                      <a:pt x="3740150" y="494030"/>
                    </a:cubicBezTo>
                    <a:cubicBezTo>
                      <a:pt x="3742690" y="476250"/>
                      <a:pt x="3755390" y="452120"/>
                      <a:pt x="3768090" y="439420"/>
                    </a:cubicBezTo>
                    <a:cubicBezTo>
                      <a:pt x="3778250" y="429260"/>
                      <a:pt x="3788410" y="425450"/>
                      <a:pt x="3804920" y="420370"/>
                    </a:cubicBezTo>
                    <a:cubicBezTo>
                      <a:pt x="3836670" y="408940"/>
                      <a:pt x="3920490" y="420370"/>
                      <a:pt x="3947160" y="396240"/>
                    </a:cubicBezTo>
                    <a:cubicBezTo>
                      <a:pt x="3968750" y="375920"/>
                      <a:pt x="3957320" y="325120"/>
                      <a:pt x="3971290" y="303530"/>
                    </a:cubicBezTo>
                    <a:cubicBezTo>
                      <a:pt x="3983990" y="284480"/>
                      <a:pt x="4004310" y="270510"/>
                      <a:pt x="4020820" y="264160"/>
                    </a:cubicBezTo>
                    <a:cubicBezTo>
                      <a:pt x="4033520" y="259080"/>
                      <a:pt x="4048760" y="259080"/>
                      <a:pt x="4062730" y="260350"/>
                    </a:cubicBezTo>
                    <a:cubicBezTo>
                      <a:pt x="4075430" y="262890"/>
                      <a:pt x="4090670" y="269240"/>
                      <a:pt x="4100830" y="278130"/>
                    </a:cubicBezTo>
                    <a:cubicBezTo>
                      <a:pt x="4112260" y="285750"/>
                      <a:pt x="4121150" y="298450"/>
                      <a:pt x="4127500" y="311150"/>
                    </a:cubicBezTo>
                    <a:cubicBezTo>
                      <a:pt x="4132580" y="322580"/>
                      <a:pt x="4136390" y="337820"/>
                      <a:pt x="4135120" y="351790"/>
                    </a:cubicBezTo>
                    <a:cubicBezTo>
                      <a:pt x="4135120" y="365760"/>
                      <a:pt x="4130040" y="378460"/>
                      <a:pt x="4123690" y="392430"/>
                    </a:cubicBezTo>
                    <a:cubicBezTo>
                      <a:pt x="4114800" y="407670"/>
                      <a:pt x="4103370" y="429260"/>
                      <a:pt x="4085590" y="439420"/>
                    </a:cubicBezTo>
                    <a:cubicBezTo>
                      <a:pt x="4062730" y="450850"/>
                      <a:pt x="4014470" y="458470"/>
                      <a:pt x="3989070" y="444500"/>
                    </a:cubicBezTo>
                    <a:cubicBezTo>
                      <a:pt x="3959860" y="430530"/>
                      <a:pt x="3930650" y="344170"/>
                      <a:pt x="3925570" y="345440"/>
                    </a:cubicBezTo>
                    <a:cubicBezTo>
                      <a:pt x="3921760" y="347980"/>
                      <a:pt x="3959860" y="410210"/>
                      <a:pt x="3953510" y="433070"/>
                    </a:cubicBezTo>
                    <a:cubicBezTo>
                      <a:pt x="3948430" y="452120"/>
                      <a:pt x="3925570" y="467360"/>
                      <a:pt x="3907790" y="474980"/>
                    </a:cubicBezTo>
                    <a:cubicBezTo>
                      <a:pt x="3890010" y="481330"/>
                      <a:pt x="3864610" y="482600"/>
                      <a:pt x="3846830" y="476250"/>
                    </a:cubicBezTo>
                    <a:cubicBezTo>
                      <a:pt x="3827780" y="468630"/>
                      <a:pt x="3808730" y="450850"/>
                      <a:pt x="3799840" y="435610"/>
                    </a:cubicBezTo>
                    <a:cubicBezTo>
                      <a:pt x="3792220" y="422910"/>
                      <a:pt x="3789680" y="410210"/>
                      <a:pt x="3788410" y="394970"/>
                    </a:cubicBezTo>
                    <a:cubicBezTo>
                      <a:pt x="3788410" y="373380"/>
                      <a:pt x="3796030" y="341630"/>
                      <a:pt x="3804920" y="316230"/>
                    </a:cubicBezTo>
                    <a:cubicBezTo>
                      <a:pt x="3813810" y="289560"/>
                      <a:pt x="3827780" y="261620"/>
                      <a:pt x="3843020" y="236220"/>
                    </a:cubicBezTo>
                    <a:cubicBezTo>
                      <a:pt x="3858260" y="210820"/>
                      <a:pt x="3876040" y="181610"/>
                      <a:pt x="3898900" y="162560"/>
                    </a:cubicBezTo>
                    <a:cubicBezTo>
                      <a:pt x="3920490" y="144780"/>
                      <a:pt x="3963670" y="142240"/>
                      <a:pt x="3976370" y="125730"/>
                    </a:cubicBezTo>
                    <a:cubicBezTo>
                      <a:pt x="3985260" y="114300"/>
                      <a:pt x="3977640" y="96520"/>
                      <a:pt x="3982720" y="83820"/>
                    </a:cubicBezTo>
                    <a:cubicBezTo>
                      <a:pt x="3987800" y="71120"/>
                      <a:pt x="3995420" y="59690"/>
                      <a:pt x="4008120" y="50800"/>
                    </a:cubicBezTo>
                    <a:cubicBezTo>
                      <a:pt x="4022090" y="39370"/>
                      <a:pt x="4047490" y="29210"/>
                      <a:pt x="4066540" y="30480"/>
                    </a:cubicBezTo>
                    <a:cubicBezTo>
                      <a:pt x="4085590" y="30480"/>
                      <a:pt x="4110990" y="41910"/>
                      <a:pt x="4123690" y="53340"/>
                    </a:cubicBezTo>
                    <a:cubicBezTo>
                      <a:pt x="4135120" y="63500"/>
                      <a:pt x="4141470" y="74930"/>
                      <a:pt x="4146550" y="88900"/>
                    </a:cubicBezTo>
                    <a:cubicBezTo>
                      <a:pt x="4152900" y="105410"/>
                      <a:pt x="4149090" y="124460"/>
                      <a:pt x="4157980" y="147320"/>
                    </a:cubicBezTo>
                    <a:cubicBezTo>
                      <a:pt x="4171950" y="184150"/>
                      <a:pt x="4225290" y="240030"/>
                      <a:pt x="4241800" y="279400"/>
                    </a:cubicBezTo>
                    <a:cubicBezTo>
                      <a:pt x="4254500" y="306070"/>
                      <a:pt x="4264660" y="326390"/>
                      <a:pt x="4260850" y="355600"/>
                    </a:cubicBezTo>
                    <a:cubicBezTo>
                      <a:pt x="4255770" y="400050"/>
                      <a:pt x="4220210" y="469900"/>
                      <a:pt x="4175760" y="516890"/>
                    </a:cubicBezTo>
                    <a:cubicBezTo>
                      <a:pt x="4123690" y="572770"/>
                      <a:pt x="4011930" y="631190"/>
                      <a:pt x="3950970" y="655320"/>
                    </a:cubicBezTo>
                    <a:cubicBezTo>
                      <a:pt x="3914140" y="669290"/>
                      <a:pt x="3878580" y="656590"/>
                      <a:pt x="3854450" y="671830"/>
                    </a:cubicBezTo>
                    <a:cubicBezTo>
                      <a:pt x="3832860" y="684530"/>
                      <a:pt x="3827780" y="722630"/>
                      <a:pt x="3808730" y="732790"/>
                    </a:cubicBezTo>
                    <a:cubicBezTo>
                      <a:pt x="3792220" y="741680"/>
                      <a:pt x="3766820" y="741680"/>
                      <a:pt x="3750310" y="737870"/>
                    </a:cubicBezTo>
                    <a:cubicBezTo>
                      <a:pt x="3737610" y="735330"/>
                      <a:pt x="3726180" y="728980"/>
                      <a:pt x="3717290" y="718820"/>
                    </a:cubicBezTo>
                    <a:cubicBezTo>
                      <a:pt x="3705860" y="706120"/>
                      <a:pt x="3694430" y="684530"/>
                      <a:pt x="3691890" y="666750"/>
                    </a:cubicBezTo>
                    <a:cubicBezTo>
                      <a:pt x="3688080" y="648970"/>
                      <a:pt x="3693160" y="635000"/>
                      <a:pt x="3696970" y="614680"/>
                    </a:cubicBezTo>
                    <a:cubicBezTo>
                      <a:pt x="3702050" y="588010"/>
                      <a:pt x="3709670" y="541020"/>
                      <a:pt x="3721100" y="520700"/>
                    </a:cubicBezTo>
                    <a:cubicBezTo>
                      <a:pt x="3728720" y="506730"/>
                      <a:pt x="3737610" y="499110"/>
                      <a:pt x="3749040" y="492760"/>
                    </a:cubicBezTo>
                    <a:cubicBezTo>
                      <a:pt x="3763010" y="485140"/>
                      <a:pt x="3788410" y="478790"/>
                      <a:pt x="3804920" y="482600"/>
                    </a:cubicBezTo>
                    <a:cubicBezTo>
                      <a:pt x="3822700" y="485140"/>
                      <a:pt x="3844290" y="496570"/>
                      <a:pt x="3854450" y="511810"/>
                    </a:cubicBezTo>
                    <a:cubicBezTo>
                      <a:pt x="3867150" y="529590"/>
                      <a:pt x="3872230" y="562610"/>
                      <a:pt x="3868420" y="585470"/>
                    </a:cubicBezTo>
                    <a:cubicBezTo>
                      <a:pt x="3863340" y="610870"/>
                      <a:pt x="3848100" y="640080"/>
                      <a:pt x="3825240" y="655320"/>
                    </a:cubicBezTo>
                    <a:cubicBezTo>
                      <a:pt x="3799840" y="674370"/>
                      <a:pt x="3738880" y="693420"/>
                      <a:pt x="3713480" y="678180"/>
                    </a:cubicBezTo>
                    <a:cubicBezTo>
                      <a:pt x="3684270" y="661670"/>
                      <a:pt x="3663950" y="585470"/>
                      <a:pt x="3669030" y="544830"/>
                    </a:cubicBezTo>
                    <a:cubicBezTo>
                      <a:pt x="3672840" y="508000"/>
                      <a:pt x="3707130" y="473710"/>
                      <a:pt x="3732530" y="444500"/>
                    </a:cubicBezTo>
                    <a:cubicBezTo>
                      <a:pt x="3756660" y="415290"/>
                      <a:pt x="3788410" y="382270"/>
                      <a:pt x="3817620" y="368300"/>
                    </a:cubicBezTo>
                    <a:cubicBezTo>
                      <a:pt x="3840480" y="356870"/>
                      <a:pt x="3870960" y="351790"/>
                      <a:pt x="3890010" y="355600"/>
                    </a:cubicBezTo>
                    <a:cubicBezTo>
                      <a:pt x="3902710" y="358140"/>
                      <a:pt x="3912870" y="365760"/>
                      <a:pt x="3921760" y="375920"/>
                    </a:cubicBezTo>
                    <a:cubicBezTo>
                      <a:pt x="3931920" y="388620"/>
                      <a:pt x="3944620" y="407670"/>
                      <a:pt x="3944620" y="426720"/>
                    </a:cubicBezTo>
                    <a:cubicBezTo>
                      <a:pt x="3943350" y="454660"/>
                      <a:pt x="3917950" y="496570"/>
                      <a:pt x="3901440" y="524510"/>
                    </a:cubicBezTo>
                    <a:cubicBezTo>
                      <a:pt x="3886200" y="548640"/>
                      <a:pt x="3876040" y="566420"/>
                      <a:pt x="3851910" y="585470"/>
                    </a:cubicBezTo>
                    <a:cubicBezTo>
                      <a:pt x="3817620" y="614680"/>
                      <a:pt x="3733800" y="640080"/>
                      <a:pt x="3703320" y="665480"/>
                    </a:cubicBezTo>
                    <a:cubicBezTo>
                      <a:pt x="3684270" y="680720"/>
                      <a:pt x="3680460" y="699770"/>
                      <a:pt x="3667760" y="708660"/>
                    </a:cubicBezTo>
                    <a:cubicBezTo>
                      <a:pt x="3656330" y="716280"/>
                      <a:pt x="3643630" y="718820"/>
                      <a:pt x="3630930" y="718820"/>
                    </a:cubicBezTo>
                    <a:cubicBezTo>
                      <a:pt x="3618230" y="720090"/>
                      <a:pt x="3605530" y="718820"/>
                      <a:pt x="3594100" y="712470"/>
                    </a:cubicBezTo>
                    <a:cubicBezTo>
                      <a:pt x="3580130" y="703580"/>
                      <a:pt x="3562350" y="685800"/>
                      <a:pt x="3554730" y="671830"/>
                    </a:cubicBezTo>
                    <a:cubicBezTo>
                      <a:pt x="3549650" y="659130"/>
                      <a:pt x="3548380" y="648970"/>
                      <a:pt x="3548380" y="633730"/>
                    </a:cubicBezTo>
                    <a:cubicBezTo>
                      <a:pt x="3550920" y="609600"/>
                      <a:pt x="3562350" y="571500"/>
                      <a:pt x="3578860" y="541020"/>
                    </a:cubicBezTo>
                    <a:cubicBezTo>
                      <a:pt x="3597910" y="506730"/>
                      <a:pt x="3632200" y="457200"/>
                      <a:pt x="3663950" y="440690"/>
                    </a:cubicBezTo>
                    <a:cubicBezTo>
                      <a:pt x="3685540" y="427990"/>
                      <a:pt x="3716020" y="426720"/>
                      <a:pt x="3735070" y="433070"/>
                    </a:cubicBezTo>
                    <a:cubicBezTo>
                      <a:pt x="3752850" y="438150"/>
                      <a:pt x="3768090" y="455930"/>
                      <a:pt x="3775710" y="469900"/>
                    </a:cubicBezTo>
                    <a:cubicBezTo>
                      <a:pt x="3782060" y="481330"/>
                      <a:pt x="3785870" y="491490"/>
                      <a:pt x="3784600" y="505460"/>
                    </a:cubicBezTo>
                    <a:cubicBezTo>
                      <a:pt x="3782060" y="532130"/>
                      <a:pt x="3754120" y="581660"/>
                      <a:pt x="3732530" y="610870"/>
                    </a:cubicBezTo>
                    <a:cubicBezTo>
                      <a:pt x="3714750" y="636270"/>
                      <a:pt x="3693160" y="656590"/>
                      <a:pt x="3670300" y="673100"/>
                    </a:cubicBezTo>
                    <a:cubicBezTo>
                      <a:pt x="3646170" y="690880"/>
                      <a:pt x="3623310" y="704850"/>
                      <a:pt x="3592830" y="713740"/>
                    </a:cubicBezTo>
                    <a:cubicBezTo>
                      <a:pt x="3556000" y="725170"/>
                      <a:pt x="3492500" y="745490"/>
                      <a:pt x="3464560" y="726440"/>
                    </a:cubicBezTo>
                    <a:cubicBezTo>
                      <a:pt x="3435350" y="708660"/>
                      <a:pt x="3415030" y="638810"/>
                      <a:pt x="3421380" y="603250"/>
                    </a:cubicBezTo>
                    <a:cubicBezTo>
                      <a:pt x="3426460" y="568960"/>
                      <a:pt x="3462020" y="539750"/>
                      <a:pt x="3486150" y="514350"/>
                    </a:cubicBezTo>
                    <a:cubicBezTo>
                      <a:pt x="3510280" y="490220"/>
                      <a:pt x="3538220" y="469900"/>
                      <a:pt x="3567430" y="454660"/>
                    </a:cubicBezTo>
                    <a:cubicBezTo>
                      <a:pt x="3596640" y="439420"/>
                      <a:pt x="3634740" y="424180"/>
                      <a:pt x="3661410" y="420370"/>
                    </a:cubicBezTo>
                    <a:cubicBezTo>
                      <a:pt x="3681730" y="419100"/>
                      <a:pt x="3698240" y="419100"/>
                      <a:pt x="3712210" y="427990"/>
                    </a:cubicBezTo>
                    <a:cubicBezTo>
                      <a:pt x="3728720" y="438150"/>
                      <a:pt x="3747770" y="463550"/>
                      <a:pt x="3749040" y="483870"/>
                    </a:cubicBezTo>
                    <a:cubicBezTo>
                      <a:pt x="3751580" y="502920"/>
                      <a:pt x="3743960" y="525780"/>
                      <a:pt x="3724910" y="544830"/>
                    </a:cubicBezTo>
                    <a:cubicBezTo>
                      <a:pt x="3688080" y="584200"/>
                      <a:pt x="3562350" y="629920"/>
                      <a:pt x="3492500" y="652780"/>
                    </a:cubicBezTo>
                    <a:cubicBezTo>
                      <a:pt x="3440430" y="670560"/>
                      <a:pt x="3397250" y="675640"/>
                      <a:pt x="3348990" y="681990"/>
                    </a:cubicBezTo>
                    <a:cubicBezTo>
                      <a:pt x="3302000" y="688340"/>
                      <a:pt x="3248660" y="693420"/>
                      <a:pt x="3208020" y="690880"/>
                    </a:cubicBezTo>
                    <a:cubicBezTo>
                      <a:pt x="3176270" y="689610"/>
                      <a:pt x="3145790" y="693420"/>
                      <a:pt x="3124200" y="676910"/>
                    </a:cubicBezTo>
                    <a:cubicBezTo>
                      <a:pt x="3096260" y="655320"/>
                      <a:pt x="3067050" y="593090"/>
                      <a:pt x="3068320" y="558800"/>
                    </a:cubicBezTo>
                    <a:cubicBezTo>
                      <a:pt x="3070860" y="529590"/>
                      <a:pt x="3096260" y="506730"/>
                      <a:pt x="3115310" y="482600"/>
                    </a:cubicBezTo>
                    <a:cubicBezTo>
                      <a:pt x="3134360" y="458470"/>
                      <a:pt x="3152140" y="436880"/>
                      <a:pt x="3182620" y="416560"/>
                    </a:cubicBezTo>
                    <a:cubicBezTo>
                      <a:pt x="3224530" y="387350"/>
                      <a:pt x="3307080" y="345440"/>
                      <a:pt x="3352800" y="337820"/>
                    </a:cubicBezTo>
                    <a:cubicBezTo>
                      <a:pt x="3380740" y="332740"/>
                      <a:pt x="3406140" y="334010"/>
                      <a:pt x="3423920" y="344170"/>
                    </a:cubicBezTo>
                    <a:cubicBezTo>
                      <a:pt x="3440430" y="353060"/>
                      <a:pt x="3453130" y="372110"/>
                      <a:pt x="3456940" y="388620"/>
                    </a:cubicBezTo>
                    <a:cubicBezTo>
                      <a:pt x="3460750" y="408940"/>
                      <a:pt x="3456940" y="435610"/>
                      <a:pt x="3440430" y="459740"/>
                    </a:cubicBezTo>
                    <a:cubicBezTo>
                      <a:pt x="3412490" y="501650"/>
                      <a:pt x="3314700" y="557530"/>
                      <a:pt x="3257550" y="584200"/>
                    </a:cubicBezTo>
                    <a:cubicBezTo>
                      <a:pt x="3213100" y="604520"/>
                      <a:pt x="3166110" y="626110"/>
                      <a:pt x="3131820" y="621030"/>
                    </a:cubicBezTo>
                    <a:cubicBezTo>
                      <a:pt x="3106420" y="615950"/>
                      <a:pt x="3078480" y="596900"/>
                      <a:pt x="3068320" y="574040"/>
                    </a:cubicBezTo>
                    <a:cubicBezTo>
                      <a:pt x="3056890" y="551180"/>
                      <a:pt x="3060700" y="509270"/>
                      <a:pt x="3072130" y="481330"/>
                    </a:cubicBezTo>
                    <a:cubicBezTo>
                      <a:pt x="3083560" y="450850"/>
                      <a:pt x="3108960" y="422910"/>
                      <a:pt x="3136900" y="398780"/>
                    </a:cubicBezTo>
                    <a:cubicBezTo>
                      <a:pt x="3171190" y="370840"/>
                      <a:pt x="3234690" y="317500"/>
                      <a:pt x="3268980" y="327660"/>
                    </a:cubicBezTo>
                    <a:cubicBezTo>
                      <a:pt x="3304540" y="337820"/>
                      <a:pt x="3345180" y="411480"/>
                      <a:pt x="3347720" y="467360"/>
                    </a:cubicBezTo>
                    <a:cubicBezTo>
                      <a:pt x="3350260" y="548640"/>
                      <a:pt x="3249930" y="727710"/>
                      <a:pt x="3201670" y="772160"/>
                    </a:cubicBezTo>
                    <a:cubicBezTo>
                      <a:pt x="3178810" y="792480"/>
                      <a:pt x="3154680" y="798830"/>
                      <a:pt x="3134360" y="796290"/>
                    </a:cubicBezTo>
                    <a:cubicBezTo>
                      <a:pt x="3112770" y="793750"/>
                      <a:pt x="3086100" y="772160"/>
                      <a:pt x="3075940" y="754380"/>
                    </a:cubicBezTo>
                    <a:cubicBezTo>
                      <a:pt x="3067050" y="739140"/>
                      <a:pt x="3067050" y="716280"/>
                      <a:pt x="3069590" y="701040"/>
                    </a:cubicBezTo>
                    <a:cubicBezTo>
                      <a:pt x="3072130" y="688340"/>
                      <a:pt x="3075940" y="681990"/>
                      <a:pt x="3087370" y="668020"/>
                    </a:cubicBezTo>
                    <a:cubicBezTo>
                      <a:pt x="3117850" y="631190"/>
                      <a:pt x="3242310" y="528320"/>
                      <a:pt x="3299460" y="496570"/>
                    </a:cubicBezTo>
                    <a:cubicBezTo>
                      <a:pt x="3332480" y="477520"/>
                      <a:pt x="3356610" y="463550"/>
                      <a:pt x="3383280" y="466090"/>
                    </a:cubicBezTo>
                    <a:cubicBezTo>
                      <a:pt x="3409950" y="467360"/>
                      <a:pt x="3449320" y="486410"/>
                      <a:pt x="3460750" y="509270"/>
                    </a:cubicBezTo>
                    <a:cubicBezTo>
                      <a:pt x="3474720" y="534670"/>
                      <a:pt x="3462020" y="585470"/>
                      <a:pt x="3451860" y="615950"/>
                    </a:cubicBezTo>
                    <a:cubicBezTo>
                      <a:pt x="3441700" y="643890"/>
                      <a:pt x="3425190" y="665480"/>
                      <a:pt x="3407410" y="687070"/>
                    </a:cubicBezTo>
                    <a:cubicBezTo>
                      <a:pt x="3388360" y="709930"/>
                      <a:pt x="3368040" y="730250"/>
                      <a:pt x="3337560" y="749300"/>
                    </a:cubicBezTo>
                    <a:cubicBezTo>
                      <a:pt x="3289300" y="779780"/>
                      <a:pt x="3183890" y="829310"/>
                      <a:pt x="3140710" y="829310"/>
                    </a:cubicBezTo>
                    <a:cubicBezTo>
                      <a:pt x="3119120" y="829310"/>
                      <a:pt x="3103880" y="822960"/>
                      <a:pt x="3091180" y="810260"/>
                    </a:cubicBezTo>
                    <a:cubicBezTo>
                      <a:pt x="3077210" y="796290"/>
                      <a:pt x="3065780" y="768350"/>
                      <a:pt x="3068320" y="745490"/>
                    </a:cubicBezTo>
                    <a:cubicBezTo>
                      <a:pt x="3069590" y="718820"/>
                      <a:pt x="3096260" y="688340"/>
                      <a:pt x="3114040" y="664210"/>
                    </a:cubicBezTo>
                    <a:cubicBezTo>
                      <a:pt x="3129280" y="642620"/>
                      <a:pt x="3147060" y="627380"/>
                      <a:pt x="3168650" y="605790"/>
                    </a:cubicBezTo>
                    <a:cubicBezTo>
                      <a:pt x="3196590" y="579120"/>
                      <a:pt x="3233420" y="543560"/>
                      <a:pt x="3268980" y="518160"/>
                    </a:cubicBezTo>
                    <a:cubicBezTo>
                      <a:pt x="3302000" y="495300"/>
                      <a:pt x="3331210" y="468630"/>
                      <a:pt x="3370580" y="459740"/>
                    </a:cubicBezTo>
                    <a:cubicBezTo>
                      <a:pt x="3416300" y="448310"/>
                      <a:pt x="3500120" y="441960"/>
                      <a:pt x="3530600" y="468630"/>
                    </a:cubicBezTo>
                    <a:cubicBezTo>
                      <a:pt x="3558540" y="492760"/>
                      <a:pt x="3559810" y="552450"/>
                      <a:pt x="3557270" y="599440"/>
                    </a:cubicBezTo>
                    <a:cubicBezTo>
                      <a:pt x="3553460" y="656590"/>
                      <a:pt x="3522980" y="726440"/>
                      <a:pt x="3495040" y="788670"/>
                    </a:cubicBezTo>
                    <a:cubicBezTo>
                      <a:pt x="3464560" y="855980"/>
                      <a:pt x="3415030" y="953770"/>
                      <a:pt x="3375660" y="986790"/>
                    </a:cubicBezTo>
                    <a:cubicBezTo>
                      <a:pt x="3354070" y="1004570"/>
                      <a:pt x="3331210" y="1013460"/>
                      <a:pt x="3310890" y="1012190"/>
                    </a:cubicBezTo>
                    <a:cubicBezTo>
                      <a:pt x="3290570" y="1009650"/>
                      <a:pt x="3263900" y="989330"/>
                      <a:pt x="3253740" y="972820"/>
                    </a:cubicBezTo>
                    <a:cubicBezTo>
                      <a:pt x="3244850" y="957580"/>
                      <a:pt x="3242310" y="942340"/>
                      <a:pt x="3246120" y="919480"/>
                    </a:cubicBezTo>
                    <a:cubicBezTo>
                      <a:pt x="3255010" y="872490"/>
                      <a:pt x="3312160" y="769620"/>
                      <a:pt x="3350260" y="711200"/>
                    </a:cubicBezTo>
                    <a:cubicBezTo>
                      <a:pt x="3380740" y="665480"/>
                      <a:pt x="3413760" y="608330"/>
                      <a:pt x="3446780" y="594360"/>
                    </a:cubicBezTo>
                    <a:cubicBezTo>
                      <a:pt x="3469640" y="585470"/>
                      <a:pt x="3498850" y="591820"/>
                      <a:pt x="3515360" y="601980"/>
                    </a:cubicBezTo>
                    <a:cubicBezTo>
                      <a:pt x="3529330" y="610870"/>
                      <a:pt x="3542030" y="628650"/>
                      <a:pt x="3545840" y="645160"/>
                    </a:cubicBezTo>
                    <a:cubicBezTo>
                      <a:pt x="3549650" y="660400"/>
                      <a:pt x="3545840" y="680720"/>
                      <a:pt x="3540760" y="697230"/>
                    </a:cubicBezTo>
                    <a:cubicBezTo>
                      <a:pt x="3533140" y="715010"/>
                      <a:pt x="3519170" y="728980"/>
                      <a:pt x="3505200" y="745490"/>
                    </a:cubicBezTo>
                    <a:cubicBezTo>
                      <a:pt x="3488690" y="767080"/>
                      <a:pt x="3467100" y="792480"/>
                      <a:pt x="3444240" y="814070"/>
                    </a:cubicBezTo>
                    <a:cubicBezTo>
                      <a:pt x="3417570" y="836930"/>
                      <a:pt x="3387090" y="861060"/>
                      <a:pt x="3355340" y="880110"/>
                    </a:cubicBezTo>
                    <a:cubicBezTo>
                      <a:pt x="3319780" y="900430"/>
                      <a:pt x="3276600" y="925830"/>
                      <a:pt x="3238500" y="932180"/>
                    </a:cubicBezTo>
                    <a:cubicBezTo>
                      <a:pt x="3205480" y="937260"/>
                      <a:pt x="3166110" y="934720"/>
                      <a:pt x="3140710" y="920750"/>
                    </a:cubicBezTo>
                    <a:cubicBezTo>
                      <a:pt x="3116580" y="906780"/>
                      <a:pt x="3094990" y="877570"/>
                      <a:pt x="3088640" y="850900"/>
                    </a:cubicBezTo>
                    <a:cubicBezTo>
                      <a:pt x="3083560" y="822960"/>
                      <a:pt x="3100070" y="784860"/>
                      <a:pt x="3110230" y="754380"/>
                    </a:cubicBezTo>
                    <a:cubicBezTo>
                      <a:pt x="3120390" y="725170"/>
                      <a:pt x="3131820" y="698500"/>
                      <a:pt x="3148330" y="670560"/>
                    </a:cubicBezTo>
                    <a:cubicBezTo>
                      <a:pt x="3167380" y="640080"/>
                      <a:pt x="3185160" y="608330"/>
                      <a:pt x="3218180" y="582930"/>
                    </a:cubicBezTo>
                    <a:cubicBezTo>
                      <a:pt x="3261360" y="547370"/>
                      <a:pt x="3359150" y="521970"/>
                      <a:pt x="3399790" y="495300"/>
                    </a:cubicBezTo>
                    <a:cubicBezTo>
                      <a:pt x="3422650" y="480060"/>
                      <a:pt x="3431540" y="457200"/>
                      <a:pt x="3449320" y="453390"/>
                    </a:cubicBezTo>
                    <a:cubicBezTo>
                      <a:pt x="3468370" y="449580"/>
                      <a:pt x="3498850" y="458470"/>
                      <a:pt x="3512820" y="471170"/>
                    </a:cubicBezTo>
                    <a:cubicBezTo>
                      <a:pt x="3526790" y="485140"/>
                      <a:pt x="3535680" y="509270"/>
                      <a:pt x="3534410" y="533400"/>
                    </a:cubicBezTo>
                    <a:cubicBezTo>
                      <a:pt x="3531870" y="574040"/>
                      <a:pt x="3491230" y="641350"/>
                      <a:pt x="3463290" y="687070"/>
                    </a:cubicBezTo>
                    <a:cubicBezTo>
                      <a:pt x="3436620" y="730250"/>
                      <a:pt x="3409950" y="767080"/>
                      <a:pt x="3371850" y="802640"/>
                    </a:cubicBezTo>
                    <a:cubicBezTo>
                      <a:pt x="3327400" y="844550"/>
                      <a:pt x="3243580" y="901700"/>
                      <a:pt x="3210560" y="918210"/>
                    </a:cubicBezTo>
                    <a:cubicBezTo>
                      <a:pt x="3196590" y="924560"/>
                      <a:pt x="3190240" y="927100"/>
                      <a:pt x="3178810" y="927100"/>
                    </a:cubicBezTo>
                    <a:cubicBezTo>
                      <a:pt x="3164840" y="925830"/>
                      <a:pt x="3144520" y="919480"/>
                      <a:pt x="3133090" y="910590"/>
                    </a:cubicBezTo>
                    <a:cubicBezTo>
                      <a:pt x="3121660" y="900430"/>
                      <a:pt x="3111500" y="882650"/>
                      <a:pt x="3108960" y="867410"/>
                    </a:cubicBezTo>
                    <a:cubicBezTo>
                      <a:pt x="3107690" y="852170"/>
                      <a:pt x="3111500" y="834390"/>
                      <a:pt x="3120390" y="820420"/>
                    </a:cubicBezTo>
                    <a:cubicBezTo>
                      <a:pt x="3130550" y="803910"/>
                      <a:pt x="3150870" y="795020"/>
                      <a:pt x="3175000" y="779780"/>
                    </a:cubicBezTo>
                    <a:cubicBezTo>
                      <a:pt x="3219450" y="751840"/>
                      <a:pt x="3298190" y="709930"/>
                      <a:pt x="3368040" y="675640"/>
                    </a:cubicBezTo>
                    <a:cubicBezTo>
                      <a:pt x="3446780" y="638810"/>
                      <a:pt x="3573780" y="575310"/>
                      <a:pt x="3627120" y="568960"/>
                    </a:cubicBezTo>
                    <a:cubicBezTo>
                      <a:pt x="3649980" y="565150"/>
                      <a:pt x="3662680" y="566420"/>
                      <a:pt x="3676650" y="574040"/>
                    </a:cubicBezTo>
                    <a:cubicBezTo>
                      <a:pt x="3693160" y="584200"/>
                      <a:pt x="3710940" y="610870"/>
                      <a:pt x="3714750" y="628650"/>
                    </a:cubicBezTo>
                    <a:cubicBezTo>
                      <a:pt x="3717290" y="645160"/>
                      <a:pt x="3714750" y="656590"/>
                      <a:pt x="3703320" y="678180"/>
                    </a:cubicBezTo>
                    <a:cubicBezTo>
                      <a:pt x="3666490" y="741680"/>
                      <a:pt x="3426460" y="922020"/>
                      <a:pt x="3371850" y="994410"/>
                    </a:cubicBezTo>
                    <a:cubicBezTo>
                      <a:pt x="3347720" y="1024890"/>
                      <a:pt x="3350260" y="1057910"/>
                      <a:pt x="3332480" y="1069340"/>
                    </a:cubicBezTo>
                    <a:cubicBezTo>
                      <a:pt x="3318510" y="1078230"/>
                      <a:pt x="3296920" y="1076960"/>
                      <a:pt x="3281680" y="1071880"/>
                    </a:cubicBezTo>
                    <a:cubicBezTo>
                      <a:pt x="3266440" y="1066800"/>
                      <a:pt x="3249930" y="1051560"/>
                      <a:pt x="3242310" y="1038860"/>
                    </a:cubicBezTo>
                    <a:cubicBezTo>
                      <a:pt x="3234690" y="1029970"/>
                      <a:pt x="3232150" y="1018540"/>
                      <a:pt x="3232150" y="1005840"/>
                    </a:cubicBezTo>
                    <a:cubicBezTo>
                      <a:pt x="3232150" y="991870"/>
                      <a:pt x="3233420" y="974090"/>
                      <a:pt x="3248660" y="957580"/>
                    </a:cubicBezTo>
                    <a:cubicBezTo>
                      <a:pt x="3280410" y="920750"/>
                      <a:pt x="3431540" y="847090"/>
                      <a:pt x="3486150" y="840740"/>
                    </a:cubicBezTo>
                    <a:cubicBezTo>
                      <a:pt x="3511550" y="838200"/>
                      <a:pt x="3533140" y="843280"/>
                      <a:pt x="3547110" y="855980"/>
                    </a:cubicBezTo>
                    <a:cubicBezTo>
                      <a:pt x="3561080" y="868680"/>
                      <a:pt x="3569970" y="896620"/>
                      <a:pt x="3569970" y="914400"/>
                    </a:cubicBezTo>
                    <a:cubicBezTo>
                      <a:pt x="3568700" y="930910"/>
                      <a:pt x="3559810" y="941070"/>
                      <a:pt x="3547110" y="957580"/>
                    </a:cubicBezTo>
                    <a:cubicBezTo>
                      <a:pt x="3519170" y="991870"/>
                      <a:pt x="3446780" y="1050290"/>
                      <a:pt x="3389630" y="1090930"/>
                    </a:cubicBezTo>
                    <a:cubicBezTo>
                      <a:pt x="3332480" y="1131570"/>
                      <a:pt x="3246120" y="1195070"/>
                      <a:pt x="3205480" y="1198880"/>
                    </a:cubicBezTo>
                    <a:cubicBezTo>
                      <a:pt x="3186430" y="1201420"/>
                      <a:pt x="3171190" y="1192530"/>
                      <a:pt x="3161030" y="1183640"/>
                    </a:cubicBezTo>
                    <a:cubicBezTo>
                      <a:pt x="3152140" y="1177290"/>
                      <a:pt x="3145790" y="1168400"/>
                      <a:pt x="3141980" y="1159510"/>
                    </a:cubicBezTo>
                    <a:cubicBezTo>
                      <a:pt x="3138170" y="1149350"/>
                      <a:pt x="3135630" y="1139190"/>
                      <a:pt x="3136900" y="1127760"/>
                    </a:cubicBezTo>
                    <a:cubicBezTo>
                      <a:pt x="3138170" y="1115060"/>
                      <a:pt x="3140710" y="1102360"/>
                      <a:pt x="3157220" y="1085850"/>
                    </a:cubicBezTo>
                    <a:cubicBezTo>
                      <a:pt x="3218180" y="1019810"/>
                      <a:pt x="3649980" y="775970"/>
                      <a:pt x="3751580" y="745490"/>
                    </a:cubicBezTo>
                    <a:cubicBezTo>
                      <a:pt x="3783330" y="735330"/>
                      <a:pt x="3801110" y="734060"/>
                      <a:pt x="3818890" y="741680"/>
                    </a:cubicBezTo>
                    <a:cubicBezTo>
                      <a:pt x="3834130" y="748030"/>
                      <a:pt x="3848100" y="763270"/>
                      <a:pt x="3855720" y="778510"/>
                    </a:cubicBezTo>
                    <a:cubicBezTo>
                      <a:pt x="3862070" y="792480"/>
                      <a:pt x="3863340" y="812800"/>
                      <a:pt x="3858260" y="829310"/>
                    </a:cubicBezTo>
                    <a:cubicBezTo>
                      <a:pt x="3853180" y="847090"/>
                      <a:pt x="3841750" y="859790"/>
                      <a:pt x="3818890" y="880110"/>
                    </a:cubicBezTo>
                    <a:cubicBezTo>
                      <a:pt x="3765550" y="929640"/>
                      <a:pt x="3553460" y="1070610"/>
                      <a:pt x="3488690" y="1088390"/>
                    </a:cubicBezTo>
                    <a:cubicBezTo>
                      <a:pt x="3464560" y="1094740"/>
                      <a:pt x="3451860" y="1093470"/>
                      <a:pt x="3436620" y="1087120"/>
                    </a:cubicBezTo>
                    <a:cubicBezTo>
                      <a:pt x="3421380" y="1080770"/>
                      <a:pt x="3404870" y="1065530"/>
                      <a:pt x="3397250" y="1051560"/>
                    </a:cubicBezTo>
                    <a:cubicBezTo>
                      <a:pt x="3390900" y="1036320"/>
                      <a:pt x="3389630" y="1013460"/>
                      <a:pt x="3392170" y="999490"/>
                    </a:cubicBezTo>
                    <a:cubicBezTo>
                      <a:pt x="3395980" y="986790"/>
                      <a:pt x="3398520" y="980440"/>
                      <a:pt x="3409950" y="967740"/>
                    </a:cubicBezTo>
                    <a:cubicBezTo>
                      <a:pt x="3449320" y="927100"/>
                      <a:pt x="3666490" y="787400"/>
                      <a:pt x="3731260" y="768350"/>
                    </a:cubicBezTo>
                    <a:cubicBezTo>
                      <a:pt x="3755390" y="759460"/>
                      <a:pt x="3769360" y="759460"/>
                      <a:pt x="3785870" y="764540"/>
                    </a:cubicBezTo>
                    <a:cubicBezTo>
                      <a:pt x="3802380" y="769620"/>
                      <a:pt x="3820160" y="784860"/>
                      <a:pt x="3829050" y="798830"/>
                    </a:cubicBezTo>
                    <a:cubicBezTo>
                      <a:pt x="3836670" y="814070"/>
                      <a:pt x="3840480" y="835660"/>
                      <a:pt x="3837940" y="853440"/>
                    </a:cubicBezTo>
                    <a:cubicBezTo>
                      <a:pt x="3834130" y="869950"/>
                      <a:pt x="3826510" y="883920"/>
                      <a:pt x="3808730" y="899160"/>
                    </a:cubicBezTo>
                    <a:cubicBezTo>
                      <a:pt x="3774440" y="929640"/>
                      <a:pt x="3674110" y="980440"/>
                      <a:pt x="3615690" y="982980"/>
                    </a:cubicBezTo>
                    <a:cubicBezTo>
                      <a:pt x="3569970" y="984250"/>
                      <a:pt x="3539490" y="929640"/>
                      <a:pt x="3492500" y="935990"/>
                    </a:cubicBezTo>
                    <a:cubicBezTo>
                      <a:pt x="3413760" y="948690"/>
                      <a:pt x="3265170" y="1135380"/>
                      <a:pt x="3208020" y="1150620"/>
                    </a:cubicBezTo>
                    <a:cubicBezTo>
                      <a:pt x="3187700" y="1156970"/>
                      <a:pt x="3172460" y="1151890"/>
                      <a:pt x="3161030" y="1145540"/>
                    </a:cubicBezTo>
                    <a:cubicBezTo>
                      <a:pt x="3150870" y="1141730"/>
                      <a:pt x="3141980" y="1135380"/>
                      <a:pt x="3136900" y="1123950"/>
                    </a:cubicBezTo>
                    <a:cubicBezTo>
                      <a:pt x="3129280" y="1109980"/>
                      <a:pt x="3124200" y="1079500"/>
                      <a:pt x="3128010" y="1062990"/>
                    </a:cubicBezTo>
                    <a:cubicBezTo>
                      <a:pt x="3131820" y="1050290"/>
                      <a:pt x="3136900" y="1043940"/>
                      <a:pt x="3149600" y="1031240"/>
                    </a:cubicBezTo>
                    <a:cubicBezTo>
                      <a:pt x="3181350" y="998220"/>
                      <a:pt x="3265170" y="937260"/>
                      <a:pt x="3354070" y="880110"/>
                    </a:cubicBezTo>
                    <a:cubicBezTo>
                      <a:pt x="3505200" y="782320"/>
                      <a:pt x="3826510" y="584200"/>
                      <a:pt x="3989070" y="521970"/>
                    </a:cubicBezTo>
                    <a:cubicBezTo>
                      <a:pt x="4081780" y="486410"/>
                      <a:pt x="4174490" y="449580"/>
                      <a:pt x="4218940" y="469900"/>
                    </a:cubicBezTo>
                    <a:cubicBezTo>
                      <a:pt x="4249420" y="483870"/>
                      <a:pt x="4259580" y="529590"/>
                      <a:pt x="4267200" y="560070"/>
                    </a:cubicBezTo>
                    <a:cubicBezTo>
                      <a:pt x="4273550" y="588010"/>
                      <a:pt x="4269740" y="629920"/>
                      <a:pt x="4263390" y="646430"/>
                    </a:cubicBezTo>
                    <a:cubicBezTo>
                      <a:pt x="4260850" y="654050"/>
                      <a:pt x="4257040" y="657860"/>
                      <a:pt x="4250690" y="662940"/>
                    </a:cubicBezTo>
                    <a:cubicBezTo>
                      <a:pt x="4241800" y="669290"/>
                      <a:pt x="4229100" y="679450"/>
                      <a:pt x="4215130" y="681990"/>
                    </a:cubicBezTo>
                    <a:cubicBezTo>
                      <a:pt x="4197350" y="685800"/>
                      <a:pt x="4170680" y="684530"/>
                      <a:pt x="4154170" y="676910"/>
                    </a:cubicBezTo>
                    <a:cubicBezTo>
                      <a:pt x="4141470" y="671830"/>
                      <a:pt x="4131310" y="661670"/>
                      <a:pt x="4122420" y="651510"/>
                    </a:cubicBezTo>
                    <a:cubicBezTo>
                      <a:pt x="4114800" y="640080"/>
                      <a:pt x="4108450" y="627380"/>
                      <a:pt x="4107180" y="613410"/>
                    </a:cubicBezTo>
                    <a:cubicBezTo>
                      <a:pt x="4105910" y="595630"/>
                      <a:pt x="4109720" y="577850"/>
                      <a:pt x="4119880" y="553720"/>
                    </a:cubicBezTo>
                    <a:cubicBezTo>
                      <a:pt x="4138930" y="510540"/>
                      <a:pt x="4206240" y="406400"/>
                      <a:pt x="4239260" y="383540"/>
                    </a:cubicBezTo>
                    <a:cubicBezTo>
                      <a:pt x="4254500" y="373380"/>
                      <a:pt x="4265930" y="373380"/>
                      <a:pt x="4278630" y="372110"/>
                    </a:cubicBezTo>
                    <a:cubicBezTo>
                      <a:pt x="4291330" y="372110"/>
                      <a:pt x="4306570" y="375920"/>
                      <a:pt x="4318000" y="381000"/>
                    </a:cubicBezTo>
                    <a:cubicBezTo>
                      <a:pt x="4329430" y="387350"/>
                      <a:pt x="4340860" y="397510"/>
                      <a:pt x="4348480" y="407670"/>
                    </a:cubicBezTo>
                    <a:cubicBezTo>
                      <a:pt x="4356100" y="417830"/>
                      <a:pt x="4362450" y="431800"/>
                      <a:pt x="4363720" y="445770"/>
                    </a:cubicBezTo>
                    <a:cubicBezTo>
                      <a:pt x="4366260" y="458470"/>
                      <a:pt x="4366260" y="473710"/>
                      <a:pt x="4358640" y="487680"/>
                    </a:cubicBezTo>
                    <a:cubicBezTo>
                      <a:pt x="4349750" y="506730"/>
                      <a:pt x="4305300" y="524510"/>
                      <a:pt x="4298950" y="546100"/>
                    </a:cubicBezTo>
                    <a:cubicBezTo>
                      <a:pt x="4295140" y="563880"/>
                      <a:pt x="4318000" y="584200"/>
                      <a:pt x="4318000" y="603250"/>
                    </a:cubicBezTo>
                    <a:cubicBezTo>
                      <a:pt x="4316730" y="621030"/>
                      <a:pt x="4306570" y="643890"/>
                      <a:pt x="4293870" y="657860"/>
                    </a:cubicBezTo>
                    <a:cubicBezTo>
                      <a:pt x="4279900" y="670560"/>
                      <a:pt x="4255770" y="679450"/>
                      <a:pt x="4239260" y="681990"/>
                    </a:cubicBezTo>
                    <a:cubicBezTo>
                      <a:pt x="4225290" y="683260"/>
                      <a:pt x="4211320" y="680720"/>
                      <a:pt x="4199890" y="674370"/>
                    </a:cubicBezTo>
                    <a:cubicBezTo>
                      <a:pt x="4187190" y="669290"/>
                      <a:pt x="4174490" y="664210"/>
                      <a:pt x="4168140" y="650240"/>
                    </a:cubicBezTo>
                    <a:cubicBezTo>
                      <a:pt x="4155440" y="624840"/>
                      <a:pt x="4157980" y="535940"/>
                      <a:pt x="4173220" y="513080"/>
                    </a:cubicBezTo>
                    <a:cubicBezTo>
                      <a:pt x="4180840" y="500380"/>
                      <a:pt x="4196080" y="497840"/>
                      <a:pt x="4208780" y="495300"/>
                    </a:cubicBezTo>
                    <a:cubicBezTo>
                      <a:pt x="4221480" y="491490"/>
                      <a:pt x="4235450" y="491490"/>
                      <a:pt x="4248150" y="495300"/>
                    </a:cubicBezTo>
                    <a:cubicBezTo>
                      <a:pt x="4264660" y="500380"/>
                      <a:pt x="4286250" y="514350"/>
                      <a:pt x="4296410" y="530860"/>
                    </a:cubicBezTo>
                    <a:cubicBezTo>
                      <a:pt x="4306570" y="546100"/>
                      <a:pt x="4312920" y="568960"/>
                      <a:pt x="4310380" y="588010"/>
                    </a:cubicBezTo>
                    <a:cubicBezTo>
                      <a:pt x="4306570" y="610870"/>
                      <a:pt x="4287520" y="636270"/>
                      <a:pt x="4269740" y="656590"/>
                    </a:cubicBezTo>
                    <a:cubicBezTo>
                      <a:pt x="4250690" y="678180"/>
                      <a:pt x="4224020" y="711200"/>
                      <a:pt x="4196080" y="711200"/>
                    </a:cubicBezTo>
                    <a:cubicBezTo>
                      <a:pt x="4160520" y="709930"/>
                      <a:pt x="4090670" y="655320"/>
                      <a:pt x="4070350" y="610870"/>
                    </a:cubicBezTo>
                    <a:cubicBezTo>
                      <a:pt x="4050030" y="561340"/>
                      <a:pt x="4069080" y="464820"/>
                      <a:pt x="4086860" y="421640"/>
                    </a:cubicBezTo>
                    <a:cubicBezTo>
                      <a:pt x="4098290" y="393700"/>
                      <a:pt x="4114800" y="372110"/>
                      <a:pt x="4135120" y="363220"/>
                    </a:cubicBezTo>
                    <a:cubicBezTo>
                      <a:pt x="4155440" y="354330"/>
                      <a:pt x="4192270" y="358140"/>
                      <a:pt x="4211320" y="369570"/>
                    </a:cubicBezTo>
                    <a:cubicBezTo>
                      <a:pt x="4229100" y="382270"/>
                      <a:pt x="4243070" y="405130"/>
                      <a:pt x="4248150" y="435610"/>
                    </a:cubicBezTo>
                    <a:cubicBezTo>
                      <a:pt x="4259580" y="495300"/>
                      <a:pt x="4229100" y="709930"/>
                      <a:pt x="4204970" y="716280"/>
                    </a:cubicBezTo>
                    <a:cubicBezTo>
                      <a:pt x="4192270" y="718820"/>
                      <a:pt x="4155440" y="666750"/>
                      <a:pt x="4160520" y="651510"/>
                    </a:cubicBezTo>
                    <a:cubicBezTo>
                      <a:pt x="4163060" y="638810"/>
                      <a:pt x="4196080" y="629920"/>
                      <a:pt x="4212590" y="627380"/>
                    </a:cubicBezTo>
                    <a:cubicBezTo>
                      <a:pt x="4226560" y="626110"/>
                      <a:pt x="4239260" y="627380"/>
                      <a:pt x="4251960" y="633730"/>
                    </a:cubicBezTo>
                    <a:cubicBezTo>
                      <a:pt x="4268470" y="643890"/>
                      <a:pt x="4293870" y="673100"/>
                      <a:pt x="4298950" y="693420"/>
                    </a:cubicBezTo>
                    <a:cubicBezTo>
                      <a:pt x="4304030" y="711200"/>
                      <a:pt x="4298950" y="731520"/>
                      <a:pt x="4288790" y="750570"/>
                    </a:cubicBezTo>
                    <a:cubicBezTo>
                      <a:pt x="4274820" y="779780"/>
                      <a:pt x="4237990" y="815340"/>
                      <a:pt x="4204970" y="843280"/>
                    </a:cubicBezTo>
                    <a:cubicBezTo>
                      <a:pt x="4169410" y="873760"/>
                      <a:pt x="4113530" y="932180"/>
                      <a:pt x="4077970" y="925830"/>
                    </a:cubicBezTo>
                    <a:cubicBezTo>
                      <a:pt x="4044950" y="920750"/>
                      <a:pt x="4020820" y="824230"/>
                      <a:pt x="3996690" y="821690"/>
                    </a:cubicBezTo>
                    <a:cubicBezTo>
                      <a:pt x="3982720" y="820420"/>
                      <a:pt x="3971290" y="852170"/>
                      <a:pt x="3957320" y="859790"/>
                    </a:cubicBezTo>
                    <a:cubicBezTo>
                      <a:pt x="3945890" y="864870"/>
                      <a:pt x="3931920" y="866140"/>
                      <a:pt x="3920490" y="864870"/>
                    </a:cubicBezTo>
                    <a:cubicBezTo>
                      <a:pt x="3907790" y="863600"/>
                      <a:pt x="3895090" y="859790"/>
                      <a:pt x="3884930" y="852170"/>
                    </a:cubicBezTo>
                    <a:cubicBezTo>
                      <a:pt x="3872230" y="843280"/>
                      <a:pt x="3858260" y="822960"/>
                      <a:pt x="3853180" y="807720"/>
                    </a:cubicBezTo>
                    <a:cubicBezTo>
                      <a:pt x="3849370" y="796290"/>
                      <a:pt x="3848100" y="788670"/>
                      <a:pt x="3851910" y="770890"/>
                    </a:cubicBezTo>
                    <a:cubicBezTo>
                      <a:pt x="3860800" y="727710"/>
                      <a:pt x="3931920" y="608330"/>
                      <a:pt x="3952240" y="549910"/>
                    </a:cubicBezTo>
                    <a:cubicBezTo>
                      <a:pt x="3964940" y="513080"/>
                      <a:pt x="3963670" y="477520"/>
                      <a:pt x="3973830" y="455930"/>
                    </a:cubicBezTo>
                    <a:cubicBezTo>
                      <a:pt x="3980180" y="441960"/>
                      <a:pt x="3985260" y="434340"/>
                      <a:pt x="3995420" y="426720"/>
                    </a:cubicBezTo>
                    <a:cubicBezTo>
                      <a:pt x="4009390" y="417830"/>
                      <a:pt x="4029710" y="407670"/>
                      <a:pt x="4047490" y="408940"/>
                    </a:cubicBezTo>
                    <a:cubicBezTo>
                      <a:pt x="4067810" y="411480"/>
                      <a:pt x="4098290" y="429260"/>
                      <a:pt x="4109720" y="445770"/>
                    </a:cubicBezTo>
                    <a:cubicBezTo>
                      <a:pt x="4119880" y="459740"/>
                      <a:pt x="4122420" y="473710"/>
                      <a:pt x="4119880" y="499110"/>
                    </a:cubicBezTo>
                    <a:cubicBezTo>
                      <a:pt x="4114800" y="565150"/>
                      <a:pt x="4029710" y="793750"/>
                      <a:pt x="3983990" y="849630"/>
                    </a:cubicBezTo>
                    <a:cubicBezTo>
                      <a:pt x="3962400" y="875030"/>
                      <a:pt x="3942080" y="887730"/>
                      <a:pt x="3920490" y="890270"/>
                    </a:cubicBezTo>
                    <a:cubicBezTo>
                      <a:pt x="3898900" y="891540"/>
                      <a:pt x="3867150" y="876300"/>
                      <a:pt x="3853180" y="861060"/>
                    </a:cubicBezTo>
                    <a:cubicBezTo>
                      <a:pt x="3840480" y="847090"/>
                      <a:pt x="3835400" y="831850"/>
                      <a:pt x="3835400" y="807720"/>
                    </a:cubicBezTo>
                    <a:cubicBezTo>
                      <a:pt x="3832860" y="755650"/>
                      <a:pt x="3884930" y="624840"/>
                      <a:pt x="3892550" y="563880"/>
                    </a:cubicBezTo>
                    <a:cubicBezTo>
                      <a:pt x="3897630" y="528320"/>
                      <a:pt x="3891280" y="500380"/>
                      <a:pt x="3897630" y="478790"/>
                    </a:cubicBezTo>
                    <a:cubicBezTo>
                      <a:pt x="3901440" y="463550"/>
                      <a:pt x="3906520" y="454660"/>
                      <a:pt x="3915410" y="444500"/>
                    </a:cubicBezTo>
                    <a:cubicBezTo>
                      <a:pt x="3928110" y="433070"/>
                      <a:pt x="3948430" y="421640"/>
                      <a:pt x="3966210" y="419100"/>
                    </a:cubicBezTo>
                    <a:cubicBezTo>
                      <a:pt x="3983990" y="417830"/>
                      <a:pt x="4006850" y="424180"/>
                      <a:pt x="4020820" y="434340"/>
                    </a:cubicBezTo>
                    <a:cubicBezTo>
                      <a:pt x="4036060" y="444500"/>
                      <a:pt x="4048760" y="459740"/>
                      <a:pt x="4052570" y="481330"/>
                    </a:cubicBezTo>
                    <a:cubicBezTo>
                      <a:pt x="4058920" y="518160"/>
                      <a:pt x="4023360" y="585470"/>
                      <a:pt x="4013200" y="643890"/>
                    </a:cubicBezTo>
                    <a:cubicBezTo>
                      <a:pt x="4001770" y="709930"/>
                      <a:pt x="4011930" y="824230"/>
                      <a:pt x="3992880" y="857250"/>
                    </a:cubicBezTo>
                    <a:cubicBezTo>
                      <a:pt x="3985260" y="871220"/>
                      <a:pt x="3975100" y="875030"/>
                      <a:pt x="3962400" y="880110"/>
                    </a:cubicBezTo>
                    <a:cubicBezTo>
                      <a:pt x="3947160" y="883920"/>
                      <a:pt x="3921760" y="885190"/>
                      <a:pt x="3906520" y="880110"/>
                    </a:cubicBezTo>
                    <a:cubicBezTo>
                      <a:pt x="3893820" y="876300"/>
                      <a:pt x="3882390" y="869950"/>
                      <a:pt x="3874770" y="859790"/>
                    </a:cubicBezTo>
                    <a:cubicBezTo>
                      <a:pt x="3864610" y="847090"/>
                      <a:pt x="3854450" y="824230"/>
                      <a:pt x="3854450" y="806450"/>
                    </a:cubicBezTo>
                    <a:cubicBezTo>
                      <a:pt x="3853180" y="789940"/>
                      <a:pt x="3860800" y="775970"/>
                      <a:pt x="3873500" y="754380"/>
                    </a:cubicBezTo>
                    <a:cubicBezTo>
                      <a:pt x="3900170" y="708660"/>
                      <a:pt x="3994150" y="628650"/>
                      <a:pt x="4043680" y="563880"/>
                    </a:cubicBezTo>
                    <a:cubicBezTo>
                      <a:pt x="4089400" y="501650"/>
                      <a:pt x="4128770" y="396240"/>
                      <a:pt x="4163060" y="373380"/>
                    </a:cubicBezTo>
                    <a:cubicBezTo>
                      <a:pt x="4177030" y="364490"/>
                      <a:pt x="4191000" y="365760"/>
                      <a:pt x="4203700" y="367030"/>
                    </a:cubicBezTo>
                    <a:cubicBezTo>
                      <a:pt x="4217670" y="368300"/>
                      <a:pt x="4232910" y="373380"/>
                      <a:pt x="4244340" y="381000"/>
                    </a:cubicBezTo>
                    <a:cubicBezTo>
                      <a:pt x="4255770" y="387350"/>
                      <a:pt x="4265930" y="398780"/>
                      <a:pt x="4273550" y="410210"/>
                    </a:cubicBezTo>
                    <a:cubicBezTo>
                      <a:pt x="4279900" y="422910"/>
                      <a:pt x="4284980" y="438150"/>
                      <a:pt x="4284980" y="450850"/>
                    </a:cubicBezTo>
                    <a:cubicBezTo>
                      <a:pt x="4284980" y="464820"/>
                      <a:pt x="4282440" y="480060"/>
                      <a:pt x="4276090" y="492760"/>
                    </a:cubicBezTo>
                    <a:cubicBezTo>
                      <a:pt x="4271010" y="504190"/>
                      <a:pt x="4264660" y="514350"/>
                      <a:pt x="4249420" y="524510"/>
                    </a:cubicBezTo>
                    <a:cubicBezTo>
                      <a:pt x="4216400" y="548640"/>
                      <a:pt x="4094480" y="589280"/>
                      <a:pt x="4053840" y="590550"/>
                    </a:cubicBezTo>
                    <a:cubicBezTo>
                      <a:pt x="4036060" y="591820"/>
                      <a:pt x="4025900" y="586740"/>
                      <a:pt x="4014470" y="580390"/>
                    </a:cubicBezTo>
                    <a:cubicBezTo>
                      <a:pt x="4001770" y="572770"/>
                      <a:pt x="3990340" y="562610"/>
                      <a:pt x="3982720" y="551180"/>
                    </a:cubicBezTo>
                    <a:cubicBezTo>
                      <a:pt x="3976370" y="539750"/>
                      <a:pt x="3970020" y="527050"/>
                      <a:pt x="3968750" y="511810"/>
                    </a:cubicBezTo>
                    <a:cubicBezTo>
                      <a:pt x="3968750" y="494030"/>
                      <a:pt x="3972560" y="472440"/>
                      <a:pt x="3985260" y="452120"/>
                    </a:cubicBezTo>
                    <a:cubicBezTo>
                      <a:pt x="4004310" y="422910"/>
                      <a:pt x="4055110" y="392430"/>
                      <a:pt x="4097020" y="364490"/>
                    </a:cubicBezTo>
                    <a:cubicBezTo>
                      <a:pt x="4144010" y="334010"/>
                      <a:pt x="4198620" y="294640"/>
                      <a:pt x="4253230" y="281940"/>
                    </a:cubicBezTo>
                    <a:cubicBezTo>
                      <a:pt x="4305300" y="270510"/>
                      <a:pt x="4378960" y="269240"/>
                      <a:pt x="4414520" y="289560"/>
                    </a:cubicBezTo>
                    <a:cubicBezTo>
                      <a:pt x="4441190" y="303530"/>
                      <a:pt x="4452620" y="334010"/>
                      <a:pt x="4464050" y="360680"/>
                    </a:cubicBezTo>
                    <a:cubicBezTo>
                      <a:pt x="4476750" y="389890"/>
                      <a:pt x="4484370" y="425450"/>
                      <a:pt x="4485640" y="455930"/>
                    </a:cubicBezTo>
                    <a:cubicBezTo>
                      <a:pt x="4486910" y="483870"/>
                      <a:pt x="4484370" y="501650"/>
                      <a:pt x="4474210" y="538480"/>
                    </a:cubicBezTo>
                    <a:cubicBezTo>
                      <a:pt x="4451350" y="615950"/>
                      <a:pt x="4371340" y="805180"/>
                      <a:pt x="4319270" y="890270"/>
                    </a:cubicBezTo>
                    <a:cubicBezTo>
                      <a:pt x="4286250" y="946150"/>
                      <a:pt x="4253230" y="985520"/>
                      <a:pt x="4221480" y="1016000"/>
                    </a:cubicBezTo>
                    <a:cubicBezTo>
                      <a:pt x="4197350" y="1038860"/>
                      <a:pt x="4177030" y="1054100"/>
                      <a:pt x="4152900" y="1066800"/>
                    </a:cubicBezTo>
                    <a:cubicBezTo>
                      <a:pt x="4130040" y="1078230"/>
                      <a:pt x="4105910" y="1084580"/>
                      <a:pt x="4079240" y="1089660"/>
                    </a:cubicBezTo>
                    <a:cubicBezTo>
                      <a:pt x="4047490" y="1096010"/>
                      <a:pt x="4004310" y="1089660"/>
                      <a:pt x="3976370" y="1097280"/>
                    </a:cubicBezTo>
                    <a:cubicBezTo>
                      <a:pt x="3954780" y="1102360"/>
                      <a:pt x="3939540" y="1121410"/>
                      <a:pt x="3920490" y="1122680"/>
                    </a:cubicBezTo>
                    <a:cubicBezTo>
                      <a:pt x="3901440" y="1125220"/>
                      <a:pt x="3876040" y="1116330"/>
                      <a:pt x="3862070" y="1106170"/>
                    </a:cubicBezTo>
                    <a:cubicBezTo>
                      <a:pt x="3849370" y="1098550"/>
                      <a:pt x="3840480" y="1085850"/>
                      <a:pt x="3835400" y="1074420"/>
                    </a:cubicBezTo>
                    <a:cubicBezTo>
                      <a:pt x="3829050" y="1061720"/>
                      <a:pt x="3825240" y="1047750"/>
                      <a:pt x="3826510" y="1033780"/>
                    </a:cubicBezTo>
                    <a:cubicBezTo>
                      <a:pt x="3829050" y="1016000"/>
                      <a:pt x="3832860" y="996950"/>
                      <a:pt x="3850640" y="976630"/>
                    </a:cubicBezTo>
                    <a:cubicBezTo>
                      <a:pt x="3898900" y="923290"/>
                      <a:pt x="4146550" y="805180"/>
                      <a:pt x="4207510" y="782320"/>
                    </a:cubicBezTo>
                    <a:cubicBezTo>
                      <a:pt x="4226560" y="775970"/>
                      <a:pt x="4234180" y="773430"/>
                      <a:pt x="4246880" y="774700"/>
                    </a:cubicBezTo>
                    <a:cubicBezTo>
                      <a:pt x="4260850" y="774700"/>
                      <a:pt x="4274820" y="778510"/>
                      <a:pt x="4286250" y="786130"/>
                    </a:cubicBezTo>
                    <a:cubicBezTo>
                      <a:pt x="4301490" y="795020"/>
                      <a:pt x="4319270" y="816610"/>
                      <a:pt x="4325620" y="833120"/>
                    </a:cubicBezTo>
                    <a:cubicBezTo>
                      <a:pt x="4330700" y="847090"/>
                      <a:pt x="4330700" y="861060"/>
                      <a:pt x="4328160" y="873760"/>
                    </a:cubicBezTo>
                    <a:cubicBezTo>
                      <a:pt x="4326890" y="887730"/>
                      <a:pt x="4323080" y="899160"/>
                      <a:pt x="4312920" y="911860"/>
                    </a:cubicBezTo>
                    <a:cubicBezTo>
                      <a:pt x="4296410" y="933450"/>
                      <a:pt x="4263390" y="957580"/>
                      <a:pt x="4229100" y="979170"/>
                    </a:cubicBezTo>
                    <a:cubicBezTo>
                      <a:pt x="4185920" y="1007110"/>
                      <a:pt x="4117340" y="1043940"/>
                      <a:pt x="4067810" y="1059180"/>
                    </a:cubicBezTo>
                    <a:cubicBezTo>
                      <a:pt x="4030980" y="1071880"/>
                      <a:pt x="4000500" y="1074420"/>
                      <a:pt x="3966210" y="1076960"/>
                    </a:cubicBezTo>
                    <a:cubicBezTo>
                      <a:pt x="3930650" y="1079500"/>
                      <a:pt x="3859530" y="1079500"/>
                      <a:pt x="3858260" y="1073150"/>
                    </a:cubicBezTo>
                    <a:cubicBezTo>
                      <a:pt x="3858260" y="1068070"/>
                      <a:pt x="3931920" y="1049020"/>
                      <a:pt x="3931920" y="1049020"/>
                    </a:cubicBezTo>
                    <a:cubicBezTo>
                      <a:pt x="3931920" y="1049020"/>
                      <a:pt x="3882390" y="1075690"/>
                      <a:pt x="3860800" y="1073150"/>
                    </a:cubicBezTo>
                    <a:cubicBezTo>
                      <a:pt x="3837940" y="1069340"/>
                      <a:pt x="3808730" y="1047750"/>
                      <a:pt x="3799840" y="1027430"/>
                    </a:cubicBezTo>
                    <a:cubicBezTo>
                      <a:pt x="3789680" y="1007110"/>
                      <a:pt x="3793490" y="979170"/>
                      <a:pt x="3802380" y="951230"/>
                    </a:cubicBezTo>
                    <a:cubicBezTo>
                      <a:pt x="3815080" y="913130"/>
                      <a:pt x="3862070" y="840740"/>
                      <a:pt x="3892550" y="824230"/>
                    </a:cubicBezTo>
                    <a:cubicBezTo>
                      <a:pt x="3910330" y="814070"/>
                      <a:pt x="3931920" y="815340"/>
                      <a:pt x="3949700" y="822960"/>
                    </a:cubicBezTo>
                    <a:cubicBezTo>
                      <a:pt x="3968750" y="830580"/>
                      <a:pt x="3992880" y="857250"/>
                      <a:pt x="4000500" y="877570"/>
                    </a:cubicBezTo>
                    <a:cubicBezTo>
                      <a:pt x="4005580" y="894080"/>
                      <a:pt x="4003040" y="918210"/>
                      <a:pt x="3995420" y="933450"/>
                    </a:cubicBezTo>
                    <a:cubicBezTo>
                      <a:pt x="3987800" y="949960"/>
                      <a:pt x="3972560" y="960120"/>
                      <a:pt x="3953510" y="972820"/>
                    </a:cubicBezTo>
                    <a:cubicBezTo>
                      <a:pt x="3923030" y="993140"/>
                      <a:pt x="3865880" y="1014730"/>
                      <a:pt x="3818890" y="1029970"/>
                    </a:cubicBezTo>
                    <a:cubicBezTo>
                      <a:pt x="3771900" y="1045210"/>
                      <a:pt x="3707130" y="1071880"/>
                      <a:pt x="3671570" y="1062990"/>
                    </a:cubicBezTo>
                    <a:cubicBezTo>
                      <a:pt x="3647440" y="1056640"/>
                      <a:pt x="3624580" y="1035050"/>
                      <a:pt x="3615690" y="1016000"/>
                    </a:cubicBezTo>
                    <a:cubicBezTo>
                      <a:pt x="3608070" y="999490"/>
                      <a:pt x="3608070" y="976630"/>
                      <a:pt x="3615690" y="960120"/>
                    </a:cubicBezTo>
                    <a:cubicBezTo>
                      <a:pt x="3623310" y="941070"/>
                      <a:pt x="3641090" y="925830"/>
                      <a:pt x="3669030" y="910590"/>
                    </a:cubicBezTo>
                    <a:cubicBezTo>
                      <a:pt x="3728720" y="878840"/>
                      <a:pt x="3911600" y="815340"/>
                      <a:pt x="3982720" y="828040"/>
                    </a:cubicBezTo>
                    <a:cubicBezTo>
                      <a:pt x="4023360" y="836930"/>
                      <a:pt x="4069080" y="867410"/>
                      <a:pt x="4071620" y="894080"/>
                    </a:cubicBezTo>
                    <a:cubicBezTo>
                      <a:pt x="4075430" y="927100"/>
                      <a:pt x="4004310" y="986790"/>
                      <a:pt x="3968750" y="1013460"/>
                    </a:cubicBezTo>
                    <a:cubicBezTo>
                      <a:pt x="3940810" y="1033780"/>
                      <a:pt x="3912870" y="1042670"/>
                      <a:pt x="3881120" y="1051560"/>
                    </a:cubicBezTo>
                    <a:cubicBezTo>
                      <a:pt x="3845560" y="1061720"/>
                      <a:pt x="3788410" y="1054100"/>
                      <a:pt x="3765550" y="1066800"/>
                    </a:cubicBezTo>
                    <a:cubicBezTo>
                      <a:pt x="3751580" y="1075690"/>
                      <a:pt x="3752850" y="1090930"/>
                      <a:pt x="3740150" y="1099820"/>
                    </a:cubicBezTo>
                    <a:cubicBezTo>
                      <a:pt x="3726180" y="1108710"/>
                      <a:pt x="3702050" y="1118870"/>
                      <a:pt x="3683000" y="1117600"/>
                    </a:cubicBezTo>
                    <a:cubicBezTo>
                      <a:pt x="3663950" y="1116330"/>
                      <a:pt x="3641090" y="1106170"/>
                      <a:pt x="3627120" y="1092200"/>
                    </a:cubicBezTo>
                    <a:cubicBezTo>
                      <a:pt x="3614420" y="1079500"/>
                      <a:pt x="3602990" y="1059180"/>
                      <a:pt x="3602990" y="1037590"/>
                    </a:cubicBezTo>
                    <a:cubicBezTo>
                      <a:pt x="3600450" y="1008380"/>
                      <a:pt x="3619500" y="957580"/>
                      <a:pt x="3636010" y="933450"/>
                    </a:cubicBezTo>
                    <a:cubicBezTo>
                      <a:pt x="3648710" y="914400"/>
                      <a:pt x="3665220" y="900430"/>
                      <a:pt x="3681730" y="894080"/>
                    </a:cubicBezTo>
                    <a:cubicBezTo>
                      <a:pt x="3699510" y="887730"/>
                      <a:pt x="3726180" y="890270"/>
                      <a:pt x="3742690" y="895350"/>
                    </a:cubicBezTo>
                    <a:cubicBezTo>
                      <a:pt x="3756660" y="900430"/>
                      <a:pt x="3766820" y="909320"/>
                      <a:pt x="3775710" y="919480"/>
                    </a:cubicBezTo>
                    <a:cubicBezTo>
                      <a:pt x="3784600" y="929640"/>
                      <a:pt x="3790950" y="942340"/>
                      <a:pt x="3793490" y="956310"/>
                    </a:cubicBezTo>
                    <a:cubicBezTo>
                      <a:pt x="3796030" y="969010"/>
                      <a:pt x="3796030" y="980440"/>
                      <a:pt x="3793490" y="996950"/>
                    </a:cubicBezTo>
                    <a:cubicBezTo>
                      <a:pt x="3787140" y="1024890"/>
                      <a:pt x="3759200" y="1075690"/>
                      <a:pt x="3742690" y="1109980"/>
                    </a:cubicBezTo>
                    <a:cubicBezTo>
                      <a:pt x="3728720" y="1137920"/>
                      <a:pt x="3719830" y="1172210"/>
                      <a:pt x="3700780" y="1186180"/>
                    </a:cubicBezTo>
                    <a:cubicBezTo>
                      <a:pt x="3684270" y="1198880"/>
                      <a:pt x="3658870" y="1201420"/>
                      <a:pt x="3642360" y="1201420"/>
                    </a:cubicBezTo>
                    <a:cubicBezTo>
                      <a:pt x="3628390" y="1200150"/>
                      <a:pt x="3615690" y="1193800"/>
                      <a:pt x="3604260" y="1186180"/>
                    </a:cubicBezTo>
                    <a:cubicBezTo>
                      <a:pt x="3594100" y="1178560"/>
                      <a:pt x="3583940" y="1168400"/>
                      <a:pt x="3577590" y="1155700"/>
                    </a:cubicBezTo>
                    <a:cubicBezTo>
                      <a:pt x="3569970" y="1140460"/>
                      <a:pt x="3566160" y="1115060"/>
                      <a:pt x="3569970" y="1096010"/>
                    </a:cubicBezTo>
                    <a:cubicBezTo>
                      <a:pt x="3575050" y="1078230"/>
                      <a:pt x="3585210" y="1065530"/>
                      <a:pt x="3604260" y="1047750"/>
                    </a:cubicBezTo>
                    <a:cubicBezTo>
                      <a:pt x="3651250" y="1003300"/>
                      <a:pt x="3826510" y="899160"/>
                      <a:pt x="3888740" y="878840"/>
                    </a:cubicBezTo>
                    <a:cubicBezTo>
                      <a:pt x="3915410" y="868680"/>
                      <a:pt x="3930650" y="866140"/>
                      <a:pt x="3949700" y="869950"/>
                    </a:cubicBezTo>
                    <a:cubicBezTo>
                      <a:pt x="3968750" y="875030"/>
                      <a:pt x="3990340" y="891540"/>
                      <a:pt x="4001770" y="905510"/>
                    </a:cubicBezTo>
                    <a:cubicBezTo>
                      <a:pt x="4010660" y="916940"/>
                      <a:pt x="4014470" y="930910"/>
                      <a:pt x="4017010" y="944880"/>
                    </a:cubicBezTo>
                    <a:cubicBezTo>
                      <a:pt x="4018280" y="957580"/>
                      <a:pt x="4017010" y="970280"/>
                      <a:pt x="4011930" y="986790"/>
                    </a:cubicBezTo>
                    <a:cubicBezTo>
                      <a:pt x="4003040" y="1013460"/>
                      <a:pt x="3964940" y="1055370"/>
                      <a:pt x="3948430" y="1089660"/>
                    </a:cubicBezTo>
                    <a:cubicBezTo>
                      <a:pt x="3933190" y="1121410"/>
                      <a:pt x="3928110" y="1165860"/>
                      <a:pt x="3911600" y="1184910"/>
                    </a:cubicBezTo>
                    <a:cubicBezTo>
                      <a:pt x="3901440" y="1197610"/>
                      <a:pt x="3890010" y="1202690"/>
                      <a:pt x="3874770" y="1205230"/>
                    </a:cubicBezTo>
                    <a:cubicBezTo>
                      <a:pt x="3856990" y="1209040"/>
                      <a:pt x="3829050" y="1206500"/>
                      <a:pt x="3812540" y="1200150"/>
                    </a:cubicBezTo>
                    <a:cubicBezTo>
                      <a:pt x="3799840" y="1193800"/>
                      <a:pt x="3788410" y="1184910"/>
                      <a:pt x="3780790" y="1172210"/>
                    </a:cubicBezTo>
                    <a:cubicBezTo>
                      <a:pt x="3770630" y="1156970"/>
                      <a:pt x="3761740" y="1136650"/>
                      <a:pt x="3764280" y="1112520"/>
                    </a:cubicBezTo>
                    <a:cubicBezTo>
                      <a:pt x="3770630" y="1064260"/>
                      <a:pt x="3841750" y="943610"/>
                      <a:pt x="3873500" y="915670"/>
                    </a:cubicBezTo>
                    <a:cubicBezTo>
                      <a:pt x="3887470" y="904240"/>
                      <a:pt x="3900170" y="902970"/>
                      <a:pt x="3914140" y="900430"/>
                    </a:cubicBezTo>
                    <a:cubicBezTo>
                      <a:pt x="3926840" y="899160"/>
                      <a:pt x="3943350" y="901700"/>
                      <a:pt x="3956050" y="905510"/>
                    </a:cubicBezTo>
                    <a:cubicBezTo>
                      <a:pt x="3968750" y="910590"/>
                      <a:pt x="3981450" y="919480"/>
                      <a:pt x="3990340" y="930910"/>
                    </a:cubicBezTo>
                    <a:cubicBezTo>
                      <a:pt x="3999230" y="941070"/>
                      <a:pt x="4008120" y="948690"/>
                      <a:pt x="4010660" y="967740"/>
                    </a:cubicBezTo>
                    <a:cubicBezTo>
                      <a:pt x="4017010" y="1014730"/>
                      <a:pt x="3981450" y="1177290"/>
                      <a:pt x="3961130" y="1221740"/>
                    </a:cubicBezTo>
                    <a:cubicBezTo>
                      <a:pt x="3953510" y="1239520"/>
                      <a:pt x="3945890" y="1247140"/>
                      <a:pt x="3935730" y="1256030"/>
                    </a:cubicBezTo>
                    <a:cubicBezTo>
                      <a:pt x="3924300" y="1264920"/>
                      <a:pt x="3911600" y="1272540"/>
                      <a:pt x="3896360" y="1275080"/>
                    </a:cubicBezTo>
                    <a:cubicBezTo>
                      <a:pt x="3878580" y="1277620"/>
                      <a:pt x="3850640" y="1275080"/>
                      <a:pt x="3832860" y="1264920"/>
                    </a:cubicBezTo>
                    <a:cubicBezTo>
                      <a:pt x="3815080" y="1254760"/>
                      <a:pt x="3799840" y="1231900"/>
                      <a:pt x="3792220" y="1214120"/>
                    </a:cubicBezTo>
                    <a:cubicBezTo>
                      <a:pt x="3787140" y="1200150"/>
                      <a:pt x="3784600" y="1186180"/>
                      <a:pt x="3788410" y="1172210"/>
                    </a:cubicBezTo>
                    <a:cubicBezTo>
                      <a:pt x="3793490" y="1154430"/>
                      <a:pt x="3818890" y="1143000"/>
                      <a:pt x="3823970" y="1121410"/>
                    </a:cubicBezTo>
                    <a:cubicBezTo>
                      <a:pt x="3831590" y="1089660"/>
                      <a:pt x="3797300" y="1016000"/>
                      <a:pt x="3808730" y="990600"/>
                    </a:cubicBezTo>
                    <a:cubicBezTo>
                      <a:pt x="3815080" y="976630"/>
                      <a:pt x="3830320" y="970280"/>
                      <a:pt x="3844290" y="965200"/>
                    </a:cubicBezTo>
                    <a:cubicBezTo>
                      <a:pt x="3856990" y="960120"/>
                      <a:pt x="3872230" y="956310"/>
                      <a:pt x="3887470" y="958850"/>
                    </a:cubicBezTo>
                    <a:cubicBezTo>
                      <a:pt x="3905250" y="961390"/>
                      <a:pt x="3931920" y="974090"/>
                      <a:pt x="3944620" y="986790"/>
                    </a:cubicBezTo>
                    <a:cubicBezTo>
                      <a:pt x="3956050" y="996950"/>
                      <a:pt x="3962400" y="1010920"/>
                      <a:pt x="3966210" y="1024890"/>
                    </a:cubicBezTo>
                    <a:cubicBezTo>
                      <a:pt x="3970020" y="1038860"/>
                      <a:pt x="3971290" y="1051560"/>
                      <a:pt x="3967480" y="1068070"/>
                    </a:cubicBezTo>
                    <a:cubicBezTo>
                      <a:pt x="3961130" y="1094740"/>
                      <a:pt x="3925570" y="1130300"/>
                      <a:pt x="3914140" y="1162050"/>
                    </a:cubicBezTo>
                    <a:cubicBezTo>
                      <a:pt x="3902710" y="1191260"/>
                      <a:pt x="3896360" y="1212850"/>
                      <a:pt x="3897630" y="1250950"/>
                    </a:cubicBezTo>
                    <a:cubicBezTo>
                      <a:pt x="3900170" y="1322070"/>
                      <a:pt x="3975100" y="1498600"/>
                      <a:pt x="3975100" y="1553210"/>
                    </a:cubicBezTo>
                    <a:cubicBezTo>
                      <a:pt x="3973830" y="1574800"/>
                      <a:pt x="3970020" y="1583690"/>
                      <a:pt x="3962400" y="1596390"/>
                    </a:cubicBezTo>
                    <a:cubicBezTo>
                      <a:pt x="3950970" y="1611630"/>
                      <a:pt x="3930650" y="1630680"/>
                      <a:pt x="3910330" y="1637030"/>
                    </a:cubicBezTo>
                    <a:cubicBezTo>
                      <a:pt x="3891280" y="1643380"/>
                      <a:pt x="3863340" y="1639570"/>
                      <a:pt x="3845560" y="1633220"/>
                    </a:cubicBezTo>
                    <a:cubicBezTo>
                      <a:pt x="3831590" y="1628140"/>
                      <a:pt x="3820160" y="1619250"/>
                      <a:pt x="3811270" y="1606550"/>
                    </a:cubicBezTo>
                    <a:cubicBezTo>
                      <a:pt x="3797300" y="1590040"/>
                      <a:pt x="3784600" y="1562100"/>
                      <a:pt x="3778250" y="1536700"/>
                    </a:cubicBezTo>
                    <a:cubicBezTo>
                      <a:pt x="3771900" y="1510030"/>
                      <a:pt x="3780790" y="1477010"/>
                      <a:pt x="3771900" y="1450340"/>
                    </a:cubicBezTo>
                    <a:cubicBezTo>
                      <a:pt x="3761740" y="1421130"/>
                      <a:pt x="3737610" y="1391920"/>
                      <a:pt x="3716020" y="1369060"/>
                    </a:cubicBezTo>
                    <a:cubicBezTo>
                      <a:pt x="3696970" y="1346200"/>
                      <a:pt x="3667760" y="1333500"/>
                      <a:pt x="3649980" y="1311910"/>
                    </a:cubicBezTo>
                    <a:cubicBezTo>
                      <a:pt x="3632200" y="1291590"/>
                      <a:pt x="3614420" y="1270000"/>
                      <a:pt x="3608070" y="1244600"/>
                    </a:cubicBezTo>
                    <a:cubicBezTo>
                      <a:pt x="3600450" y="1216660"/>
                      <a:pt x="3627120" y="1169670"/>
                      <a:pt x="3611880" y="1149350"/>
                    </a:cubicBezTo>
                    <a:cubicBezTo>
                      <a:pt x="3592830" y="1127760"/>
                      <a:pt x="3486150" y="1145540"/>
                      <a:pt x="3482340" y="1131570"/>
                    </a:cubicBezTo>
                    <a:cubicBezTo>
                      <a:pt x="3479800" y="1118870"/>
                      <a:pt x="3556000" y="1069340"/>
                      <a:pt x="3568700" y="1075690"/>
                    </a:cubicBezTo>
                    <a:cubicBezTo>
                      <a:pt x="3580130" y="1082040"/>
                      <a:pt x="3554730" y="1132840"/>
                      <a:pt x="3564890" y="1154430"/>
                    </a:cubicBezTo>
                    <a:cubicBezTo>
                      <a:pt x="3575050" y="1176020"/>
                      <a:pt x="3632200" y="1186180"/>
                      <a:pt x="3629660" y="1203960"/>
                    </a:cubicBezTo>
                    <a:cubicBezTo>
                      <a:pt x="3628390" y="1230630"/>
                      <a:pt x="3522980" y="1266190"/>
                      <a:pt x="3474720" y="1290320"/>
                    </a:cubicBezTo>
                    <a:cubicBezTo>
                      <a:pt x="3435350" y="1311910"/>
                      <a:pt x="3399790" y="1336040"/>
                      <a:pt x="3365500" y="1344930"/>
                    </a:cubicBezTo>
                    <a:cubicBezTo>
                      <a:pt x="3336290" y="1352550"/>
                      <a:pt x="3310890" y="1348740"/>
                      <a:pt x="3282950" y="1350010"/>
                    </a:cubicBezTo>
                    <a:cubicBezTo>
                      <a:pt x="3256280" y="1350010"/>
                      <a:pt x="3230880" y="1355090"/>
                      <a:pt x="3205480" y="1347470"/>
                    </a:cubicBezTo>
                    <a:cubicBezTo>
                      <a:pt x="3177540" y="1339850"/>
                      <a:pt x="3136900" y="1320800"/>
                      <a:pt x="3122930" y="1296670"/>
                    </a:cubicBezTo>
                    <a:cubicBezTo>
                      <a:pt x="3108960" y="1272540"/>
                      <a:pt x="3110230" y="1226820"/>
                      <a:pt x="3120390" y="1200150"/>
                    </a:cubicBezTo>
                    <a:cubicBezTo>
                      <a:pt x="3129280" y="1174750"/>
                      <a:pt x="3150870" y="1153160"/>
                      <a:pt x="3172460" y="1137920"/>
                    </a:cubicBezTo>
                    <a:cubicBezTo>
                      <a:pt x="3197860" y="1122680"/>
                      <a:pt x="3227070" y="1117600"/>
                      <a:pt x="3262630" y="1109980"/>
                    </a:cubicBezTo>
                    <a:cubicBezTo>
                      <a:pt x="3310890" y="1098550"/>
                      <a:pt x="3376930" y="1085850"/>
                      <a:pt x="3436620" y="1083310"/>
                    </a:cubicBezTo>
                    <a:cubicBezTo>
                      <a:pt x="3500120" y="1080770"/>
                      <a:pt x="3628390" y="1076960"/>
                      <a:pt x="3634740" y="1096010"/>
                    </a:cubicBezTo>
                    <a:cubicBezTo>
                      <a:pt x="3639820" y="1109980"/>
                      <a:pt x="3597910" y="1139190"/>
                      <a:pt x="3563620" y="1159510"/>
                    </a:cubicBezTo>
                    <a:cubicBezTo>
                      <a:pt x="3503930" y="1197610"/>
                      <a:pt x="3354070" y="1285240"/>
                      <a:pt x="3285490" y="1271270"/>
                    </a:cubicBezTo>
                    <a:cubicBezTo>
                      <a:pt x="3237230" y="1261110"/>
                      <a:pt x="3194050" y="1201420"/>
                      <a:pt x="3178810" y="1160780"/>
                    </a:cubicBezTo>
                    <a:cubicBezTo>
                      <a:pt x="3166110" y="1125220"/>
                      <a:pt x="3168650" y="1075690"/>
                      <a:pt x="3182620" y="1049020"/>
                    </a:cubicBezTo>
                    <a:cubicBezTo>
                      <a:pt x="3192780" y="1027430"/>
                      <a:pt x="3216910" y="1008380"/>
                      <a:pt x="3237230" y="1002030"/>
                    </a:cubicBezTo>
                    <a:cubicBezTo>
                      <a:pt x="3253740" y="996950"/>
                      <a:pt x="3276600" y="1000760"/>
                      <a:pt x="3290570" y="1009650"/>
                    </a:cubicBezTo>
                    <a:cubicBezTo>
                      <a:pt x="3305810" y="1017270"/>
                      <a:pt x="3319780" y="1031240"/>
                      <a:pt x="3327400" y="1051560"/>
                    </a:cubicBezTo>
                    <a:cubicBezTo>
                      <a:pt x="3336290" y="1078230"/>
                      <a:pt x="3332480" y="1137920"/>
                      <a:pt x="3319780" y="1168400"/>
                    </a:cubicBezTo>
                    <a:cubicBezTo>
                      <a:pt x="3310890" y="1191260"/>
                      <a:pt x="3293110" y="1214120"/>
                      <a:pt x="3274060" y="1221740"/>
                    </a:cubicBezTo>
                    <a:cubicBezTo>
                      <a:pt x="3255010" y="1229360"/>
                      <a:pt x="3220720" y="1224280"/>
                      <a:pt x="3202940" y="1214120"/>
                    </a:cubicBezTo>
                    <a:cubicBezTo>
                      <a:pt x="3187700" y="1205230"/>
                      <a:pt x="3180080" y="1192530"/>
                      <a:pt x="3172460" y="1169670"/>
                    </a:cubicBezTo>
                    <a:cubicBezTo>
                      <a:pt x="3155950" y="1122680"/>
                      <a:pt x="3173730" y="989330"/>
                      <a:pt x="3166110" y="927100"/>
                    </a:cubicBezTo>
                    <a:cubicBezTo>
                      <a:pt x="3161030" y="887730"/>
                      <a:pt x="3139440" y="859790"/>
                      <a:pt x="3144520" y="833120"/>
                    </a:cubicBezTo>
                    <a:cubicBezTo>
                      <a:pt x="3148330" y="811530"/>
                      <a:pt x="3164840" y="786130"/>
                      <a:pt x="3182620" y="777240"/>
                    </a:cubicBezTo>
                    <a:cubicBezTo>
                      <a:pt x="3200400" y="767080"/>
                      <a:pt x="3232150" y="765810"/>
                      <a:pt x="3251200" y="774700"/>
                    </a:cubicBezTo>
                    <a:cubicBezTo>
                      <a:pt x="3268980" y="784860"/>
                      <a:pt x="3281680" y="801370"/>
                      <a:pt x="3290570" y="830580"/>
                    </a:cubicBezTo>
                    <a:cubicBezTo>
                      <a:pt x="3312160" y="904240"/>
                      <a:pt x="3285490" y="1196340"/>
                      <a:pt x="3263900" y="1252220"/>
                    </a:cubicBezTo>
                    <a:cubicBezTo>
                      <a:pt x="3258820" y="1268730"/>
                      <a:pt x="3252470" y="1273810"/>
                      <a:pt x="3242310" y="1280160"/>
                    </a:cubicBezTo>
                    <a:cubicBezTo>
                      <a:pt x="3230880" y="1289050"/>
                      <a:pt x="3208020" y="1296670"/>
                      <a:pt x="3192780" y="1296670"/>
                    </a:cubicBezTo>
                    <a:cubicBezTo>
                      <a:pt x="3180080" y="1296670"/>
                      <a:pt x="3168650" y="1292860"/>
                      <a:pt x="3158490" y="1285240"/>
                    </a:cubicBezTo>
                    <a:cubicBezTo>
                      <a:pt x="3147060" y="1277620"/>
                      <a:pt x="3135630" y="1267460"/>
                      <a:pt x="3126740" y="1244600"/>
                    </a:cubicBezTo>
                    <a:cubicBezTo>
                      <a:pt x="3101340" y="1184910"/>
                      <a:pt x="3069590" y="935990"/>
                      <a:pt x="3082290" y="873760"/>
                    </a:cubicBezTo>
                    <a:cubicBezTo>
                      <a:pt x="3087370" y="850900"/>
                      <a:pt x="3094990" y="839470"/>
                      <a:pt x="3107690" y="829310"/>
                    </a:cubicBezTo>
                    <a:cubicBezTo>
                      <a:pt x="3119120" y="819150"/>
                      <a:pt x="3139440" y="811530"/>
                      <a:pt x="3155950" y="811530"/>
                    </a:cubicBezTo>
                    <a:cubicBezTo>
                      <a:pt x="3172460" y="812800"/>
                      <a:pt x="3191510" y="820420"/>
                      <a:pt x="3202940" y="831850"/>
                    </a:cubicBezTo>
                    <a:cubicBezTo>
                      <a:pt x="3215640" y="842010"/>
                      <a:pt x="3223260" y="858520"/>
                      <a:pt x="3225800" y="877570"/>
                    </a:cubicBezTo>
                    <a:cubicBezTo>
                      <a:pt x="3229610" y="908050"/>
                      <a:pt x="3204210" y="955040"/>
                      <a:pt x="3197860" y="1002030"/>
                    </a:cubicBezTo>
                    <a:cubicBezTo>
                      <a:pt x="3190240" y="1060450"/>
                      <a:pt x="3199130" y="1160780"/>
                      <a:pt x="3187700" y="1202690"/>
                    </a:cubicBezTo>
                    <a:cubicBezTo>
                      <a:pt x="3181350" y="1223010"/>
                      <a:pt x="3173730" y="1236980"/>
                      <a:pt x="3163570" y="1247140"/>
                    </a:cubicBezTo>
                    <a:cubicBezTo>
                      <a:pt x="3155950" y="1254760"/>
                      <a:pt x="3145790" y="1259840"/>
                      <a:pt x="3134360" y="1262380"/>
                    </a:cubicBezTo>
                    <a:cubicBezTo>
                      <a:pt x="3120390" y="1264920"/>
                      <a:pt x="3098800" y="1262380"/>
                      <a:pt x="3084830" y="1256030"/>
                    </a:cubicBezTo>
                    <a:cubicBezTo>
                      <a:pt x="3074670" y="1252220"/>
                      <a:pt x="3068320" y="1249680"/>
                      <a:pt x="3059430" y="1234440"/>
                    </a:cubicBezTo>
                    <a:cubicBezTo>
                      <a:pt x="3022600" y="1164590"/>
                      <a:pt x="2950210" y="635000"/>
                      <a:pt x="2973070" y="535940"/>
                    </a:cubicBezTo>
                    <a:cubicBezTo>
                      <a:pt x="2979420" y="506730"/>
                      <a:pt x="2990850" y="492760"/>
                      <a:pt x="3007360" y="483870"/>
                    </a:cubicBezTo>
                    <a:cubicBezTo>
                      <a:pt x="3023870" y="474980"/>
                      <a:pt x="3054350" y="477520"/>
                      <a:pt x="3069590" y="482600"/>
                    </a:cubicBezTo>
                    <a:cubicBezTo>
                      <a:pt x="3081020" y="486410"/>
                      <a:pt x="3088640" y="494030"/>
                      <a:pt x="3094990" y="502920"/>
                    </a:cubicBezTo>
                    <a:cubicBezTo>
                      <a:pt x="3102610" y="514350"/>
                      <a:pt x="3105150" y="527050"/>
                      <a:pt x="3106420" y="549910"/>
                    </a:cubicBezTo>
                    <a:cubicBezTo>
                      <a:pt x="3111500" y="603250"/>
                      <a:pt x="3087370" y="739140"/>
                      <a:pt x="3082290" y="833120"/>
                    </a:cubicBezTo>
                    <a:cubicBezTo>
                      <a:pt x="3078480" y="924560"/>
                      <a:pt x="3091180" y="1052830"/>
                      <a:pt x="3079750" y="1106170"/>
                    </a:cubicBezTo>
                    <a:cubicBezTo>
                      <a:pt x="3073400" y="1130300"/>
                      <a:pt x="3067050" y="1143000"/>
                      <a:pt x="3055620" y="1154430"/>
                    </a:cubicBezTo>
                    <a:cubicBezTo>
                      <a:pt x="3048000" y="1164590"/>
                      <a:pt x="3036570" y="1169670"/>
                      <a:pt x="3025140" y="1172210"/>
                    </a:cubicBezTo>
                    <a:cubicBezTo>
                      <a:pt x="3009900" y="1176020"/>
                      <a:pt x="2985770" y="1173480"/>
                      <a:pt x="2970530" y="1168400"/>
                    </a:cubicBezTo>
                    <a:cubicBezTo>
                      <a:pt x="2959100" y="1163320"/>
                      <a:pt x="2950210" y="1154430"/>
                      <a:pt x="2942590" y="1145540"/>
                    </a:cubicBezTo>
                    <a:cubicBezTo>
                      <a:pt x="2936240" y="1135380"/>
                      <a:pt x="2933700" y="1129030"/>
                      <a:pt x="2928620" y="1111250"/>
                    </a:cubicBezTo>
                    <a:cubicBezTo>
                      <a:pt x="2914650" y="1056640"/>
                      <a:pt x="2874010" y="811530"/>
                      <a:pt x="2891790" y="753110"/>
                    </a:cubicBezTo>
                    <a:cubicBezTo>
                      <a:pt x="2899410" y="731520"/>
                      <a:pt x="2910840" y="722630"/>
                      <a:pt x="2924810" y="715010"/>
                    </a:cubicBezTo>
                    <a:cubicBezTo>
                      <a:pt x="2938780" y="707390"/>
                      <a:pt x="2959100" y="704850"/>
                      <a:pt x="2974340" y="707390"/>
                    </a:cubicBezTo>
                    <a:cubicBezTo>
                      <a:pt x="2989580" y="711200"/>
                      <a:pt x="3007360" y="722630"/>
                      <a:pt x="3016250" y="735330"/>
                    </a:cubicBezTo>
                    <a:cubicBezTo>
                      <a:pt x="3026410" y="748030"/>
                      <a:pt x="3027680" y="760730"/>
                      <a:pt x="3030220" y="783590"/>
                    </a:cubicBezTo>
                    <a:cubicBezTo>
                      <a:pt x="3035300" y="838200"/>
                      <a:pt x="3032760" y="1018540"/>
                      <a:pt x="3012440" y="1064260"/>
                    </a:cubicBezTo>
                    <a:cubicBezTo>
                      <a:pt x="3003550" y="1082040"/>
                      <a:pt x="2990850" y="1089660"/>
                      <a:pt x="2979420" y="1096010"/>
                    </a:cubicBezTo>
                    <a:cubicBezTo>
                      <a:pt x="2969260" y="1101090"/>
                      <a:pt x="2959100" y="1102360"/>
                      <a:pt x="2948940" y="1101090"/>
                    </a:cubicBezTo>
                    <a:cubicBezTo>
                      <a:pt x="2936240" y="1099820"/>
                      <a:pt x="2917190" y="1090930"/>
                      <a:pt x="2907030" y="1082040"/>
                    </a:cubicBezTo>
                    <a:cubicBezTo>
                      <a:pt x="2899410" y="1074420"/>
                      <a:pt x="2896870" y="1071880"/>
                      <a:pt x="2891790" y="1055370"/>
                    </a:cubicBezTo>
                    <a:cubicBezTo>
                      <a:pt x="2867660" y="972820"/>
                      <a:pt x="2825750" y="350520"/>
                      <a:pt x="2851150" y="242570"/>
                    </a:cubicBezTo>
                    <a:cubicBezTo>
                      <a:pt x="2857500" y="214630"/>
                      <a:pt x="2866390" y="201930"/>
                      <a:pt x="2879090" y="191770"/>
                    </a:cubicBezTo>
                    <a:cubicBezTo>
                      <a:pt x="2890520" y="182880"/>
                      <a:pt x="2909570" y="180340"/>
                      <a:pt x="2922270" y="182880"/>
                    </a:cubicBezTo>
                    <a:cubicBezTo>
                      <a:pt x="2936240" y="184150"/>
                      <a:pt x="2952750" y="193040"/>
                      <a:pt x="2961640" y="204470"/>
                    </a:cubicBezTo>
                    <a:cubicBezTo>
                      <a:pt x="2970530" y="214630"/>
                      <a:pt x="2971800" y="222250"/>
                      <a:pt x="2975610" y="246380"/>
                    </a:cubicBezTo>
                    <a:cubicBezTo>
                      <a:pt x="2995930" y="364490"/>
                      <a:pt x="2993390" y="1214120"/>
                      <a:pt x="2973070" y="1336040"/>
                    </a:cubicBezTo>
                    <a:cubicBezTo>
                      <a:pt x="2969260" y="1361440"/>
                      <a:pt x="2966720" y="1369060"/>
                      <a:pt x="2959100" y="1380490"/>
                    </a:cubicBezTo>
                    <a:cubicBezTo>
                      <a:pt x="2952750" y="1389380"/>
                      <a:pt x="2943860" y="1395730"/>
                      <a:pt x="2933700" y="1399540"/>
                    </a:cubicBezTo>
                    <a:cubicBezTo>
                      <a:pt x="2921000" y="1403350"/>
                      <a:pt x="2899410" y="1404620"/>
                      <a:pt x="2886710" y="1400810"/>
                    </a:cubicBezTo>
                    <a:cubicBezTo>
                      <a:pt x="2876550" y="1398270"/>
                      <a:pt x="2867660" y="1393190"/>
                      <a:pt x="2860040" y="1384300"/>
                    </a:cubicBezTo>
                    <a:cubicBezTo>
                      <a:pt x="2851150" y="1374140"/>
                      <a:pt x="2847340" y="1365250"/>
                      <a:pt x="2840990" y="1341120"/>
                    </a:cubicBezTo>
                    <a:cubicBezTo>
                      <a:pt x="2818130" y="1242060"/>
                      <a:pt x="2769870" y="661670"/>
                      <a:pt x="2785110" y="554990"/>
                    </a:cubicBezTo>
                    <a:cubicBezTo>
                      <a:pt x="2790190" y="527050"/>
                      <a:pt x="2794000" y="516890"/>
                      <a:pt x="2805430" y="504190"/>
                    </a:cubicBezTo>
                    <a:cubicBezTo>
                      <a:pt x="2816860" y="491490"/>
                      <a:pt x="2835910" y="478790"/>
                      <a:pt x="2853690" y="478790"/>
                    </a:cubicBezTo>
                    <a:cubicBezTo>
                      <a:pt x="2874010" y="477520"/>
                      <a:pt x="2907030" y="488950"/>
                      <a:pt x="2921000" y="504190"/>
                    </a:cubicBezTo>
                    <a:cubicBezTo>
                      <a:pt x="2933700" y="516890"/>
                      <a:pt x="2937510" y="534670"/>
                      <a:pt x="2940050" y="554990"/>
                    </a:cubicBezTo>
                    <a:cubicBezTo>
                      <a:pt x="2945130" y="582930"/>
                      <a:pt x="2946400" y="633730"/>
                      <a:pt x="2937510" y="660400"/>
                    </a:cubicBezTo>
                    <a:cubicBezTo>
                      <a:pt x="2931160" y="679450"/>
                      <a:pt x="2921000" y="695960"/>
                      <a:pt x="2907030" y="704850"/>
                    </a:cubicBezTo>
                    <a:cubicBezTo>
                      <a:pt x="2889250" y="715010"/>
                      <a:pt x="2854960" y="718820"/>
                      <a:pt x="2835910" y="713740"/>
                    </a:cubicBezTo>
                    <a:cubicBezTo>
                      <a:pt x="2819400" y="708660"/>
                      <a:pt x="2805430" y="698500"/>
                      <a:pt x="2795270" y="676910"/>
                    </a:cubicBezTo>
                    <a:cubicBezTo>
                      <a:pt x="2769870" y="621030"/>
                      <a:pt x="2778760" y="368300"/>
                      <a:pt x="2791460" y="314960"/>
                    </a:cubicBezTo>
                    <a:cubicBezTo>
                      <a:pt x="2795270" y="298450"/>
                      <a:pt x="2799080" y="293370"/>
                      <a:pt x="2807970" y="284480"/>
                    </a:cubicBezTo>
                    <a:cubicBezTo>
                      <a:pt x="2818130" y="274320"/>
                      <a:pt x="2837180" y="262890"/>
                      <a:pt x="2852420" y="261620"/>
                    </a:cubicBezTo>
                    <a:cubicBezTo>
                      <a:pt x="2867660" y="260350"/>
                      <a:pt x="2887980" y="265430"/>
                      <a:pt x="2900680" y="274320"/>
                    </a:cubicBezTo>
                    <a:cubicBezTo>
                      <a:pt x="2913380" y="283210"/>
                      <a:pt x="2922270" y="292100"/>
                      <a:pt x="2928620" y="314960"/>
                    </a:cubicBezTo>
                    <a:cubicBezTo>
                      <a:pt x="2950210" y="400050"/>
                      <a:pt x="2900680" y="852170"/>
                      <a:pt x="2860040" y="946150"/>
                    </a:cubicBezTo>
                    <a:cubicBezTo>
                      <a:pt x="2846070" y="977900"/>
                      <a:pt x="2832100" y="991870"/>
                      <a:pt x="2813050" y="1000760"/>
                    </a:cubicBezTo>
                    <a:cubicBezTo>
                      <a:pt x="2796540" y="1008380"/>
                      <a:pt x="2773680" y="1007110"/>
                      <a:pt x="2758440" y="1000760"/>
                    </a:cubicBezTo>
                    <a:cubicBezTo>
                      <a:pt x="2741930" y="995680"/>
                      <a:pt x="2730500" y="986790"/>
                      <a:pt x="2716530" y="965200"/>
                    </a:cubicBezTo>
                    <a:cubicBezTo>
                      <a:pt x="2679700" y="908050"/>
                      <a:pt x="2623820" y="674370"/>
                      <a:pt x="2603500" y="594360"/>
                    </a:cubicBezTo>
                    <a:cubicBezTo>
                      <a:pt x="2593340" y="556260"/>
                      <a:pt x="2583180" y="532130"/>
                      <a:pt x="2583180" y="509270"/>
                    </a:cubicBezTo>
                    <a:cubicBezTo>
                      <a:pt x="2583180" y="495300"/>
                      <a:pt x="2585720" y="483870"/>
                      <a:pt x="2592070" y="472440"/>
                    </a:cubicBezTo>
                    <a:cubicBezTo>
                      <a:pt x="2599690" y="458470"/>
                      <a:pt x="2618740" y="440690"/>
                      <a:pt x="2632710" y="434340"/>
                    </a:cubicBezTo>
                    <a:cubicBezTo>
                      <a:pt x="2645410" y="427990"/>
                      <a:pt x="2658110" y="426720"/>
                      <a:pt x="2670810" y="427990"/>
                    </a:cubicBezTo>
                    <a:cubicBezTo>
                      <a:pt x="2683510" y="429260"/>
                      <a:pt x="2696210" y="433070"/>
                      <a:pt x="2706370" y="440690"/>
                    </a:cubicBezTo>
                    <a:cubicBezTo>
                      <a:pt x="2720340" y="450850"/>
                      <a:pt x="2731770" y="463550"/>
                      <a:pt x="2740660" y="486410"/>
                    </a:cubicBezTo>
                    <a:cubicBezTo>
                      <a:pt x="2757170" y="534670"/>
                      <a:pt x="2764790" y="683260"/>
                      <a:pt x="2758440" y="726440"/>
                    </a:cubicBezTo>
                    <a:cubicBezTo>
                      <a:pt x="2755900" y="744220"/>
                      <a:pt x="2752090" y="751840"/>
                      <a:pt x="2744470" y="762000"/>
                    </a:cubicBezTo>
                    <a:cubicBezTo>
                      <a:pt x="2734310" y="774700"/>
                      <a:pt x="2715260" y="789940"/>
                      <a:pt x="2697480" y="792480"/>
                    </a:cubicBezTo>
                    <a:cubicBezTo>
                      <a:pt x="2677160" y="796290"/>
                      <a:pt x="2642870" y="786130"/>
                      <a:pt x="2627630" y="773430"/>
                    </a:cubicBezTo>
                    <a:cubicBezTo>
                      <a:pt x="2613660" y="762000"/>
                      <a:pt x="2607310" y="748030"/>
                      <a:pt x="2602230" y="723900"/>
                    </a:cubicBezTo>
                    <a:cubicBezTo>
                      <a:pt x="2590800" y="666750"/>
                      <a:pt x="2606040" y="471170"/>
                      <a:pt x="2618740" y="421640"/>
                    </a:cubicBezTo>
                    <a:cubicBezTo>
                      <a:pt x="2623820" y="405130"/>
                      <a:pt x="2627630" y="398780"/>
                      <a:pt x="2636520" y="388620"/>
                    </a:cubicBezTo>
                    <a:cubicBezTo>
                      <a:pt x="2647950" y="378460"/>
                      <a:pt x="2668270" y="365760"/>
                      <a:pt x="2684780" y="363220"/>
                    </a:cubicBezTo>
                    <a:cubicBezTo>
                      <a:pt x="2701290" y="361950"/>
                      <a:pt x="2724150" y="367030"/>
                      <a:pt x="2738120" y="377190"/>
                    </a:cubicBezTo>
                    <a:cubicBezTo>
                      <a:pt x="2752090" y="386080"/>
                      <a:pt x="2760980" y="397510"/>
                      <a:pt x="2768600" y="421640"/>
                    </a:cubicBezTo>
                    <a:cubicBezTo>
                      <a:pt x="2788920" y="483870"/>
                      <a:pt x="2787650" y="718820"/>
                      <a:pt x="2776220" y="784860"/>
                    </a:cubicBezTo>
                    <a:cubicBezTo>
                      <a:pt x="2772410" y="811530"/>
                      <a:pt x="2769870" y="824230"/>
                      <a:pt x="2755900" y="836930"/>
                    </a:cubicBezTo>
                    <a:cubicBezTo>
                      <a:pt x="2741930" y="852170"/>
                      <a:pt x="2708910" y="866140"/>
                      <a:pt x="2687320" y="863600"/>
                    </a:cubicBezTo>
                    <a:cubicBezTo>
                      <a:pt x="2665730" y="861060"/>
                      <a:pt x="2640330" y="845820"/>
                      <a:pt x="2627630" y="821690"/>
                    </a:cubicBezTo>
                    <a:cubicBezTo>
                      <a:pt x="2606040" y="781050"/>
                      <a:pt x="2613660" y="660400"/>
                      <a:pt x="2621280" y="614680"/>
                    </a:cubicBezTo>
                    <a:cubicBezTo>
                      <a:pt x="2625090" y="591820"/>
                      <a:pt x="2628900" y="576580"/>
                      <a:pt x="2639060" y="563880"/>
                    </a:cubicBezTo>
                    <a:cubicBezTo>
                      <a:pt x="2650490" y="551180"/>
                      <a:pt x="2670810" y="541020"/>
                      <a:pt x="2687320" y="538480"/>
                    </a:cubicBezTo>
                    <a:cubicBezTo>
                      <a:pt x="2703830" y="535940"/>
                      <a:pt x="2726690" y="541020"/>
                      <a:pt x="2740660" y="551180"/>
                    </a:cubicBezTo>
                    <a:cubicBezTo>
                      <a:pt x="2754630" y="560070"/>
                      <a:pt x="2763520" y="572770"/>
                      <a:pt x="2771140" y="595630"/>
                    </a:cubicBezTo>
                    <a:cubicBezTo>
                      <a:pt x="2788920" y="643890"/>
                      <a:pt x="2788920" y="807720"/>
                      <a:pt x="2782570" y="853440"/>
                    </a:cubicBezTo>
                    <a:cubicBezTo>
                      <a:pt x="2781300" y="869950"/>
                      <a:pt x="2780030" y="877570"/>
                      <a:pt x="2772410" y="887730"/>
                    </a:cubicBezTo>
                    <a:cubicBezTo>
                      <a:pt x="2764790" y="899160"/>
                      <a:pt x="2747010" y="914400"/>
                      <a:pt x="2731770" y="919480"/>
                    </a:cubicBezTo>
                    <a:cubicBezTo>
                      <a:pt x="2716530" y="924560"/>
                      <a:pt x="2694940" y="923290"/>
                      <a:pt x="2679700" y="915670"/>
                    </a:cubicBezTo>
                    <a:cubicBezTo>
                      <a:pt x="2661920" y="906780"/>
                      <a:pt x="2647950" y="891540"/>
                      <a:pt x="2637790" y="862330"/>
                    </a:cubicBezTo>
                    <a:cubicBezTo>
                      <a:pt x="2612390" y="786130"/>
                      <a:pt x="2627630" y="482600"/>
                      <a:pt x="2645410" y="410210"/>
                    </a:cubicBezTo>
                    <a:cubicBezTo>
                      <a:pt x="2651760" y="384810"/>
                      <a:pt x="2659380" y="373380"/>
                      <a:pt x="2669540" y="361950"/>
                    </a:cubicBezTo>
                    <a:cubicBezTo>
                      <a:pt x="2678430" y="353060"/>
                      <a:pt x="2688590" y="347980"/>
                      <a:pt x="2701290" y="345440"/>
                    </a:cubicBezTo>
                    <a:cubicBezTo>
                      <a:pt x="2715260" y="342900"/>
                      <a:pt x="2738120" y="344170"/>
                      <a:pt x="2753360" y="350520"/>
                    </a:cubicBezTo>
                    <a:cubicBezTo>
                      <a:pt x="2768600" y="358140"/>
                      <a:pt x="2780030" y="369570"/>
                      <a:pt x="2788920" y="389890"/>
                    </a:cubicBezTo>
                    <a:cubicBezTo>
                      <a:pt x="2807970" y="430530"/>
                      <a:pt x="2811780" y="525780"/>
                      <a:pt x="2815590" y="595630"/>
                    </a:cubicBezTo>
                    <a:cubicBezTo>
                      <a:pt x="2819400" y="664210"/>
                      <a:pt x="2827020" y="763270"/>
                      <a:pt x="2813050" y="805180"/>
                    </a:cubicBezTo>
                    <a:cubicBezTo>
                      <a:pt x="2806700" y="825500"/>
                      <a:pt x="2797810" y="838200"/>
                      <a:pt x="2783840" y="847090"/>
                    </a:cubicBezTo>
                    <a:cubicBezTo>
                      <a:pt x="2771140" y="855980"/>
                      <a:pt x="2750820" y="861060"/>
                      <a:pt x="2734310" y="859790"/>
                    </a:cubicBezTo>
                    <a:cubicBezTo>
                      <a:pt x="2719070" y="857250"/>
                      <a:pt x="2700020" y="848360"/>
                      <a:pt x="2688590" y="835660"/>
                    </a:cubicBezTo>
                    <a:cubicBezTo>
                      <a:pt x="2678430" y="824230"/>
                      <a:pt x="2674620" y="811530"/>
                      <a:pt x="2670810" y="787400"/>
                    </a:cubicBezTo>
                    <a:cubicBezTo>
                      <a:pt x="2661920" y="732790"/>
                      <a:pt x="2664460" y="547370"/>
                      <a:pt x="2680970" y="504190"/>
                    </a:cubicBezTo>
                    <a:cubicBezTo>
                      <a:pt x="2687320" y="490220"/>
                      <a:pt x="2693670" y="485140"/>
                      <a:pt x="2702560" y="478790"/>
                    </a:cubicBezTo>
                    <a:cubicBezTo>
                      <a:pt x="2715260" y="471170"/>
                      <a:pt x="2736850" y="466090"/>
                      <a:pt x="2750820" y="466090"/>
                    </a:cubicBezTo>
                    <a:cubicBezTo>
                      <a:pt x="2762250" y="467360"/>
                      <a:pt x="2772410" y="469900"/>
                      <a:pt x="2781300" y="477520"/>
                    </a:cubicBezTo>
                    <a:cubicBezTo>
                      <a:pt x="2792730" y="486410"/>
                      <a:pt x="2802890" y="494030"/>
                      <a:pt x="2810510" y="516890"/>
                    </a:cubicBezTo>
                    <a:cubicBezTo>
                      <a:pt x="2837180" y="591820"/>
                      <a:pt x="2847340" y="967740"/>
                      <a:pt x="2833370" y="1049020"/>
                    </a:cubicBezTo>
                    <a:cubicBezTo>
                      <a:pt x="2829560" y="1074420"/>
                      <a:pt x="2827020" y="1085850"/>
                      <a:pt x="2815590" y="1098550"/>
                    </a:cubicBezTo>
                    <a:cubicBezTo>
                      <a:pt x="2801620" y="1111250"/>
                      <a:pt x="2768600" y="1122680"/>
                      <a:pt x="2750820" y="1122680"/>
                    </a:cubicBezTo>
                    <a:cubicBezTo>
                      <a:pt x="2738120" y="1122680"/>
                      <a:pt x="2727960" y="1117600"/>
                      <a:pt x="2719070" y="1109980"/>
                    </a:cubicBezTo>
                    <a:cubicBezTo>
                      <a:pt x="2706370" y="1099820"/>
                      <a:pt x="2696210" y="1089660"/>
                      <a:pt x="2688590" y="1066800"/>
                    </a:cubicBezTo>
                    <a:cubicBezTo>
                      <a:pt x="2669540" y="1002030"/>
                      <a:pt x="2673350" y="728980"/>
                      <a:pt x="2691130" y="664210"/>
                    </a:cubicBezTo>
                    <a:cubicBezTo>
                      <a:pt x="2697480" y="640080"/>
                      <a:pt x="2703830" y="629920"/>
                      <a:pt x="2716530" y="619760"/>
                    </a:cubicBezTo>
                    <a:cubicBezTo>
                      <a:pt x="2729230" y="609600"/>
                      <a:pt x="2748280" y="603250"/>
                      <a:pt x="2764790" y="603250"/>
                    </a:cubicBezTo>
                    <a:cubicBezTo>
                      <a:pt x="2780030" y="604520"/>
                      <a:pt x="2799080" y="612140"/>
                      <a:pt x="2810510" y="623570"/>
                    </a:cubicBezTo>
                    <a:cubicBezTo>
                      <a:pt x="2821940" y="633730"/>
                      <a:pt x="2825750" y="645160"/>
                      <a:pt x="2833370" y="668020"/>
                    </a:cubicBezTo>
                    <a:cubicBezTo>
                      <a:pt x="2852420" y="737870"/>
                      <a:pt x="2900680" y="1022350"/>
                      <a:pt x="2882900" y="1094740"/>
                    </a:cubicBezTo>
                    <a:cubicBezTo>
                      <a:pt x="2875280" y="1122680"/>
                      <a:pt x="2861310" y="1139190"/>
                      <a:pt x="2844800" y="1146810"/>
                    </a:cubicBezTo>
                    <a:cubicBezTo>
                      <a:pt x="2827020" y="1155700"/>
                      <a:pt x="2796540" y="1155700"/>
                      <a:pt x="2780030" y="1145540"/>
                    </a:cubicBezTo>
                    <a:cubicBezTo>
                      <a:pt x="2763520" y="1136650"/>
                      <a:pt x="2749550" y="1116330"/>
                      <a:pt x="2744470" y="1092200"/>
                    </a:cubicBezTo>
                    <a:cubicBezTo>
                      <a:pt x="2735580" y="1051560"/>
                      <a:pt x="2764790" y="985520"/>
                      <a:pt x="2771140" y="919480"/>
                    </a:cubicBezTo>
                    <a:cubicBezTo>
                      <a:pt x="2780030" y="833120"/>
                      <a:pt x="2768600" y="669290"/>
                      <a:pt x="2786380" y="617220"/>
                    </a:cubicBezTo>
                    <a:cubicBezTo>
                      <a:pt x="2792730" y="596900"/>
                      <a:pt x="2800350" y="588010"/>
                      <a:pt x="2813050" y="579120"/>
                    </a:cubicBezTo>
                    <a:cubicBezTo>
                      <a:pt x="2824480" y="571500"/>
                      <a:pt x="2843530" y="566420"/>
                      <a:pt x="2857500" y="567690"/>
                    </a:cubicBezTo>
                    <a:cubicBezTo>
                      <a:pt x="2872740" y="570230"/>
                      <a:pt x="2889250" y="580390"/>
                      <a:pt x="2899410" y="589280"/>
                    </a:cubicBezTo>
                    <a:cubicBezTo>
                      <a:pt x="2907030" y="596900"/>
                      <a:pt x="2909570" y="604520"/>
                      <a:pt x="2913380" y="617220"/>
                    </a:cubicBezTo>
                    <a:cubicBezTo>
                      <a:pt x="2921000" y="642620"/>
                      <a:pt x="2924810" y="681990"/>
                      <a:pt x="2927350" y="734060"/>
                    </a:cubicBezTo>
                    <a:cubicBezTo>
                      <a:pt x="2934970" y="839470"/>
                      <a:pt x="2945130" y="1136650"/>
                      <a:pt x="2931160" y="1211580"/>
                    </a:cubicBezTo>
                    <a:cubicBezTo>
                      <a:pt x="2927350" y="1235710"/>
                      <a:pt x="2923540" y="1245870"/>
                      <a:pt x="2914650" y="1257300"/>
                    </a:cubicBezTo>
                    <a:cubicBezTo>
                      <a:pt x="2907030" y="1266190"/>
                      <a:pt x="2898140" y="1272540"/>
                      <a:pt x="2887980" y="1276350"/>
                    </a:cubicBezTo>
                    <a:cubicBezTo>
                      <a:pt x="2874010" y="1280160"/>
                      <a:pt x="2853690" y="1282700"/>
                      <a:pt x="2838450" y="1276350"/>
                    </a:cubicBezTo>
                    <a:cubicBezTo>
                      <a:pt x="2821940" y="1268730"/>
                      <a:pt x="2807970" y="1256030"/>
                      <a:pt x="2796540" y="1228090"/>
                    </a:cubicBezTo>
                    <a:cubicBezTo>
                      <a:pt x="2763520" y="1145540"/>
                      <a:pt x="2760980" y="742950"/>
                      <a:pt x="2783840" y="664210"/>
                    </a:cubicBezTo>
                    <a:cubicBezTo>
                      <a:pt x="2790190" y="641350"/>
                      <a:pt x="2799080" y="632460"/>
                      <a:pt x="2811780" y="623570"/>
                    </a:cubicBezTo>
                    <a:cubicBezTo>
                      <a:pt x="2824480" y="614680"/>
                      <a:pt x="2844800" y="609600"/>
                      <a:pt x="2860040" y="612140"/>
                    </a:cubicBezTo>
                    <a:cubicBezTo>
                      <a:pt x="2875280" y="613410"/>
                      <a:pt x="2894330" y="623570"/>
                      <a:pt x="2904490" y="635000"/>
                    </a:cubicBezTo>
                    <a:cubicBezTo>
                      <a:pt x="2914650" y="646430"/>
                      <a:pt x="2917190" y="656590"/>
                      <a:pt x="2921000" y="680720"/>
                    </a:cubicBezTo>
                    <a:cubicBezTo>
                      <a:pt x="2934970" y="754380"/>
                      <a:pt x="2926080" y="1075690"/>
                      <a:pt x="2919730" y="1137920"/>
                    </a:cubicBezTo>
                    <a:cubicBezTo>
                      <a:pt x="2917190" y="1155700"/>
                      <a:pt x="2917190" y="1160780"/>
                      <a:pt x="2912110" y="1169670"/>
                    </a:cubicBezTo>
                    <a:cubicBezTo>
                      <a:pt x="2904490" y="1182370"/>
                      <a:pt x="2891790" y="1197610"/>
                      <a:pt x="2876550" y="1202690"/>
                    </a:cubicBezTo>
                    <a:cubicBezTo>
                      <a:pt x="2858770" y="1207770"/>
                      <a:pt x="2829560" y="1205230"/>
                      <a:pt x="2813050" y="1196340"/>
                    </a:cubicBezTo>
                    <a:cubicBezTo>
                      <a:pt x="2800350" y="1188720"/>
                      <a:pt x="2792730" y="1178560"/>
                      <a:pt x="2785110" y="1156970"/>
                    </a:cubicBezTo>
                    <a:cubicBezTo>
                      <a:pt x="2764790" y="1092200"/>
                      <a:pt x="2764790" y="792480"/>
                      <a:pt x="2783840" y="728980"/>
                    </a:cubicBezTo>
                    <a:cubicBezTo>
                      <a:pt x="2790190" y="708660"/>
                      <a:pt x="2797810" y="699770"/>
                      <a:pt x="2809240" y="692150"/>
                    </a:cubicBezTo>
                    <a:cubicBezTo>
                      <a:pt x="2821940" y="684530"/>
                      <a:pt x="2839720" y="679450"/>
                      <a:pt x="2853690" y="680720"/>
                    </a:cubicBezTo>
                    <a:cubicBezTo>
                      <a:pt x="2867660" y="683260"/>
                      <a:pt x="2884170" y="692150"/>
                      <a:pt x="2893060" y="702310"/>
                    </a:cubicBezTo>
                    <a:cubicBezTo>
                      <a:pt x="2903220" y="712470"/>
                      <a:pt x="2905760" y="721360"/>
                      <a:pt x="2909570" y="744220"/>
                    </a:cubicBezTo>
                    <a:cubicBezTo>
                      <a:pt x="2927350" y="842010"/>
                      <a:pt x="2931160" y="1433830"/>
                      <a:pt x="2910840" y="1516380"/>
                    </a:cubicBezTo>
                    <a:cubicBezTo>
                      <a:pt x="2907030" y="1532890"/>
                      <a:pt x="2904490" y="1536700"/>
                      <a:pt x="2895600" y="1544320"/>
                    </a:cubicBezTo>
                    <a:cubicBezTo>
                      <a:pt x="2886710" y="1554480"/>
                      <a:pt x="2868930" y="1565910"/>
                      <a:pt x="2853690" y="1567180"/>
                    </a:cubicBezTo>
                    <a:cubicBezTo>
                      <a:pt x="2835910" y="1568450"/>
                      <a:pt x="2807970" y="1557020"/>
                      <a:pt x="2795270" y="1544320"/>
                    </a:cubicBezTo>
                    <a:cubicBezTo>
                      <a:pt x="2785110" y="1534160"/>
                      <a:pt x="2783840" y="1522730"/>
                      <a:pt x="2778760" y="1499870"/>
                    </a:cubicBezTo>
                    <a:cubicBezTo>
                      <a:pt x="2766060" y="1431290"/>
                      <a:pt x="2778760" y="1183640"/>
                      <a:pt x="2780030" y="1070610"/>
                    </a:cubicBezTo>
                    <a:cubicBezTo>
                      <a:pt x="2780030" y="996950"/>
                      <a:pt x="2774950" y="928370"/>
                      <a:pt x="2783840" y="887730"/>
                    </a:cubicBezTo>
                    <a:cubicBezTo>
                      <a:pt x="2787650" y="867410"/>
                      <a:pt x="2791460" y="854710"/>
                      <a:pt x="2801620" y="844550"/>
                    </a:cubicBezTo>
                    <a:cubicBezTo>
                      <a:pt x="2811780" y="833120"/>
                      <a:pt x="2829560" y="824230"/>
                      <a:pt x="2844800" y="822960"/>
                    </a:cubicBezTo>
                    <a:cubicBezTo>
                      <a:pt x="2860040" y="821690"/>
                      <a:pt x="2879090" y="828040"/>
                      <a:pt x="2890520" y="835660"/>
                    </a:cubicBezTo>
                    <a:cubicBezTo>
                      <a:pt x="2900680" y="842010"/>
                      <a:pt x="2905760" y="849630"/>
                      <a:pt x="2912110" y="861060"/>
                    </a:cubicBezTo>
                    <a:cubicBezTo>
                      <a:pt x="2921000" y="877570"/>
                      <a:pt x="2923540" y="897890"/>
                      <a:pt x="2929890" y="934720"/>
                    </a:cubicBezTo>
                    <a:cubicBezTo>
                      <a:pt x="2950210" y="1033780"/>
                      <a:pt x="3023870" y="1418590"/>
                      <a:pt x="3008630" y="1497330"/>
                    </a:cubicBezTo>
                    <a:cubicBezTo>
                      <a:pt x="3004820" y="1521460"/>
                      <a:pt x="2997200" y="1530350"/>
                      <a:pt x="2987040" y="1540510"/>
                    </a:cubicBezTo>
                    <a:cubicBezTo>
                      <a:pt x="2975610" y="1549400"/>
                      <a:pt x="2956560" y="1557020"/>
                      <a:pt x="2941320" y="1557020"/>
                    </a:cubicBezTo>
                    <a:cubicBezTo>
                      <a:pt x="2927350" y="1555750"/>
                      <a:pt x="2908300" y="1549400"/>
                      <a:pt x="2896870" y="1539240"/>
                    </a:cubicBezTo>
                    <a:cubicBezTo>
                      <a:pt x="2885440" y="1529080"/>
                      <a:pt x="2880360" y="1520190"/>
                      <a:pt x="2875280" y="1496060"/>
                    </a:cubicBezTo>
                    <a:cubicBezTo>
                      <a:pt x="2858770" y="1410970"/>
                      <a:pt x="2908300" y="953770"/>
                      <a:pt x="2934970" y="869950"/>
                    </a:cubicBezTo>
                    <a:cubicBezTo>
                      <a:pt x="2942590" y="845820"/>
                      <a:pt x="2947670" y="836930"/>
                      <a:pt x="2959100" y="828040"/>
                    </a:cubicBezTo>
                    <a:cubicBezTo>
                      <a:pt x="2970530" y="817880"/>
                      <a:pt x="2990850" y="812800"/>
                      <a:pt x="3004820" y="812800"/>
                    </a:cubicBezTo>
                    <a:cubicBezTo>
                      <a:pt x="3016250" y="811530"/>
                      <a:pt x="3026410" y="815340"/>
                      <a:pt x="3036570" y="821690"/>
                    </a:cubicBezTo>
                    <a:cubicBezTo>
                      <a:pt x="3048000" y="829310"/>
                      <a:pt x="3059430" y="839470"/>
                      <a:pt x="3067050" y="858520"/>
                    </a:cubicBezTo>
                    <a:cubicBezTo>
                      <a:pt x="3083560" y="900430"/>
                      <a:pt x="3081020" y="998220"/>
                      <a:pt x="3084830" y="1080770"/>
                    </a:cubicBezTo>
                    <a:cubicBezTo>
                      <a:pt x="3089910" y="1184910"/>
                      <a:pt x="3106420" y="1372870"/>
                      <a:pt x="3088640" y="1431290"/>
                    </a:cubicBezTo>
                    <a:cubicBezTo>
                      <a:pt x="3081020" y="1454150"/>
                      <a:pt x="3073400" y="1464310"/>
                      <a:pt x="3059430" y="1473200"/>
                    </a:cubicBezTo>
                    <a:cubicBezTo>
                      <a:pt x="3046730" y="1482090"/>
                      <a:pt x="3026410" y="1485900"/>
                      <a:pt x="3011170" y="1484630"/>
                    </a:cubicBezTo>
                    <a:cubicBezTo>
                      <a:pt x="2999740" y="1484630"/>
                      <a:pt x="2989580" y="1480820"/>
                      <a:pt x="2979420" y="1473200"/>
                    </a:cubicBezTo>
                    <a:cubicBezTo>
                      <a:pt x="2969260" y="1464310"/>
                      <a:pt x="2959100" y="1455420"/>
                      <a:pt x="2951480" y="1432560"/>
                    </a:cubicBezTo>
                    <a:cubicBezTo>
                      <a:pt x="2929890" y="1365250"/>
                      <a:pt x="2924810" y="1065530"/>
                      <a:pt x="2948940" y="991870"/>
                    </a:cubicBezTo>
                    <a:cubicBezTo>
                      <a:pt x="2957830" y="963930"/>
                      <a:pt x="2969260" y="947420"/>
                      <a:pt x="2985770" y="939800"/>
                    </a:cubicBezTo>
                    <a:cubicBezTo>
                      <a:pt x="3002280" y="930910"/>
                      <a:pt x="3035300" y="933450"/>
                      <a:pt x="3050540" y="939800"/>
                    </a:cubicBezTo>
                    <a:cubicBezTo>
                      <a:pt x="3061970" y="944880"/>
                      <a:pt x="3069590" y="952500"/>
                      <a:pt x="3074670" y="962660"/>
                    </a:cubicBezTo>
                    <a:cubicBezTo>
                      <a:pt x="3082290" y="975360"/>
                      <a:pt x="3084830" y="986790"/>
                      <a:pt x="3086100" y="1010920"/>
                    </a:cubicBezTo>
                    <a:cubicBezTo>
                      <a:pt x="3088640" y="1084580"/>
                      <a:pt x="3041650" y="1394460"/>
                      <a:pt x="3012440" y="1460500"/>
                    </a:cubicBezTo>
                    <a:cubicBezTo>
                      <a:pt x="3003550" y="1482090"/>
                      <a:pt x="2994660" y="1490980"/>
                      <a:pt x="2983230" y="1499870"/>
                    </a:cubicBezTo>
                    <a:cubicBezTo>
                      <a:pt x="2973070" y="1506220"/>
                      <a:pt x="2962910" y="1510030"/>
                      <a:pt x="2951480" y="1510030"/>
                    </a:cubicBezTo>
                    <a:cubicBezTo>
                      <a:pt x="2937510" y="1510030"/>
                      <a:pt x="2915920" y="1504950"/>
                      <a:pt x="2904490" y="1496060"/>
                    </a:cubicBezTo>
                    <a:cubicBezTo>
                      <a:pt x="2891790" y="1485900"/>
                      <a:pt x="2886710" y="1477010"/>
                      <a:pt x="2877820" y="1454150"/>
                    </a:cubicBezTo>
                    <a:cubicBezTo>
                      <a:pt x="2849880" y="1371600"/>
                      <a:pt x="2787650" y="939800"/>
                      <a:pt x="2805430" y="859790"/>
                    </a:cubicBezTo>
                    <a:cubicBezTo>
                      <a:pt x="2809240" y="836930"/>
                      <a:pt x="2816860" y="828040"/>
                      <a:pt x="2828290" y="819150"/>
                    </a:cubicBezTo>
                    <a:cubicBezTo>
                      <a:pt x="2839720" y="810260"/>
                      <a:pt x="2858770" y="803910"/>
                      <a:pt x="2872740" y="805180"/>
                    </a:cubicBezTo>
                    <a:cubicBezTo>
                      <a:pt x="2887980" y="806450"/>
                      <a:pt x="2905760" y="815340"/>
                      <a:pt x="2915920" y="824230"/>
                    </a:cubicBezTo>
                    <a:cubicBezTo>
                      <a:pt x="2923540" y="831850"/>
                      <a:pt x="2927350" y="835660"/>
                      <a:pt x="2932430" y="850900"/>
                    </a:cubicBezTo>
                    <a:cubicBezTo>
                      <a:pt x="2955290" y="920750"/>
                      <a:pt x="2966720" y="1320800"/>
                      <a:pt x="2985770" y="1468120"/>
                    </a:cubicBezTo>
                    <a:cubicBezTo>
                      <a:pt x="2995930" y="1551940"/>
                      <a:pt x="3034030" y="1654810"/>
                      <a:pt x="3018790" y="1663700"/>
                    </a:cubicBezTo>
                    <a:cubicBezTo>
                      <a:pt x="3007360" y="1670050"/>
                      <a:pt x="2948940" y="1625600"/>
                      <a:pt x="2934970" y="1578610"/>
                    </a:cubicBezTo>
                    <a:cubicBezTo>
                      <a:pt x="2901950" y="1469390"/>
                      <a:pt x="3021330" y="1028700"/>
                      <a:pt x="3064510" y="952500"/>
                    </a:cubicBezTo>
                    <a:cubicBezTo>
                      <a:pt x="3077210" y="930910"/>
                      <a:pt x="3088640" y="924560"/>
                      <a:pt x="3101340" y="919480"/>
                    </a:cubicBezTo>
                    <a:cubicBezTo>
                      <a:pt x="3111500" y="914400"/>
                      <a:pt x="3122930" y="913130"/>
                      <a:pt x="3134360" y="914400"/>
                    </a:cubicBezTo>
                    <a:cubicBezTo>
                      <a:pt x="3148330" y="916940"/>
                      <a:pt x="3167380" y="925830"/>
                      <a:pt x="3177540" y="937260"/>
                    </a:cubicBezTo>
                    <a:cubicBezTo>
                      <a:pt x="3187700" y="948690"/>
                      <a:pt x="3190240" y="958850"/>
                      <a:pt x="3195320" y="982980"/>
                    </a:cubicBezTo>
                    <a:cubicBezTo>
                      <a:pt x="3209290" y="1051560"/>
                      <a:pt x="3197860" y="1322070"/>
                      <a:pt x="3206750" y="1408430"/>
                    </a:cubicBezTo>
                    <a:cubicBezTo>
                      <a:pt x="3210560" y="1446530"/>
                      <a:pt x="3228340" y="1466850"/>
                      <a:pt x="3223260" y="1489710"/>
                    </a:cubicBezTo>
                    <a:cubicBezTo>
                      <a:pt x="3218180" y="1511300"/>
                      <a:pt x="3197860" y="1535430"/>
                      <a:pt x="3183890" y="1544320"/>
                    </a:cubicBezTo>
                    <a:cubicBezTo>
                      <a:pt x="3172460" y="1551940"/>
                      <a:pt x="3161030" y="1553210"/>
                      <a:pt x="3149600" y="1551940"/>
                    </a:cubicBezTo>
                    <a:cubicBezTo>
                      <a:pt x="3134360" y="1550670"/>
                      <a:pt x="3114040" y="1544320"/>
                      <a:pt x="3101340" y="1532890"/>
                    </a:cubicBezTo>
                    <a:cubicBezTo>
                      <a:pt x="3089910" y="1522730"/>
                      <a:pt x="3083560" y="1510030"/>
                      <a:pt x="3078480" y="1487170"/>
                    </a:cubicBezTo>
                    <a:cubicBezTo>
                      <a:pt x="3067050" y="1424940"/>
                      <a:pt x="3086100" y="1186180"/>
                      <a:pt x="3106420" y="1129030"/>
                    </a:cubicBezTo>
                    <a:cubicBezTo>
                      <a:pt x="3114040" y="1107440"/>
                      <a:pt x="3121660" y="1097280"/>
                      <a:pt x="3134360" y="1089660"/>
                    </a:cubicBezTo>
                    <a:cubicBezTo>
                      <a:pt x="3145790" y="1080770"/>
                      <a:pt x="3166110" y="1076960"/>
                      <a:pt x="3180080" y="1078230"/>
                    </a:cubicBezTo>
                    <a:cubicBezTo>
                      <a:pt x="3191510" y="1078230"/>
                      <a:pt x="3200400" y="1082040"/>
                      <a:pt x="3209290" y="1089660"/>
                    </a:cubicBezTo>
                    <a:cubicBezTo>
                      <a:pt x="3220720" y="1097280"/>
                      <a:pt x="3229610" y="1106170"/>
                      <a:pt x="3237230" y="1129030"/>
                    </a:cubicBezTo>
                    <a:cubicBezTo>
                      <a:pt x="3262630" y="1211580"/>
                      <a:pt x="3260090" y="1676400"/>
                      <a:pt x="3244850" y="1766570"/>
                    </a:cubicBezTo>
                    <a:cubicBezTo>
                      <a:pt x="3239770" y="1793240"/>
                      <a:pt x="3237230" y="1803400"/>
                      <a:pt x="3225800" y="1814830"/>
                    </a:cubicBezTo>
                    <a:cubicBezTo>
                      <a:pt x="3215640" y="1827530"/>
                      <a:pt x="3195320" y="1836420"/>
                      <a:pt x="3180080" y="1838960"/>
                    </a:cubicBezTo>
                    <a:cubicBezTo>
                      <a:pt x="3168650" y="1841500"/>
                      <a:pt x="3157220" y="1841500"/>
                      <a:pt x="3145790" y="1835150"/>
                    </a:cubicBezTo>
                    <a:cubicBezTo>
                      <a:pt x="3130550" y="1827530"/>
                      <a:pt x="3112770" y="1813560"/>
                      <a:pt x="3101340" y="1784350"/>
                    </a:cubicBezTo>
                    <a:cubicBezTo>
                      <a:pt x="3070860" y="1705610"/>
                      <a:pt x="3086100" y="1360170"/>
                      <a:pt x="3100070" y="1282700"/>
                    </a:cubicBezTo>
                    <a:cubicBezTo>
                      <a:pt x="3103880" y="1257300"/>
                      <a:pt x="3107690" y="1245870"/>
                      <a:pt x="3117850" y="1234440"/>
                    </a:cubicBezTo>
                    <a:cubicBezTo>
                      <a:pt x="3128010" y="1223010"/>
                      <a:pt x="3147060" y="1212850"/>
                      <a:pt x="3163570" y="1210310"/>
                    </a:cubicBezTo>
                    <a:cubicBezTo>
                      <a:pt x="3178810" y="1209040"/>
                      <a:pt x="3199130" y="1214120"/>
                      <a:pt x="3213100" y="1223010"/>
                    </a:cubicBezTo>
                    <a:cubicBezTo>
                      <a:pt x="3225800" y="1231900"/>
                      <a:pt x="3234690" y="1240790"/>
                      <a:pt x="3242310" y="1264920"/>
                    </a:cubicBezTo>
                    <a:cubicBezTo>
                      <a:pt x="3265170" y="1338580"/>
                      <a:pt x="3252470" y="1651000"/>
                      <a:pt x="3246120" y="1766570"/>
                    </a:cubicBezTo>
                    <a:cubicBezTo>
                      <a:pt x="3243580" y="1827530"/>
                      <a:pt x="3249930" y="1878330"/>
                      <a:pt x="3230880" y="1906270"/>
                    </a:cubicBezTo>
                    <a:cubicBezTo>
                      <a:pt x="3218180" y="1926590"/>
                      <a:pt x="3188970" y="1939290"/>
                      <a:pt x="3169920" y="1940560"/>
                    </a:cubicBezTo>
                    <a:cubicBezTo>
                      <a:pt x="3152140" y="1941830"/>
                      <a:pt x="3131820" y="1931670"/>
                      <a:pt x="3119120" y="1921510"/>
                    </a:cubicBezTo>
                    <a:cubicBezTo>
                      <a:pt x="3108960" y="1913890"/>
                      <a:pt x="3105150" y="1908810"/>
                      <a:pt x="3098800" y="1892300"/>
                    </a:cubicBezTo>
                    <a:cubicBezTo>
                      <a:pt x="3073400" y="1831340"/>
                      <a:pt x="3018790" y="1511300"/>
                      <a:pt x="3027680" y="1436370"/>
                    </a:cubicBezTo>
                    <a:cubicBezTo>
                      <a:pt x="3030220" y="1410970"/>
                      <a:pt x="3036570" y="1399540"/>
                      <a:pt x="3048000" y="1386840"/>
                    </a:cubicBezTo>
                    <a:cubicBezTo>
                      <a:pt x="3059430" y="1375410"/>
                      <a:pt x="3079750" y="1365250"/>
                      <a:pt x="3096260" y="1363980"/>
                    </a:cubicBezTo>
                    <a:cubicBezTo>
                      <a:pt x="3112770" y="1362710"/>
                      <a:pt x="3134360" y="1367790"/>
                      <a:pt x="3148330" y="1379220"/>
                    </a:cubicBezTo>
                    <a:cubicBezTo>
                      <a:pt x="3163570" y="1391920"/>
                      <a:pt x="3172460" y="1409700"/>
                      <a:pt x="3178810" y="1441450"/>
                    </a:cubicBezTo>
                    <a:cubicBezTo>
                      <a:pt x="3192780" y="1531620"/>
                      <a:pt x="3130550" y="1799590"/>
                      <a:pt x="3119120" y="1969770"/>
                    </a:cubicBezTo>
                    <a:cubicBezTo>
                      <a:pt x="3108960" y="2127250"/>
                      <a:pt x="3130550" y="2358390"/>
                      <a:pt x="3111500" y="2426970"/>
                    </a:cubicBezTo>
                    <a:cubicBezTo>
                      <a:pt x="3106420" y="2448560"/>
                      <a:pt x="3101340" y="2457450"/>
                      <a:pt x="3089910" y="2466340"/>
                    </a:cubicBezTo>
                    <a:cubicBezTo>
                      <a:pt x="3075940" y="2476500"/>
                      <a:pt x="3048000" y="2482850"/>
                      <a:pt x="3031490" y="2479040"/>
                    </a:cubicBezTo>
                    <a:cubicBezTo>
                      <a:pt x="3013710" y="2473960"/>
                      <a:pt x="2999740" y="2462530"/>
                      <a:pt x="2988310" y="2437130"/>
                    </a:cubicBezTo>
                    <a:cubicBezTo>
                      <a:pt x="2950210" y="2360930"/>
                      <a:pt x="2964180" y="2058670"/>
                      <a:pt x="2941320" y="1879600"/>
                    </a:cubicBezTo>
                    <a:cubicBezTo>
                      <a:pt x="2919730" y="1711960"/>
                      <a:pt x="2838450" y="1469390"/>
                      <a:pt x="2854960" y="1398270"/>
                    </a:cubicBezTo>
                    <a:cubicBezTo>
                      <a:pt x="2860040" y="1374140"/>
                      <a:pt x="2872740" y="1365250"/>
                      <a:pt x="2885440" y="1356360"/>
                    </a:cubicBezTo>
                    <a:cubicBezTo>
                      <a:pt x="2899410" y="1347470"/>
                      <a:pt x="2921000" y="1343660"/>
                      <a:pt x="2936240" y="1346200"/>
                    </a:cubicBezTo>
                    <a:cubicBezTo>
                      <a:pt x="2952750" y="1348740"/>
                      <a:pt x="2970530" y="1358900"/>
                      <a:pt x="2980690" y="1371600"/>
                    </a:cubicBezTo>
                    <a:cubicBezTo>
                      <a:pt x="2990850" y="1383030"/>
                      <a:pt x="2994660" y="1395730"/>
                      <a:pt x="2997200" y="1419860"/>
                    </a:cubicBezTo>
                    <a:cubicBezTo>
                      <a:pt x="3007360" y="1487170"/>
                      <a:pt x="2992120" y="1708150"/>
                      <a:pt x="2979420" y="1800860"/>
                    </a:cubicBezTo>
                    <a:cubicBezTo>
                      <a:pt x="2971800" y="1855470"/>
                      <a:pt x="2971800" y="1903730"/>
                      <a:pt x="2951480" y="1929130"/>
                    </a:cubicBezTo>
                    <a:cubicBezTo>
                      <a:pt x="2936240" y="1949450"/>
                      <a:pt x="2908300" y="1960880"/>
                      <a:pt x="2887980" y="1960880"/>
                    </a:cubicBezTo>
                    <a:cubicBezTo>
                      <a:pt x="2866390" y="1959610"/>
                      <a:pt x="2840990" y="1948180"/>
                      <a:pt x="2825750" y="1925320"/>
                    </a:cubicBezTo>
                    <a:cubicBezTo>
                      <a:pt x="2800350" y="1884680"/>
                      <a:pt x="2799080" y="1739900"/>
                      <a:pt x="2804160" y="1697990"/>
                    </a:cubicBezTo>
                    <a:cubicBezTo>
                      <a:pt x="2805430" y="1682750"/>
                      <a:pt x="2807970" y="1675130"/>
                      <a:pt x="2814320" y="1664970"/>
                    </a:cubicBezTo>
                    <a:cubicBezTo>
                      <a:pt x="2823210" y="1653540"/>
                      <a:pt x="2839720" y="1638300"/>
                      <a:pt x="2856230" y="1634490"/>
                    </a:cubicBezTo>
                    <a:cubicBezTo>
                      <a:pt x="2875280" y="1630680"/>
                      <a:pt x="2907030" y="1637030"/>
                      <a:pt x="2923540" y="1648460"/>
                    </a:cubicBezTo>
                    <a:cubicBezTo>
                      <a:pt x="2937510" y="1658620"/>
                      <a:pt x="2943860" y="1673860"/>
                      <a:pt x="2950210" y="1694180"/>
                    </a:cubicBezTo>
                    <a:cubicBezTo>
                      <a:pt x="2960370" y="1723390"/>
                      <a:pt x="2960370" y="1756410"/>
                      <a:pt x="2964180" y="1809750"/>
                    </a:cubicBezTo>
                    <a:cubicBezTo>
                      <a:pt x="2973070" y="1927860"/>
                      <a:pt x="3003550" y="2294890"/>
                      <a:pt x="2981960" y="2376170"/>
                    </a:cubicBezTo>
                    <a:cubicBezTo>
                      <a:pt x="2974340" y="2400300"/>
                      <a:pt x="2965450" y="2410460"/>
                      <a:pt x="2954020" y="2420620"/>
                    </a:cubicBezTo>
                    <a:cubicBezTo>
                      <a:pt x="2943860" y="2428240"/>
                      <a:pt x="2933700" y="2434590"/>
                      <a:pt x="2921000" y="2434590"/>
                    </a:cubicBezTo>
                    <a:cubicBezTo>
                      <a:pt x="2903220" y="2435860"/>
                      <a:pt x="2870200" y="2426970"/>
                      <a:pt x="2854960" y="2413000"/>
                    </a:cubicBezTo>
                    <a:cubicBezTo>
                      <a:pt x="2842260" y="2401570"/>
                      <a:pt x="2837180" y="2386330"/>
                      <a:pt x="2834640" y="2364740"/>
                    </a:cubicBezTo>
                    <a:cubicBezTo>
                      <a:pt x="2829560" y="2327910"/>
                      <a:pt x="2853690" y="2272030"/>
                      <a:pt x="2860040" y="2211070"/>
                    </a:cubicBezTo>
                    <a:cubicBezTo>
                      <a:pt x="2871470" y="2123440"/>
                      <a:pt x="2858770" y="1948180"/>
                      <a:pt x="2880360" y="1884680"/>
                    </a:cubicBezTo>
                    <a:cubicBezTo>
                      <a:pt x="2890520" y="1855470"/>
                      <a:pt x="2903220" y="1836420"/>
                      <a:pt x="2921000" y="1826260"/>
                    </a:cubicBezTo>
                    <a:cubicBezTo>
                      <a:pt x="2936240" y="1817370"/>
                      <a:pt x="2959100" y="1814830"/>
                      <a:pt x="2975610" y="1819910"/>
                    </a:cubicBezTo>
                    <a:cubicBezTo>
                      <a:pt x="2992120" y="1823720"/>
                      <a:pt x="3008630" y="1832610"/>
                      <a:pt x="3020060" y="1850390"/>
                    </a:cubicBezTo>
                    <a:cubicBezTo>
                      <a:pt x="3041650" y="1883410"/>
                      <a:pt x="3045460" y="1977390"/>
                      <a:pt x="3050540" y="2029460"/>
                    </a:cubicBezTo>
                    <a:cubicBezTo>
                      <a:pt x="3055620" y="2070100"/>
                      <a:pt x="3073400" y="2117090"/>
                      <a:pt x="3056890" y="2139950"/>
                    </a:cubicBezTo>
                    <a:cubicBezTo>
                      <a:pt x="3041650" y="2164080"/>
                      <a:pt x="2967990" y="2183130"/>
                      <a:pt x="2954020" y="2171700"/>
                    </a:cubicBezTo>
                    <a:cubicBezTo>
                      <a:pt x="2942590" y="2160270"/>
                      <a:pt x="2967990" y="2122170"/>
                      <a:pt x="2971800" y="2085340"/>
                    </a:cubicBezTo>
                    <a:cubicBezTo>
                      <a:pt x="2980690" y="2019300"/>
                      <a:pt x="2964180" y="1855470"/>
                      <a:pt x="2987040" y="1809750"/>
                    </a:cubicBezTo>
                    <a:cubicBezTo>
                      <a:pt x="2997200" y="1788160"/>
                      <a:pt x="3013710" y="1779270"/>
                      <a:pt x="3027680" y="1772920"/>
                    </a:cubicBezTo>
                    <a:cubicBezTo>
                      <a:pt x="3039110" y="1767840"/>
                      <a:pt x="3050540" y="1766570"/>
                      <a:pt x="3063240" y="1769110"/>
                    </a:cubicBezTo>
                    <a:cubicBezTo>
                      <a:pt x="3078480" y="1771650"/>
                      <a:pt x="3100070" y="1783080"/>
                      <a:pt x="3110230" y="1793240"/>
                    </a:cubicBezTo>
                    <a:cubicBezTo>
                      <a:pt x="3120390" y="1802130"/>
                      <a:pt x="3122930" y="1808480"/>
                      <a:pt x="3128010" y="1826260"/>
                    </a:cubicBezTo>
                    <a:cubicBezTo>
                      <a:pt x="3143250" y="1885950"/>
                      <a:pt x="3119120" y="2160270"/>
                      <a:pt x="3126740" y="2250440"/>
                    </a:cubicBezTo>
                    <a:cubicBezTo>
                      <a:pt x="3130550" y="2293620"/>
                      <a:pt x="3150870" y="2322830"/>
                      <a:pt x="3141980" y="2344420"/>
                    </a:cubicBezTo>
                    <a:cubicBezTo>
                      <a:pt x="3135630" y="2360930"/>
                      <a:pt x="3116580" y="2373630"/>
                      <a:pt x="3098800" y="2378710"/>
                    </a:cubicBezTo>
                    <a:cubicBezTo>
                      <a:pt x="3078480" y="2382520"/>
                      <a:pt x="3044190" y="2376170"/>
                      <a:pt x="3027680" y="2364740"/>
                    </a:cubicBezTo>
                    <a:cubicBezTo>
                      <a:pt x="3012440" y="2354580"/>
                      <a:pt x="3002280" y="2332990"/>
                      <a:pt x="2999740" y="2316480"/>
                    </a:cubicBezTo>
                    <a:cubicBezTo>
                      <a:pt x="2995930" y="2299970"/>
                      <a:pt x="3001010" y="2286000"/>
                      <a:pt x="3009900" y="2261870"/>
                    </a:cubicBezTo>
                    <a:cubicBezTo>
                      <a:pt x="3032760" y="2204720"/>
                      <a:pt x="3130550" y="2049780"/>
                      <a:pt x="3181350" y="1988820"/>
                    </a:cubicBezTo>
                    <a:cubicBezTo>
                      <a:pt x="3210560" y="1953260"/>
                      <a:pt x="3257550" y="1911350"/>
                      <a:pt x="3261360" y="1913890"/>
                    </a:cubicBezTo>
                    <a:cubicBezTo>
                      <a:pt x="3265170" y="1916430"/>
                      <a:pt x="3224530" y="1985010"/>
                      <a:pt x="3221990" y="1983740"/>
                    </a:cubicBezTo>
                    <a:cubicBezTo>
                      <a:pt x="3220720" y="1982470"/>
                      <a:pt x="3230880" y="1943100"/>
                      <a:pt x="3242310" y="1930400"/>
                    </a:cubicBezTo>
                    <a:cubicBezTo>
                      <a:pt x="3255010" y="1916430"/>
                      <a:pt x="3276600" y="1906270"/>
                      <a:pt x="3294380" y="1903730"/>
                    </a:cubicBezTo>
                    <a:cubicBezTo>
                      <a:pt x="3312160" y="1901190"/>
                      <a:pt x="3335020" y="1908810"/>
                      <a:pt x="3348990" y="1917700"/>
                    </a:cubicBezTo>
                    <a:cubicBezTo>
                      <a:pt x="3360420" y="1924050"/>
                      <a:pt x="3369310" y="1932940"/>
                      <a:pt x="3375660" y="1946910"/>
                    </a:cubicBezTo>
                    <a:cubicBezTo>
                      <a:pt x="3385820" y="1971040"/>
                      <a:pt x="3385820" y="2023110"/>
                      <a:pt x="3383280" y="2058670"/>
                    </a:cubicBezTo>
                    <a:cubicBezTo>
                      <a:pt x="3382010" y="2089150"/>
                      <a:pt x="3380740" y="2123440"/>
                      <a:pt x="3366770" y="2145030"/>
                    </a:cubicBezTo>
                    <a:cubicBezTo>
                      <a:pt x="3352800" y="2167890"/>
                      <a:pt x="3321050" y="2195830"/>
                      <a:pt x="3299460" y="2193290"/>
                    </a:cubicBezTo>
                    <a:cubicBezTo>
                      <a:pt x="3271520" y="2190750"/>
                      <a:pt x="3234690" y="2142490"/>
                      <a:pt x="3218180" y="2103120"/>
                    </a:cubicBezTo>
                    <a:cubicBezTo>
                      <a:pt x="3199130" y="2054860"/>
                      <a:pt x="3201670" y="1954530"/>
                      <a:pt x="3206750" y="1916430"/>
                    </a:cubicBezTo>
                    <a:cubicBezTo>
                      <a:pt x="3209290" y="1901190"/>
                      <a:pt x="3211830" y="1892300"/>
                      <a:pt x="3219450" y="1882140"/>
                    </a:cubicBezTo>
                    <a:cubicBezTo>
                      <a:pt x="3228340" y="1870710"/>
                      <a:pt x="3246120" y="1854200"/>
                      <a:pt x="3262630" y="1850390"/>
                    </a:cubicBezTo>
                    <a:cubicBezTo>
                      <a:pt x="3282950" y="1846580"/>
                      <a:pt x="3315970" y="1854200"/>
                      <a:pt x="3332480" y="1865630"/>
                    </a:cubicBezTo>
                    <a:cubicBezTo>
                      <a:pt x="3346450" y="1875790"/>
                      <a:pt x="3352800" y="1888490"/>
                      <a:pt x="3357880" y="1912620"/>
                    </a:cubicBezTo>
                    <a:cubicBezTo>
                      <a:pt x="3373120" y="1978660"/>
                      <a:pt x="3343910" y="2246630"/>
                      <a:pt x="3323590" y="2303780"/>
                    </a:cubicBezTo>
                    <a:cubicBezTo>
                      <a:pt x="3317240" y="2321560"/>
                      <a:pt x="3312160" y="2326640"/>
                      <a:pt x="3302000" y="2335530"/>
                    </a:cubicBezTo>
                    <a:cubicBezTo>
                      <a:pt x="3289300" y="2345690"/>
                      <a:pt x="3266440" y="2355850"/>
                      <a:pt x="3248660" y="2355850"/>
                    </a:cubicBezTo>
                    <a:cubicBezTo>
                      <a:pt x="3230880" y="2355850"/>
                      <a:pt x="3206750" y="2345690"/>
                      <a:pt x="3194050" y="2335530"/>
                    </a:cubicBezTo>
                    <a:cubicBezTo>
                      <a:pt x="3183890" y="2327910"/>
                      <a:pt x="3178810" y="2320290"/>
                      <a:pt x="3172460" y="2303780"/>
                    </a:cubicBezTo>
                    <a:cubicBezTo>
                      <a:pt x="3154680" y="2266950"/>
                      <a:pt x="3112770" y="2147570"/>
                      <a:pt x="3122930" y="2104390"/>
                    </a:cubicBezTo>
                    <a:cubicBezTo>
                      <a:pt x="3130550" y="2077720"/>
                      <a:pt x="3153410" y="2057400"/>
                      <a:pt x="3172460" y="2048510"/>
                    </a:cubicBezTo>
                    <a:cubicBezTo>
                      <a:pt x="3188970" y="2040890"/>
                      <a:pt x="3211830" y="2040890"/>
                      <a:pt x="3228340" y="2048510"/>
                    </a:cubicBezTo>
                    <a:cubicBezTo>
                      <a:pt x="3247390" y="2057400"/>
                      <a:pt x="3268980" y="2078990"/>
                      <a:pt x="3277870" y="2104390"/>
                    </a:cubicBezTo>
                    <a:cubicBezTo>
                      <a:pt x="3289300" y="2137410"/>
                      <a:pt x="3284220" y="2211070"/>
                      <a:pt x="3268980" y="2240280"/>
                    </a:cubicBezTo>
                    <a:cubicBezTo>
                      <a:pt x="3260090" y="2259330"/>
                      <a:pt x="3242310" y="2270760"/>
                      <a:pt x="3228340" y="2277110"/>
                    </a:cubicBezTo>
                    <a:cubicBezTo>
                      <a:pt x="3215640" y="2282190"/>
                      <a:pt x="3202940" y="2283460"/>
                      <a:pt x="3191510" y="2282190"/>
                    </a:cubicBezTo>
                    <a:cubicBezTo>
                      <a:pt x="3178810" y="2280920"/>
                      <a:pt x="3166110" y="2277110"/>
                      <a:pt x="3155950" y="2268220"/>
                    </a:cubicBezTo>
                    <a:cubicBezTo>
                      <a:pt x="3143250" y="2259330"/>
                      <a:pt x="3133090" y="2247900"/>
                      <a:pt x="3125470" y="2223770"/>
                    </a:cubicBezTo>
                    <a:cubicBezTo>
                      <a:pt x="3103880" y="2155190"/>
                      <a:pt x="3117850" y="1908810"/>
                      <a:pt x="3124200" y="1802130"/>
                    </a:cubicBezTo>
                    <a:cubicBezTo>
                      <a:pt x="3126740" y="1737360"/>
                      <a:pt x="3119120" y="1677670"/>
                      <a:pt x="3140710" y="1645920"/>
                    </a:cubicBezTo>
                    <a:cubicBezTo>
                      <a:pt x="3154680" y="1624330"/>
                      <a:pt x="3181350" y="1610360"/>
                      <a:pt x="3202940" y="1610360"/>
                    </a:cubicBezTo>
                    <a:cubicBezTo>
                      <a:pt x="3224530" y="1609090"/>
                      <a:pt x="3251200" y="1621790"/>
                      <a:pt x="3267710" y="1642110"/>
                    </a:cubicBezTo>
                    <a:cubicBezTo>
                      <a:pt x="3294380" y="1671320"/>
                      <a:pt x="3308350" y="1739900"/>
                      <a:pt x="3318510" y="1789430"/>
                    </a:cubicBezTo>
                    <a:cubicBezTo>
                      <a:pt x="3328670" y="1833880"/>
                      <a:pt x="3337560" y="1888490"/>
                      <a:pt x="3333750" y="1921510"/>
                    </a:cubicBezTo>
                    <a:cubicBezTo>
                      <a:pt x="3331210" y="1943100"/>
                      <a:pt x="3327400" y="1959610"/>
                      <a:pt x="3315970" y="1973580"/>
                    </a:cubicBezTo>
                    <a:cubicBezTo>
                      <a:pt x="3305810" y="1986280"/>
                      <a:pt x="3286760" y="1997710"/>
                      <a:pt x="3270250" y="2000250"/>
                    </a:cubicBezTo>
                    <a:cubicBezTo>
                      <a:pt x="3253740" y="2002790"/>
                      <a:pt x="3230880" y="1997710"/>
                      <a:pt x="3216910" y="1988820"/>
                    </a:cubicBezTo>
                    <a:cubicBezTo>
                      <a:pt x="3202940" y="1979930"/>
                      <a:pt x="3194050" y="1969770"/>
                      <a:pt x="3185160" y="1945640"/>
                    </a:cubicBezTo>
                    <a:cubicBezTo>
                      <a:pt x="3155950" y="1868170"/>
                      <a:pt x="3141980" y="1527810"/>
                      <a:pt x="3141980" y="1412240"/>
                    </a:cubicBezTo>
                    <a:cubicBezTo>
                      <a:pt x="3141980" y="1356360"/>
                      <a:pt x="3135630" y="1318260"/>
                      <a:pt x="3150870" y="1287780"/>
                    </a:cubicBezTo>
                    <a:cubicBezTo>
                      <a:pt x="3163570" y="1264920"/>
                      <a:pt x="3191510" y="1245870"/>
                      <a:pt x="3210560" y="1239520"/>
                    </a:cubicBezTo>
                    <a:cubicBezTo>
                      <a:pt x="3224530" y="1234440"/>
                      <a:pt x="3237230" y="1235710"/>
                      <a:pt x="3249930" y="1240790"/>
                    </a:cubicBezTo>
                    <a:cubicBezTo>
                      <a:pt x="3266440" y="1245870"/>
                      <a:pt x="3285490" y="1256030"/>
                      <a:pt x="3296920" y="1275080"/>
                    </a:cubicBezTo>
                    <a:cubicBezTo>
                      <a:pt x="3317240" y="1308100"/>
                      <a:pt x="3318510" y="1384300"/>
                      <a:pt x="3323590" y="1442720"/>
                    </a:cubicBezTo>
                    <a:cubicBezTo>
                      <a:pt x="3329940" y="1508760"/>
                      <a:pt x="3333750" y="1601470"/>
                      <a:pt x="3328670" y="1649730"/>
                    </a:cubicBezTo>
                    <a:cubicBezTo>
                      <a:pt x="3324860" y="1676400"/>
                      <a:pt x="3323590" y="1694180"/>
                      <a:pt x="3312160" y="1709420"/>
                    </a:cubicBezTo>
                    <a:cubicBezTo>
                      <a:pt x="3300730" y="1725930"/>
                      <a:pt x="3279140" y="1739900"/>
                      <a:pt x="3260090" y="1744980"/>
                    </a:cubicBezTo>
                    <a:cubicBezTo>
                      <a:pt x="3241040" y="1748790"/>
                      <a:pt x="3214370" y="1746250"/>
                      <a:pt x="3197860" y="1736090"/>
                    </a:cubicBezTo>
                    <a:cubicBezTo>
                      <a:pt x="3180080" y="1727200"/>
                      <a:pt x="3166110" y="1714500"/>
                      <a:pt x="3157220" y="1689100"/>
                    </a:cubicBezTo>
                    <a:cubicBezTo>
                      <a:pt x="3131820" y="1623060"/>
                      <a:pt x="3140710" y="1400810"/>
                      <a:pt x="3147060" y="1296670"/>
                    </a:cubicBezTo>
                    <a:cubicBezTo>
                      <a:pt x="3152140" y="1228090"/>
                      <a:pt x="3159760" y="1160780"/>
                      <a:pt x="3175000" y="1126490"/>
                    </a:cubicBezTo>
                    <a:cubicBezTo>
                      <a:pt x="3182620" y="1108710"/>
                      <a:pt x="3191510" y="1099820"/>
                      <a:pt x="3202940" y="1092200"/>
                    </a:cubicBezTo>
                    <a:cubicBezTo>
                      <a:pt x="3214370" y="1083310"/>
                      <a:pt x="3229610" y="1076960"/>
                      <a:pt x="3243580" y="1074420"/>
                    </a:cubicBezTo>
                    <a:cubicBezTo>
                      <a:pt x="3257550" y="1071880"/>
                      <a:pt x="3274060" y="1073150"/>
                      <a:pt x="3286760" y="1076960"/>
                    </a:cubicBezTo>
                    <a:cubicBezTo>
                      <a:pt x="3300730" y="1082040"/>
                      <a:pt x="3312160" y="1084580"/>
                      <a:pt x="3324860" y="1101090"/>
                    </a:cubicBezTo>
                    <a:cubicBezTo>
                      <a:pt x="3361690" y="1146810"/>
                      <a:pt x="3431540" y="1348740"/>
                      <a:pt x="3446780" y="1443990"/>
                    </a:cubicBezTo>
                    <a:cubicBezTo>
                      <a:pt x="3456940" y="1508760"/>
                      <a:pt x="3439160" y="1544320"/>
                      <a:pt x="3444240" y="1611630"/>
                    </a:cubicBezTo>
                    <a:cubicBezTo>
                      <a:pt x="3450590" y="1711960"/>
                      <a:pt x="3498850" y="1888490"/>
                      <a:pt x="3503930" y="1987550"/>
                    </a:cubicBezTo>
                    <a:cubicBezTo>
                      <a:pt x="3506470" y="2053590"/>
                      <a:pt x="3501390" y="2106930"/>
                      <a:pt x="3493770" y="2151380"/>
                    </a:cubicBezTo>
                    <a:cubicBezTo>
                      <a:pt x="3488690" y="2183130"/>
                      <a:pt x="3482340" y="2202180"/>
                      <a:pt x="3469640" y="2231390"/>
                    </a:cubicBezTo>
                    <a:cubicBezTo>
                      <a:pt x="3453130" y="2273300"/>
                      <a:pt x="3425190" y="2339340"/>
                      <a:pt x="3398520" y="2374900"/>
                    </a:cubicBezTo>
                    <a:cubicBezTo>
                      <a:pt x="3380740" y="2400300"/>
                      <a:pt x="3364230" y="2419350"/>
                      <a:pt x="3340100" y="2432050"/>
                    </a:cubicBezTo>
                    <a:cubicBezTo>
                      <a:pt x="3312160" y="2446020"/>
                      <a:pt x="3272790" y="2451100"/>
                      <a:pt x="3234690" y="2449830"/>
                    </a:cubicBezTo>
                    <a:cubicBezTo>
                      <a:pt x="3188970" y="2449830"/>
                      <a:pt x="3116580" y="2440940"/>
                      <a:pt x="3082290" y="2418080"/>
                    </a:cubicBezTo>
                    <a:cubicBezTo>
                      <a:pt x="3058160" y="2401570"/>
                      <a:pt x="3036570" y="2373630"/>
                      <a:pt x="3035300" y="2346960"/>
                    </a:cubicBezTo>
                    <a:cubicBezTo>
                      <a:pt x="3032760" y="2317750"/>
                      <a:pt x="3058160" y="2274570"/>
                      <a:pt x="3081020" y="2249170"/>
                    </a:cubicBezTo>
                    <a:cubicBezTo>
                      <a:pt x="3103880" y="2225040"/>
                      <a:pt x="3141980" y="2208530"/>
                      <a:pt x="3173730" y="2198370"/>
                    </a:cubicBezTo>
                    <a:cubicBezTo>
                      <a:pt x="3204210" y="2190750"/>
                      <a:pt x="3234690" y="2188210"/>
                      <a:pt x="3265170" y="2192020"/>
                    </a:cubicBezTo>
                    <a:cubicBezTo>
                      <a:pt x="3299460" y="2197100"/>
                      <a:pt x="3351530" y="2203450"/>
                      <a:pt x="3369310" y="2230120"/>
                    </a:cubicBezTo>
                    <a:cubicBezTo>
                      <a:pt x="3389630" y="2263140"/>
                      <a:pt x="3388360" y="2355850"/>
                      <a:pt x="3360420" y="2388870"/>
                    </a:cubicBezTo>
                    <a:cubicBezTo>
                      <a:pt x="3332480" y="2421890"/>
                      <a:pt x="3243580" y="2410460"/>
                      <a:pt x="3197860" y="2424430"/>
                    </a:cubicBezTo>
                    <a:cubicBezTo>
                      <a:pt x="3163570" y="2435860"/>
                      <a:pt x="3138170" y="2454910"/>
                      <a:pt x="3108960" y="2459990"/>
                    </a:cubicBezTo>
                    <a:cubicBezTo>
                      <a:pt x="3082290" y="2465070"/>
                      <a:pt x="3032760" y="2466340"/>
                      <a:pt x="3028950" y="2457450"/>
                    </a:cubicBezTo>
                    <a:cubicBezTo>
                      <a:pt x="3026410" y="2448560"/>
                      <a:pt x="3075940" y="2401570"/>
                      <a:pt x="3088640" y="2407920"/>
                    </a:cubicBezTo>
                    <a:cubicBezTo>
                      <a:pt x="3107690" y="2416810"/>
                      <a:pt x="3100070" y="2560320"/>
                      <a:pt x="3089910" y="2598420"/>
                    </a:cubicBezTo>
                    <a:cubicBezTo>
                      <a:pt x="3086100" y="2616200"/>
                      <a:pt x="3079750" y="2625090"/>
                      <a:pt x="3070860" y="2633980"/>
                    </a:cubicBezTo>
                    <a:cubicBezTo>
                      <a:pt x="3061970" y="2644140"/>
                      <a:pt x="3050540" y="2654300"/>
                      <a:pt x="3036570" y="2658110"/>
                    </a:cubicBezTo>
                    <a:cubicBezTo>
                      <a:pt x="3020060" y="2663190"/>
                      <a:pt x="2993390" y="2664460"/>
                      <a:pt x="2975610" y="2658110"/>
                    </a:cubicBezTo>
                    <a:cubicBezTo>
                      <a:pt x="2957830" y="2651760"/>
                      <a:pt x="2938780" y="2632710"/>
                      <a:pt x="2928620" y="2617470"/>
                    </a:cubicBezTo>
                    <a:cubicBezTo>
                      <a:pt x="2921000" y="2603500"/>
                      <a:pt x="2919730" y="2588260"/>
                      <a:pt x="2919730" y="2570480"/>
                    </a:cubicBezTo>
                    <a:cubicBezTo>
                      <a:pt x="2918460" y="2547620"/>
                      <a:pt x="2937510" y="2518410"/>
                      <a:pt x="2933700" y="2494280"/>
                    </a:cubicBezTo>
                    <a:cubicBezTo>
                      <a:pt x="2928620" y="2470150"/>
                      <a:pt x="2887980" y="2428240"/>
                      <a:pt x="2891790" y="2425700"/>
                    </a:cubicBezTo>
                    <a:cubicBezTo>
                      <a:pt x="2894330" y="2421890"/>
                      <a:pt x="2956560" y="2466340"/>
                      <a:pt x="2954020" y="2476500"/>
                    </a:cubicBezTo>
                    <a:cubicBezTo>
                      <a:pt x="2950210" y="2486660"/>
                      <a:pt x="2896870" y="2486660"/>
                      <a:pt x="2867660" y="2485390"/>
                    </a:cubicBezTo>
                    <a:cubicBezTo>
                      <a:pt x="2835910" y="2484120"/>
                      <a:pt x="2786380" y="2486660"/>
                      <a:pt x="2768600" y="2465070"/>
                    </a:cubicBezTo>
                    <a:cubicBezTo>
                      <a:pt x="2749550" y="2442210"/>
                      <a:pt x="2753360" y="2378710"/>
                      <a:pt x="2763520" y="2345690"/>
                    </a:cubicBezTo>
                    <a:cubicBezTo>
                      <a:pt x="2771140" y="2317750"/>
                      <a:pt x="2805430" y="2303780"/>
                      <a:pt x="2811780" y="2277110"/>
                    </a:cubicBezTo>
                    <a:cubicBezTo>
                      <a:pt x="2819400" y="2246630"/>
                      <a:pt x="2802890" y="2219960"/>
                      <a:pt x="2800350" y="2174240"/>
                    </a:cubicBezTo>
                    <a:cubicBezTo>
                      <a:pt x="2795270" y="2081530"/>
                      <a:pt x="2810510" y="1906270"/>
                      <a:pt x="2805430" y="1753870"/>
                    </a:cubicBezTo>
                    <a:cubicBezTo>
                      <a:pt x="2800350" y="1573530"/>
                      <a:pt x="2747010" y="1244600"/>
                      <a:pt x="2759710" y="1162050"/>
                    </a:cubicBezTo>
                    <a:cubicBezTo>
                      <a:pt x="2762250" y="1139190"/>
                      <a:pt x="2764790" y="1130300"/>
                      <a:pt x="2774950" y="1120140"/>
                    </a:cubicBezTo>
                    <a:cubicBezTo>
                      <a:pt x="2787650" y="1107440"/>
                      <a:pt x="2814320" y="1097280"/>
                      <a:pt x="2830830" y="1098550"/>
                    </a:cubicBezTo>
                    <a:cubicBezTo>
                      <a:pt x="2846070" y="1099820"/>
                      <a:pt x="2861310" y="1108710"/>
                      <a:pt x="2870200" y="1120140"/>
                    </a:cubicBezTo>
                    <a:cubicBezTo>
                      <a:pt x="2880360" y="1130300"/>
                      <a:pt x="2882900" y="1139190"/>
                      <a:pt x="2886710" y="1162050"/>
                    </a:cubicBezTo>
                    <a:cubicBezTo>
                      <a:pt x="2901950" y="1247140"/>
                      <a:pt x="2899410" y="1711960"/>
                      <a:pt x="2880360" y="1781810"/>
                    </a:cubicBezTo>
                    <a:cubicBezTo>
                      <a:pt x="2875280" y="1798320"/>
                      <a:pt x="2872740" y="1800860"/>
                      <a:pt x="2865120" y="1808480"/>
                    </a:cubicBezTo>
                    <a:cubicBezTo>
                      <a:pt x="2854960" y="1817370"/>
                      <a:pt x="2837180" y="1826260"/>
                      <a:pt x="2823210" y="1827530"/>
                    </a:cubicBezTo>
                    <a:cubicBezTo>
                      <a:pt x="2809240" y="1828800"/>
                      <a:pt x="2791460" y="1822450"/>
                      <a:pt x="2780030" y="1814830"/>
                    </a:cubicBezTo>
                    <a:cubicBezTo>
                      <a:pt x="2768600" y="1805940"/>
                      <a:pt x="2764790" y="1799590"/>
                      <a:pt x="2755900" y="1775460"/>
                    </a:cubicBezTo>
                    <a:cubicBezTo>
                      <a:pt x="2716530" y="1663700"/>
                      <a:pt x="2616200" y="817880"/>
                      <a:pt x="2622550" y="716280"/>
                    </a:cubicBezTo>
                    <a:cubicBezTo>
                      <a:pt x="2622550" y="699770"/>
                      <a:pt x="2623820" y="695960"/>
                      <a:pt x="2628900" y="687070"/>
                    </a:cubicBezTo>
                    <a:cubicBezTo>
                      <a:pt x="2636520" y="675640"/>
                      <a:pt x="2650490" y="661670"/>
                      <a:pt x="2663190" y="656590"/>
                    </a:cubicBezTo>
                    <a:cubicBezTo>
                      <a:pt x="2675890" y="651510"/>
                      <a:pt x="2694940" y="651510"/>
                      <a:pt x="2708910" y="656590"/>
                    </a:cubicBezTo>
                    <a:cubicBezTo>
                      <a:pt x="2721610" y="661670"/>
                      <a:pt x="2733040" y="666750"/>
                      <a:pt x="2741930" y="687070"/>
                    </a:cubicBezTo>
                    <a:cubicBezTo>
                      <a:pt x="2782570" y="774700"/>
                      <a:pt x="2774950" y="1426210"/>
                      <a:pt x="2752090" y="1529080"/>
                    </a:cubicBezTo>
                    <a:cubicBezTo>
                      <a:pt x="2745740" y="1554480"/>
                      <a:pt x="2741930" y="1563370"/>
                      <a:pt x="2730500" y="1573530"/>
                    </a:cubicBezTo>
                    <a:cubicBezTo>
                      <a:pt x="2716530" y="1584960"/>
                      <a:pt x="2686050" y="1595120"/>
                      <a:pt x="2668270" y="1591310"/>
                    </a:cubicBezTo>
                    <a:cubicBezTo>
                      <a:pt x="2649220" y="1587500"/>
                      <a:pt x="2632710" y="1574800"/>
                      <a:pt x="2618740" y="1549400"/>
                    </a:cubicBezTo>
                    <a:cubicBezTo>
                      <a:pt x="2579370" y="1480820"/>
                      <a:pt x="2559050" y="1201420"/>
                      <a:pt x="2540000" y="1078230"/>
                    </a:cubicBezTo>
                    <a:cubicBezTo>
                      <a:pt x="2528570" y="999490"/>
                      <a:pt x="2503170" y="924560"/>
                      <a:pt x="2515870" y="883920"/>
                    </a:cubicBezTo>
                    <a:cubicBezTo>
                      <a:pt x="2522220" y="861060"/>
                      <a:pt x="2540000" y="843280"/>
                      <a:pt x="2556510" y="836930"/>
                    </a:cubicBezTo>
                    <a:cubicBezTo>
                      <a:pt x="2574290" y="830580"/>
                      <a:pt x="2603500" y="834390"/>
                      <a:pt x="2618740" y="844550"/>
                    </a:cubicBezTo>
                    <a:cubicBezTo>
                      <a:pt x="2633980" y="854710"/>
                      <a:pt x="2640330" y="869950"/>
                      <a:pt x="2647950" y="900430"/>
                    </a:cubicBezTo>
                    <a:cubicBezTo>
                      <a:pt x="2669540" y="988060"/>
                      <a:pt x="2665730" y="1386840"/>
                      <a:pt x="2642870" y="1465580"/>
                    </a:cubicBezTo>
                    <a:cubicBezTo>
                      <a:pt x="2635250" y="1488440"/>
                      <a:pt x="2628900" y="1496060"/>
                      <a:pt x="2616200" y="1504950"/>
                    </a:cubicBezTo>
                    <a:cubicBezTo>
                      <a:pt x="2604770" y="1513840"/>
                      <a:pt x="2585720" y="1518920"/>
                      <a:pt x="2570480" y="1517650"/>
                    </a:cubicBezTo>
                    <a:cubicBezTo>
                      <a:pt x="2556510" y="1516380"/>
                      <a:pt x="2537460" y="1507490"/>
                      <a:pt x="2527300" y="1497330"/>
                    </a:cubicBezTo>
                    <a:cubicBezTo>
                      <a:pt x="2517140" y="1485900"/>
                      <a:pt x="2514600" y="1475740"/>
                      <a:pt x="2509520" y="1452880"/>
                    </a:cubicBezTo>
                    <a:cubicBezTo>
                      <a:pt x="2494280" y="1380490"/>
                      <a:pt x="2509520" y="1127760"/>
                      <a:pt x="2503170" y="982980"/>
                    </a:cubicBezTo>
                    <a:cubicBezTo>
                      <a:pt x="2499360" y="858520"/>
                      <a:pt x="2476500" y="690880"/>
                      <a:pt x="2481580" y="636270"/>
                    </a:cubicBezTo>
                    <a:cubicBezTo>
                      <a:pt x="2482850" y="618490"/>
                      <a:pt x="2484120" y="612140"/>
                      <a:pt x="2490470" y="601980"/>
                    </a:cubicBezTo>
                    <a:cubicBezTo>
                      <a:pt x="2498090" y="589280"/>
                      <a:pt x="2513330" y="574040"/>
                      <a:pt x="2529840" y="568960"/>
                    </a:cubicBezTo>
                    <a:cubicBezTo>
                      <a:pt x="2547620" y="563880"/>
                      <a:pt x="2579370" y="566420"/>
                      <a:pt x="2595880" y="577850"/>
                    </a:cubicBezTo>
                    <a:cubicBezTo>
                      <a:pt x="2612390" y="589280"/>
                      <a:pt x="2620010" y="608330"/>
                      <a:pt x="2626360" y="637540"/>
                    </a:cubicBezTo>
                    <a:cubicBezTo>
                      <a:pt x="2641600" y="709930"/>
                      <a:pt x="2626360" y="961390"/>
                      <a:pt x="2609850" y="1026160"/>
                    </a:cubicBezTo>
                    <a:cubicBezTo>
                      <a:pt x="2604770" y="1050290"/>
                      <a:pt x="2599690" y="1061720"/>
                      <a:pt x="2589530" y="1071880"/>
                    </a:cubicBezTo>
                    <a:cubicBezTo>
                      <a:pt x="2578100" y="1083310"/>
                      <a:pt x="2559050" y="1092200"/>
                      <a:pt x="2542540" y="1092200"/>
                    </a:cubicBezTo>
                    <a:cubicBezTo>
                      <a:pt x="2527300" y="1093470"/>
                      <a:pt x="2506980" y="1087120"/>
                      <a:pt x="2495550" y="1076960"/>
                    </a:cubicBezTo>
                    <a:cubicBezTo>
                      <a:pt x="2482850" y="1066800"/>
                      <a:pt x="2477770" y="1056640"/>
                      <a:pt x="2470150" y="1033780"/>
                    </a:cubicBezTo>
                    <a:cubicBezTo>
                      <a:pt x="2443480" y="962660"/>
                      <a:pt x="2376170" y="638810"/>
                      <a:pt x="2395220" y="572770"/>
                    </a:cubicBezTo>
                    <a:cubicBezTo>
                      <a:pt x="2401570" y="552450"/>
                      <a:pt x="2414270" y="544830"/>
                      <a:pt x="2426970" y="538480"/>
                    </a:cubicBezTo>
                    <a:cubicBezTo>
                      <a:pt x="2440940" y="530860"/>
                      <a:pt x="2459990" y="528320"/>
                      <a:pt x="2473960" y="532130"/>
                    </a:cubicBezTo>
                    <a:cubicBezTo>
                      <a:pt x="2489200" y="535940"/>
                      <a:pt x="2504440" y="547370"/>
                      <a:pt x="2513330" y="558800"/>
                    </a:cubicBezTo>
                    <a:cubicBezTo>
                      <a:pt x="2522220" y="571500"/>
                      <a:pt x="2523490" y="581660"/>
                      <a:pt x="2524760" y="605790"/>
                    </a:cubicBezTo>
                    <a:cubicBezTo>
                      <a:pt x="2527300" y="688340"/>
                      <a:pt x="2468880" y="1094740"/>
                      <a:pt x="2434590" y="1168400"/>
                    </a:cubicBezTo>
                    <a:cubicBezTo>
                      <a:pt x="2424430" y="1189990"/>
                      <a:pt x="2416810" y="1196340"/>
                      <a:pt x="2402840" y="1203960"/>
                    </a:cubicBezTo>
                    <a:cubicBezTo>
                      <a:pt x="2390140" y="1210310"/>
                      <a:pt x="2371090" y="1212850"/>
                      <a:pt x="2357120" y="1209040"/>
                    </a:cubicBezTo>
                    <a:cubicBezTo>
                      <a:pt x="2343150" y="1205230"/>
                      <a:pt x="2326640" y="1193800"/>
                      <a:pt x="2319020" y="1182370"/>
                    </a:cubicBezTo>
                    <a:cubicBezTo>
                      <a:pt x="2311400" y="1174750"/>
                      <a:pt x="2311400" y="1169670"/>
                      <a:pt x="2307590" y="1153160"/>
                    </a:cubicBezTo>
                    <a:cubicBezTo>
                      <a:pt x="2287270" y="1080770"/>
                      <a:pt x="2214880" y="678180"/>
                      <a:pt x="2200910" y="552450"/>
                    </a:cubicBezTo>
                    <a:cubicBezTo>
                      <a:pt x="2194560" y="496570"/>
                      <a:pt x="2185670" y="453390"/>
                      <a:pt x="2193290" y="429260"/>
                    </a:cubicBezTo>
                    <a:cubicBezTo>
                      <a:pt x="2198370" y="417830"/>
                      <a:pt x="2204720" y="411480"/>
                      <a:pt x="2214880" y="406400"/>
                    </a:cubicBezTo>
                    <a:cubicBezTo>
                      <a:pt x="2226310" y="400050"/>
                      <a:pt x="2245360" y="393700"/>
                      <a:pt x="2259330" y="394970"/>
                    </a:cubicBezTo>
                    <a:cubicBezTo>
                      <a:pt x="2273300" y="397510"/>
                      <a:pt x="2291080" y="407670"/>
                      <a:pt x="2299970" y="416560"/>
                    </a:cubicBezTo>
                    <a:cubicBezTo>
                      <a:pt x="2307590" y="424180"/>
                      <a:pt x="2310130" y="427990"/>
                      <a:pt x="2313940" y="444500"/>
                    </a:cubicBezTo>
                    <a:cubicBezTo>
                      <a:pt x="2335530" y="525780"/>
                      <a:pt x="2350770" y="1120140"/>
                      <a:pt x="2324100" y="1214120"/>
                    </a:cubicBezTo>
                    <a:cubicBezTo>
                      <a:pt x="2316480" y="1238250"/>
                      <a:pt x="2307590" y="1245870"/>
                      <a:pt x="2297430" y="1254760"/>
                    </a:cubicBezTo>
                    <a:cubicBezTo>
                      <a:pt x="2288540" y="1261110"/>
                      <a:pt x="2278380" y="1266190"/>
                      <a:pt x="2268220" y="1266190"/>
                    </a:cubicBezTo>
                    <a:cubicBezTo>
                      <a:pt x="2254250" y="1267460"/>
                      <a:pt x="2233930" y="1264920"/>
                      <a:pt x="2221230" y="1256030"/>
                    </a:cubicBezTo>
                    <a:cubicBezTo>
                      <a:pt x="2208530" y="1248410"/>
                      <a:pt x="2198370" y="1240790"/>
                      <a:pt x="2193290" y="1217930"/>
                    </a:cubicBezTo>
                    <a:cubicBezTo>
                      <a:pt x="2171700" y="1120140"/>
                      <a:pt x="2296160" y="458470"/>
                      <a:pt x="2367280" y="370840"/>
                    </a:cubicBezTo>
                    <a:cubicBezTo>
                      <a:pt x="2387600" y="346710"/>
                      <a:pt x="2410460" y="341630"/>
                      <a:pt x="2430780" y="344170"/>
                    </a:cubicBezTo>
                    <a:cubicBezTo>
                      <a:pt x="2451100" y="345440"/>
                      <a:pt x="2470150" y="356870"/>
                      <a:pt x="2489200" y="379730"/>
                    </a:cubicBezTo>
                    <a:cubicBezTo>
                      <a:pt x="2528570" y="430530"/>
                      <a:pt x="2553970" y="624840"/>
                      <a:pt x="2588260" y="687070"/>
                    </a:cubicBezTo>
                    <a:cubicBezTo>
                      <a:pt x="2607310" y="720090"/>
                      <a:pt x="2640330" y="732790"/>
                      <a:pt x="2644140" y="753110"/>
                    </a:cubicBezTo>
                    <a:cubicBezTo>
                      <a:pt x="2647950" y="764540"/>
                      <a:pt x="2642870" y="775970"/>
                      <a:pt x="2636520" y="786130"/>
                    </a:cubicBezTo>
                    <a:cubicBezTo>
                      <a:pt x="2628900" y="798830"/>
                      <a:pt x="2612390" y="815340"/>
                      <a:pt x="2597150" y="821690"/>
                    </a:cubicBezTo>
                    <a:cubicBezTo>
                      <a:pt x="2583180" y="826770"/>
                      <a:pt x="2561590" y="826770"/>
                      <a:pt x="2546350" y="821690"/>
                    </a:cubicBezTo>
                    <a:cubicBezTo>
                      <a:pt x="2531110" y="815340"/>
                      <a:pt x="2514600" y="800100"/>
                      <a:pt x="2506980" y="787400"/>
                    </a:cubicBezTo>
                    <a:cubicBezTo>
                      <a:pt x="2500630" y="777240"/>
                      <a:pt x="2500630" y="770890"/>
                      <a:pt x="2498090" y="753110"/>
                    </a:cubicBezTo>
                    <a:cubicBezTo>
                      <a:pt x="2491740" y="698500"/>
                      <a:pt x="2473960" y="467360"/>
                      <a:pt x="2493010" y="405130"/>
                    </a:cubicBezTo>
                    <a:cubicBezTo>
                      <a:pt x="2500630" y="379730"/>
                      <a:pt x="2512060" y="364490"/>
                      <a:pt x="2527300" y="355600"/>
                    </a:cubicBezTo>
                    <a:cubicBezTo>
                      <a:pt x="2543810" y="347980"/>
                      <a:pt x="2573020" y="349250"/>
                      <a:pt x="2588260" y="356870"/>
                    </a:cubicBezTo>
                    <a:cubicBezTo>
                      <a:pt x="2602230" y="363220"/>
                      <a:pt x="2613660" y="379730"/>
                      <a:pt x="2618740" y="391160"/>
                    </a:cubicBezTo>
                    <a:cubicBezTo>
                      <a:pt x="2623820" y="401320"/>
                      <a:pt x="2622550" y="406400"/>
                      <a:pt x="2622550" y="422910"/>
                    </a:cubicBezTo>
                    <a:cubicBezTo>
                      <a:pt x="2621280" y="482600"/>
                      <a:pt x="2583180" y="727710"/>
                      <a:pt x="2562860" y="845820"/>
                    </a:cubicBezTo>
                    <a:cubicBezTo>
                      <a:pt x="2548890" y="930910"/>
                      <a:pt x="2541270" y="996950"/>
                      <a:pt x="2522220" y="1065530"/>
                    </a:cubicBezTo>
                    <a:cubicBezTo>
                      <a:pt x="2503170" y="1131570"/>
                      <a:pt x="2453640" y="1215390"/>
                      <a:pt x="2451100" y="1253490"/>
                    </a:cubicBezTo>
                    <a:cubicBezTo>
                      <a:pt x="2449830" y="1268730"/>
                      <a:pt x="2458720" y="1275080"/>
                      <a:pt x="2457450" y="1287780"/>
                    </a:cubicBezTo>
                    <a:cubicBezTo>
                      <a:pt x="2456180" y="1303020"/>
                      <a:pt x="2449830" y="1324610"/>
                      <a:pt x="2437130" y="1336040"/>
                    </a:cubicBezTo>
                    <a:cubicBezTo>
                      <a:pt x="2423160" y="1348740"/>
                      <a:pt x="2391410" y="1360170"/>
                      <a:pt x="2372360" y="1357630"/>
                    </a:cubicBezTo>
                    <a:cubicBezTo>
                      <a:pt x="2355850" y="1356360"/>
                      <a:pt x="2343150" y="1347470"/>
                      <a:pt x="2326640" y="1330960"/>
                    </a:cubicBezTo>
                    <a:cubicBezTo>
                      <a:pt x="2291080" y="1295400"/>
                      <a:pt x="2235200" y="1178560"/>
                      <a:pt x="2204720" y="1109980"/>
                    </a:cubicBezTo>
                    <a:cubicBezTo>
                      <a:pt x="2179320" y="1056640"/>
                      <a:pt x="2162810" y="960120"/>
                      <a:pt x="2146300" y="961390"/>
                    </a:cubicBezTo>
                    <a:cubicBezTo>
                      <a:pt x="2129790" y="962660"/>
                      <a:pt x="2115820" y="1089660"/>
                      <a:pt x="2108200" y="1159510"/>
                    </a:cubicBezTo>
                    <a:cubicBezTo>
                      <a:pt x="2099310" y="1233170"/>
                      <a:pt x="2122170" y="1350010"/>
                      <a:pt x="2100580" y="1394460"/>
                    </a:cubicBezTo>
                    <a:cubicBezTo>
                      <a:pt x="2089150" y="1417320"/>
                      <a:pt x="2067560" y="1430020"/>
                      <a:pt x="2049780" y="1433830"/>
                    </a:cubicBezTo>
                    <a:cubicBezTo>
                      <a:pt x="2034540" y="1437640"/>
                      <a:pt x="2014220" y="1432560"/>
                      <a:pt x="2001520" y="1426210"/>
                    </a:cubicBezTo>
                    <a:cubicBezTo>
                      <a:pt x="1991360" y="1421130"/>
                      <a:pt x="1983740" y="1413510"/>
                      <a:pt x="1977390" y="1403350"/>
                    </a:cubicBezTo>
                    <a:cubicBezTo>
                      <a:pt x="1971040" y="1390650"/>
                      <a:pt x="1965960" y="1376680"/>
                      <a:pt x="1968500" y="1355090"/>
                    </a:cubicBezTo>
                    <a:cubicBezTo>
                      <a:pt x="1972310" y="1301750"/>
                      <a:pt x="2044700" y="1174750"/>
                      <a:pt x="2068830" y="1090930"/>
                    </a:cubicBezTo>
                    <a:cubicBezTo>
                      <a:pt x="2090420" y="1018540"/>
                      <a:pt x="2096770" y="918210"/>
                      <a:pt x="2109470" y="881380"/>
                    </a:cubicBezTo>
                    <a:cubicBezTo>
                      <a:pt x="2115820" y="866140"/>
                      <a:pt x="2117090" y="859790"/>
                      <a:pt x="2125980" y="852170"/>
                    </a:cubicBezTo>
                    <a:cubicBezTo>
                      <a:pt x="2134870" y="842010"/>
                      <a:pt x="2153920" y="830580"/>
                      <a:pt x="2169160" y="829310"/>
                    </a:cubicBezTo>
                    <a:cubicBezTo>
                      <a:pt x="2184400" y="826770"/>
                      <a:pt x="2203450" y="831850"/>
                      <a:pt x="2216150" y="840740"/>
                    </a:cubicBezTo>
                    <a:cubicBezTo>
                      <a:pt x="2228850" y="849630"/>
                      <a:pt x="2236470" y="858520"/>
                      <a:pt x="2244090" y="881380"/>
                    </a:cubicBezTo>
                    <a:cubicBezTo>
                      <a:pt x="2266950" y="953770"/>
                      <a:pt x="2269490" y="1314450"/>
                      <a:pt x="2247900" y="1388110"/>
                    </a:cubicBezTo>
                    <a:cubicBezTo>
                      <a:pt x="2241550" y="1409700"/>
                      <a:pt x="2232660" y="1418590"/>
                      <a:pt x="2221230" y="1427480"/>
                    </a:cubicBezTo>
                    <a:cubicBezTo>
                      <a:pt x="2213610" y="1433830"/>
                      <a:pt x="2203450" y="1438910"/>
                      <a:pt x="2192020" y="1438910"/>
                    </a:cubicBezTo>
                    <a:cubicBezTo>
                      <a:pt x="2175510" y="1438910"/>
                      <a:pt x="2146300" y="1430020"/>
                      <a:pt x="2133600" y="1418590"/>
                    </a:cubicBezTo>
                    <a:cubicBezTo>
                      <a:pt x="2122170" y="1407160"/>
                      <a:pt x="2118360" y="1397000"/>
                      <a:pt x="2115820" y="1374140"/>
                    </a:cubicBezTo>
                    <a:cubicBezTo>
                      <a:pt x="2109470" y="1308100"/>
                      <a:pt x="2176780" y="1078230"/>
                      <a:pt x="2193290" y="975360"/>
                    </a:cubicBezTo>
                    <a:cubicBezTo>
                      <a:pt x="2203450" y="911860"/>
                      <a:pt x="2211070" y="872490"/>
                      <a:pt x="2213610" y="817880"/>
                    </a:cubicBezTo>
                    <a:cubicBezTo>
                      <a:pt x="2217420" y="762000"/>
                      <a:pt x="2204720" y="684530"/>
                      <a:pt x="2213610" y="646430"/>
                    </a:cubicBezTo>
                    <a:cubicBezTo>
                      <a:pt x="2217420" y="626110"/>
                      <a:pt x="2223770" y="612140"/>
                      <a:pt x="2233930" y="601980"/>
                    </a:cubicBezTo>
                    <a:cubicBezTo>
                      <a:pt x="2245360" y="591820"/>
                      <a:pt x="2264410" y="582930"/>
                      <a:pt x="2278380" y="582930"/>
                    </a:cubicBezTo>
                    <a:cubicBezTo>
                      <a:pt x="2293620" y="581660"/>
                      <a:pt x="2313940" y="588010"/>
                      <a:pt x="2325370" y="598170"/>
                    </a:cubicBezTo>
                    <a:cubicBezTo>
                      <a:pt x="2336800" y="607060"/>
                      <a:pt x="2344420" y="617220"/>
                      <a:pt x="2349500" y="640080"/>
                    </a:cubicBezTo>
                    <a:cubicBezTo>
                      <a:pt x="2366010" y="712470"/>
                      <a:pt x="2340610" y="1046480"/>
                      <a:pt x="2308860" y="1122680"/>
                    </a:cubicBezTo>
                    <a:cubicBezTo>
                      <a:pt x="2296160" y="1150620"/>
                      <a:pt x="2283460" y="1164590"/>
                      <a:pt x="2264410" y="1172210"/>
                    </a:cubicBezTo>
                    <a:cubicBezTo>
                      <a:pt x="2246630" y="1178560"/>
                      <a:pt x="2216150" y="1174750"/>
                      <a:pt x="2199640" y="1164590"/>
                    </a:cubicBezTo>
                    <a:cubicBezTo>
                      <a:pt x="2184400" y="1153160"/>
                      <a:pt x="2176780" y="1136650"/>
                      <a:pt x="2169160" y="1106170"/>
                    </a:cubicBezTo>
                    <a:cubicBezTo>
                      <a:pt x="2146300" y="1013460"/>
                      <a:pt x="2146300" y="593090"/>
                      <a:pt x="2169160" y="510540"/>
                    </a:cubicBezTo>
                    <a:cubicBezTo>
                      <a:pt x="2175510" y="487680"/>
                      <a:pt x="2181860" y="478790"/>
                      <a:pt x="2194560" y="468630"/>
                    </a:cubicBezTo>
                    <a:cubicBezTo>
                      <a:pt x="2205990" y="459740"/>
                      <a:pt x="2225040" y="453390"/>
                      <a:pt x="2240280" y="454660"/>
                    </a:cubicBezTo>
                    <a:cubicBezTo>
                      <a:pt x="2255520" y="455930"/>
                      <a:pt x="2273300" y="463550"/>
                      <a:pt x="2284730" y="473710"/>
                    </a:cubicBezTo>
                    <a:cubicBezTo>
                      <a:pt x="2294890" y="485140"/>
                      <a:pt x="2302510" y="500380"/>
                      <a:pt x="2303780" y="518160"/>
                    </a:cubicBezTo>
                    <a:cubicBezTo>
                      <a:pt x="2307590" y="543560"/>
                      <a:pt x="2291080" y="571500"/>
                      <a:pt x="2284730" y="615950"/>
                    </a:cubicBezTo>
                    <a:cubicBezTo>
                      <a:pt x="2272030" y="708660"/>
                      <a:pt x="2280920" y="982980"/>
                      <a:pt x="2252980" y="1055370"/>
                    </a:cubicBezTo>
                    <a:cubicBezTo>
                      <a:pt x="2242820" y="1083310"/>
                      <a:pt x="2230120" y="1097280"/>
                      <a:pt x="2213610" y="1106170"/>
                    </a:cubicBezTo>
                    <a:cubicBezTo>
                      <a:pt x="2199640" y="1113790"/>
                      <a:pt x="2179320" y="1113790"/>
                      <a:pt x="2165350" y="1108710"/>
                    </a:cubicBezTo>
                    <a:cubicBezTo>
                      <a:pt x="2150110" y="1104900"/>
                      <a:pt x="2134870" y="1090930"/>
                      <a:pt x="2127250" y="1079500"/>
                    </a:cubicBezTo>
                    <a:cubicBezTo>
                      <a:pt x="2118360" y="1068070"/>
                      <a:pt x="2118360" y="1061720"/>
                      <a:pt x="2113280" y="1040130"/>
                    </a:cubicBezTo>
                    <a:cubicBezTo>
                      <a:pt x="2096770" y="960120"/>
                      <a:pt x="2039620" y="513080"/>
                      <a:pt x="2066290" y="434340"/>
                    </a:cubicBezTo>
                    <a:cubicBezTo>
                      <a:pt x="2073910" y="411480"/>
                      <a:pt x="2085340" y="405130"/>
                      <a:pt x="2099310" y="397510"/>
                    </a:cubicBezTo>
                    <a:cubicBezTo>
                      <a:pt x="2112010" y="389890"/>
                      <a:pt x="2132330" y="388620"/>
                      <a:pt x="2147570" y="392430"/>
                    </a:cubicBezTo>
                    <a:cubicBezTo>
                      <a:pt x="2162810" y="396240"/>
                      <a:pt x="2179320" y="407670"/>
                      <a:pt x="2188210" y="420370"/>
                    </a:cubicBezTo>
                    <a:cubicBezTo>
                      <a:pt x="2197100" y="433070"/>
                      <a:pt x="2198370" y="441960"/>
                      <a:pt x="2199640" y="468630"/>
                    </a:cubicBezTo>
                    <a:cubicBezTo>
                      <a:pt x="2205990" y="599440"/>
                      <a:pt x="2071370" y="1417320"/>
                      <a:pt x="2024380" y="1647190"/>
                    </a:cubicBezTo>
                    <a:cubicBezTo>
                      <a:pt x="2004060" y="1743710"/>
                      <a:pt x="1993900" y="1797050"/>
                      <a:pt x="1969770" y="1850390"/>
                    </a:cubicBezTo>
                    <a:cubicBezTo>
                      <a:pt x="1953260" y="1888490"/>
                      <a:pt x="1922780" y="1910080"/>
                      <a:pt x="1910080" y="1941830"/>
                    </a:cubicBezTo>
                    <a:cubicBezTo>
                      <a:pt x="1898650" y="1971040"/>
                      <a:pt x="1908810" y="2014220"/>
                      <a:pt x="1893570" y="2033270"/>
                    </a:cubicBezTo>
                    <a:cubicBezTo>
                      <a:pt x="1880870" y="2047240"/>
                      <a:pt x="1854200" y="2053590"/>
                      <a:pt x="1836420" y="2054860"/>
                    </a:cubicBezTo>
                    <a:cubicBezTo>
                      <a:pt x="1822450" y="2056130"/>
                      <a:pt x="1808480" y="2052320"/>
                      <a:pt x="1797050" y="2045970"/>
                    </a:cubicBezTo>
                    <a:cubicBezTo>
                      <a:pt x="1785620" y="2039620"/>
                      <a:pt x="1772920" y="2032000"/>
                      <a:pt x="1765300" y="2019300"/>
                    </a:cubicBezTo>
                    <a:cubicBezTo>
                      <a:pt x="1756410" y="2005330"/>
                      <a:pt x="1748790" y="1979930"/>
                      <a:pt x="1750060" y="1960880"/>
                    </a:cubicBezTo>
                    <a:cubicBezTo>
                      <a:pt x="1752600" y="1941830"/>
                      <a:pt x="1761490" y="1925320"/>
                      <a:pt x="1778000" y="1906270"/>
                    </a:cubicBezTo>
                    <a:cubicBezTo>
                      <a:pt x="1800860" y="1878330"/>
                      <a:pt x="1851660" y="1831340"/>
                      <a:pt x="1891030" y="1822450"/>
                    </a:cubicBezTo>
                    <a:cubicBezTo>
                      <a:pt x="1927860" y="1814830"/>
                      <a:pt x="1982470" y="1828800"/>
                      <a:pt x="2007870" y="1850390"/>
                    </a:cubicBezTo>
                    <a:cubicBezTo>
                      <a:pt x="2030730" y="1870710"/>
                      <a:pt x="2039620" y="1910080"/>
                      <a:pt x="2045970" y="1940560"/>
                    </a:cubicBezTo>
                    <a:cubicBezTo>
                      <a:pt x="2052320" y="1968500"/>
                      <a:pt x="2049780" y="1996440"/>
                      <a:pt x="2049780" y="2025650"/>
                    </a:cubicBezTo>
                    <a:cubicBezTo>
                      <a:pt x="2049780" y="2057400"/>
                      <a:pt x="2056130" y="2096770"/>
                      <a:pt x="2047240" y="2122170"/>
                    </a:cubicBezTo>
                    <a:cubicBezTo>
                      <a:pt x="2040890" y="2142490"/>
                      <a:pt x="2026920" y="2161540"/>
                      <a:pt x="2014220" y="2171700"/>
                    </a:cubicBezTo>
                    <a:cubicBezTo>
                      <a:pt x="2002790" y="2180590"/>
                      <a:pt x="1988820" y="2184400"/>
                      <a:pt x="1976120" y="2185670"/>
                    </a:cubicBezTo>
                    <a:cubicBezTo>
                      <a:pt x="1963420" y="2188210"/>
                      <a:pt x="1949450" y="2186940"/>
                      <a:pt x="1936750" y="2181860"/>
                    </a:cubicBezTo>
                    <a:cubicBezTo>
                      <a:pt x="1920240" y="2174240"/>
                      <a:pt x="1901190" y="2162810"/>
                      <a:pt x="1891030" y="2142490"/>
                    </a:cubicBezTo>
                    <a:cubicBezTo>
                      <a:pt x="1873250" y="2104390"/>
                      <a:pt x="1879600" y="2010410"/>
                      <a:pt x="1879600" y="1953260"/>
                    </a:cubicBezTo>
                    <a:cubicBezTo>
                      <a:pt x="1880870" y="1906270"/>
                      <a:pt x="1887220" y="1822450"/>
                      <a:pt x="1891030" y="1821180"/>
                    </a:cubicBezTo>
                    <a:cubicBezTo>
                      <a:pt x="1894840" y="1821180"/>
                      <a:pt x="1906270" y="1907540"/>
                      <a:pt x="1903730" y="1908810"/>
                    </a:cubicBezTo>
                    <a:cubicBezTo>
                      <a:pt x="1901190" y="1908810"/>
                      <a:pt x="1883410" y="1870710"/>
                      <a:pt x="1884680" y="1851660"/>
                    </a:cubicBezTo>
                    <a:cubicBezTo>
                      <a:pt x="1884680" y="1832610"/>
                      <a:pt x="1894840" y="1809750"/>
                      <a:pt x="1907540" y="1797050"/>
                    </a:cubicBezTo>
                    <a:cubicBezTo>
                      <a:pt x="1920240" y="1783080"/>
                      <a:pt x="1941830" y="1772920"/>
                      <a:pt x="1960880" y="1770380"/>
                    </a:cubicBezTo>
                    <a:cubicBezTo>
                      <a:pt x="1979930" y="1769110"/>
                      <a:pt x="1998980" y="1775460"/>
                      <a:pt x="2018030" y="1786890"/>
                    </a:cubicBezTo>
                    <a:cubicBezTo>
                      <a:pt x="2044700" y="1803400"/>
                      <a:pt x="2070100" y="1838960"/>
                      <a:pt x="2098040" y="1875790"/>
                    </a:cubicBezTo>
                    <a:cubicBezTo>
                      <a:pt x="2137410" y="1926590"/>
                      <a:pt x="2200910" y="2009140"/>
                      <a:pt x="2225040" y="2066290"/>
                    </a:cubicBezTo>
                    <a:cubicBezTo>
                      <a:pt x="2242820" y="2108200"/>
                      <a:pt x="2256790" y="2148840"/>
                      <a:pt x="2250440" y="2183130"/>
                    </a:cubicBezTo>
                    <a:cubicBezTo>
                      <a:pt x="2245360" y="2213610"/>
                      <a:pt x="2231390" y="2244090"/>
                      <a:pt x="2199640" y="2264410"/>
                    </a:cubicBezTo>
                    <a:cubicBezTo>
                      <a:pt x="2142490" y="2302510"/>
                      <a:pt x="1965960" y="2288540"/>
                      <a:pt x="1879600" y="2313940"/>
                    </a:cubicBezTo>
                    <a:cubicBezTo>
                      <a:pt x="1814830" y="2332990"/>
                      <a:pt x="1756410" y="2378710"/>
                      <a:pt x="1719580" y="2385060"/>
                    </a:cubicBezTo>
                    <a:cubicBezTo>
                      <a:pt x="1701800" y="2387600"/>
                      <a:pt x="1690370" y="2383790"/>
                      <a:pt x="1678940" y="2378710"/>
                    </a:cubicBezTo>
                    <a:cubicBezTo>
                      <a:pt x="1666240" y="2373630"/>
                      <a:pt x="1653540" y="2364740"/>
                      <a:pt x="1644650" y="2354580"/>
                    </a:cubicBezTo>
                    <a:cubicBezTo>
                      <a:pt x="1635760" y="2344420"/>
                      <a:pt x="1628140" y="2330450"/>
                      <a:pt x="1625600" y="2317750"/>
                    </a:cubicBezTo>
                    <a:cubicBezTo>
                      <a:pt x="1621790" y="2303780"/>
                      <a:pt x="1620520" y="2292350"/>
                      <a:pt x="1625600" y="2274570"/>
                    </a:cubicBezTo>
                    <a:cubicBezTo>
                      <a:pt x="1637030" y="2242820"/>
                      <a:pt x="1687830" y="2176780"/>
                      <a:pt x="1719580" y="2145030"/>
                    </a:cubicBezTo>
                    <a:cubicBezTo>
                      <a:pt x="1742440" y="2122170"/>
                      <a:pt x="1764030" y="2106930"/>
                      <a:pt x="1788160" y="2094230"/>
                    </a:cubicBezTo>
                    <a:cubicBezTo>
                      <a:pt x="1811020" y="2080260"/>
                      <a:pt x="1836420" y="2072640"/>
                      <a:pt x="1861820" y="2062480"/>
                    </a:cubicBezTo>
                    <a:cubicBezTo>
                      <a:pt x="1885950" y="2053590"/>
                      <a:pt x="1908810" y="2042160"/>
                      <a:pt x="1934210" y="2037080"/>
                    </a:cubicBezTo>
                    <a:cubicBezTo>
                      <a:pt x="1960880" y="2030730"/>
                      <a:pt x="1990090" y="2026920"/>
                      <a:pt x="2018030" y="2029460"/>
                    </a:cubicBezTo>
                    <a:cubicBezTo>
                      <a:pt x="2044700" y="2030730"/>
                      <a:pt x="2076450" y="2032000"/>
                      <a:pt x="2095500" y="2049780"/>
                    </a:cubicBezTo>
                    <a:cubicBezTo>
                      <a:pt x="2119630" y="2071370"/>
                      <a:pt x="2147570" y="2134870"/>
                      <a:pt x="2136140" y="2162810"/>
                    </a:cubicBezTo>
                    <a:cubicBezTo>
                      <a:pt x="2125980" y="2189480"/>
                      <a:pt x="2077720" y="2204720"/>
                      <a:pt x="2039620" y="2214880"/>
                    </a:cubicBezTo>
                    <a:cubicBezTo>
                      <a:pt x="1992630" y="2227580"/>
                      <a:pt x="1936750" y="2213610"/>
                      <a:pt x="1873250" y="2218690"/>
                    </a:cubicBezTo>
                    <a:cubicBezTo>
                      <a:pt x="1789430" y="2225040"/>
                      <a:pt x="1642110" y="2274570"/>
                      <a:pt x="1579880" y="2259330"/>
                    </a:cubicBezTo>
                    <a:cubicBezTo>
                      <a:pt x="1546860" y="2251710"/>
                      <a:pt x="1524000" y="2235200"/>
                      <a:pt x="1511300" y="2213610"/>
                    </a:cubicBezTo>
                    <a:cubicBezTo>
                      <a:pt x="1496060" y="2190750"/>
                      <a:pt x="1498600" y="2153920"/>
                      <a:pt x="1498600" y="2125980"/>
                    </a:cubicBezTo>
                    <a:cubicBezTo>
                      <a:pt x="1498600" y="2099310"/>
                      <a:pt x="1501140" y="2078990"/>
                      <a:pt x="1510030" y="2048510"/>
                    </a:cubicBezTo>
                    <a:cubicBezTo>
                      <a:pt x="1522730" y="2001520"/>
                      <a:pt x="1565910" y="1927860"/>
                      <a:pt x="1583690" y="1877060"/>
                    </a:cubicBezTo>
                    <a:cubicBezTo>
                      <a:pt x="1597660" y="1838960"/>
                      <a:pt x="1598930" y="1798320"/>
                      <a:pt x="1611630" y="1772920"/>
                    </a:cubicBezTo>
                    <a:cubicBezTo>
                      <a:pt x="1620520" y="1753870"/>
                      <a:pt x="1630680" y="1739900"/>
                      <a:pt x="1644650" y="1731010"/>
                    </a:cubicBezTo>
                    <a:cubicBezTo>
                      <a:pt x="1659890" y="1722120"/>
                      <a:pt x="1682750" y="1719580"/>
                      <a:pt x="1697990" y="1722120"/>
                    </a:cubicBezTo>
                    <a:cubicBezTo>
                      <a:pt x="1710690" y="1723390"/>
                      <a:pt x="1720850" y="1728470"/>
                      <a:pt x="1731010" y="1737360"/>
                    </a:cubicBezTo>
                    <a:cubicBezTo>
                      <a:pt x="1742440" y="1747520"/>
                      <a:pt x="1751330" y="1757680"/>
                      <a:pt x="1757680" y="1783080"/>
                    </a:cubicBezTo>
                    <a:cubicBezTo>
                      <a:pt x="1776730" y="1856740"/>
                      <a:pt x="1765300" y="2189480"/>
                      <a:pt x="1734820" y="2258060"/>
                    </a:cubicBezTo>
                    <a:cubicBezTo>
                      <a:pt x="1724660" y="2282190"/>
                      <a:pt x="1710690" y="2291080"/>
                      <a:pt x="1696720" y="2297430"/>
                    </a:cubicBezTo>
                    <a:cubicBezTo>
                      <a:pt x="1685290" y="2303780"/>
                      <a:pt x="1672590" y="2306320"/>
                      <a:pt x="1659890" y="2305050"/>
                    </a:cubicBezTo>
                    <a:cubicBezTo>
                      <a:pt x="1643380" y="2302510"/>
                      <a:pt x="1620520" y="2294890"/>
                      <a:pt x="1609090" y="2282190"/>
                    </a:cubicBezTo>
                    <a:cubicBezTo>
                      <a:pt x="1596390" y="2270760"/>
                      <a:pt x="1587500" y="2256790"/>
                      <a:pt x="1584960" y="2231390"/>
                    </a:cubicBezTo>
                    <a:cubicBezTo>
                      <a:pt x="1579880" y="2165350"/>
                      <a:pt x="1640840" y="1910080"/>
                      <a:pt x="1687830" y="1859280"/>
                    </a:cubicBezTo>
                    <a:cubicBezTo>
                      <a:pt x="1706880" y="1838960"/>
                      <a:pt x="1732280" y="1833880"/>
                      <a:pt x="1751330" y="1835150"/>
                    </a:cubicBezTo>
                    <a:cubicBezTo>
                      <a:pt x="1769110" y="1836420"/>
                      <a:pt x="1786890" y="1849120"/>
                      <a:pt x="1798320" y="1859280"/>
                    </a:cubicBezTo>
                    <a:cubicBezTo>
                      <a:pt x="1807210" y="1868170"/>
                      <a:pt x="1811020" y="1877060"/>
                      <a:pt x="1814830" y="1891030"/>
                    </a:cubicBezTo>
                    <a:cubicBezTo>
                      <a:pt x="1819910" y="1911350"/>
                      <a:pt x="1819910" y="1951990"/>
                      <a:pt x="1813560" y="1974850"/>
                    </a:cubicBezTo>
                    <a:cubicBezTo>
                      <a:pt x="1807210" y="1992630"/>
                      <a:pt x="1797050" y="2007870"/>
                      <a:pt x="1784350" y="2016760"/>
                    </a:cubicBezTo>
                    <a:cubicBezTo>
                      <a:pt x="1770380" y="2026920"/>
                      <a:pt x="1750060" y="2032000"/>
                      <a:pt x="1733550" y="2029460"/>
                    </a:cubicBezTo>
                    <a:cubicBezTo>
                      <a:pt x="1718310" y="2028190"/>
                      <a:pt x="1699260" y="2018030"/>
                      <a:pt x="1687830" y="2005330"/>
                    </a:cubicBezTo>
                    <a:cubicBezTo>
                      <a:pt x="1677670" y="1993900"/>
                      <a:pt x="1673860" y="1983740"/>
                      <a:pt x="1670050" y="1957070"/>
                    </a:cubicBezTo>
                    <a:cubicBezTo>
                      <a:pt x="1654810" y="1870710"/>
                      <a:pt x="1656080" y="1447800"/>
                      <a:pt x="1680210" y="1370330"/>
                    </a:cubicBezTo>
                    <a:cubicBezTo>
                      <a:pt x="1687830" y="1348740"/>
                      <a:pt x="1694180" y="1341120"/>
                      <a:pt x="1706880" y="1333500"/>
                    </a:cubicBezTo>
                    <a:cubicBezTo>
                      <a:pt x="1720850" y="1324610"/>
                      <a:pt x="1750060" y="1322070"/>
                      <a:pt x="1765300" y="1325880"/>
                    </a:cubicBezTo>
                    <a:cubicBezTo>
                      <a:pt x="1775460" y="1328420"/>
                      <a:pt x="1783080" y="1334770"/>
                      <a:pt x="1790700" y="1343660"/>
                    </a:cubicBezTo>
                    <a:cubicBezTo>
                      <a:pt x="1798320" y="1353820"/>
                      <a:pt x="1802130" y="1361440"/>
                      <a:pt x="1805940" y="1385570"/>
                    </a:cubicBezTo>
                    <a:cubicBezTo>
                      <a:pt x="1826260" y="1484630"/>
                      <a:pt x="1855470" y="2096770"/>
                      <a:pt x="1824990" y="2193290"/>
                    </a:cubicBezTo>
                    <a:cubicBezTo>
                      <a:pt x="1817370" y="2217420"/>
                      <a:pt x="1807210" y="2226310"/>
                      <a:pt x="1795780" y="2235200"/>
                    </a:cubicBezTo>
                    <a:cubicBezTo>
                      <a:pt x="1786890" y="2241550"/>
                      <a:pt x="1775460" y="2245360"/>
                      <a:pt x="1765300" y="2246630"/>
                    </a:cubicBezTo>
                    <a:cubicBezTo>
                      <a:pt x="1753870" y="2247900"/>
                      <a:pt x="1742440" y="2246630"/>
                      <a:pt x="1731010" y="2241550"/>
                    </a:cubicBezTo>
                    <a:cubicBezTo>
                      <a:pt x="1718310" y="2235200"/>
                      <a:pt x="1701800" y="2222500"/>
                      <a:pt x="1694180" y="2208530"/>
                    </a:cubicBezTo>
                    <a:cubicBezTo>
                      <a:pt x="1686560" y="2194560"/>
                      <a:pt x="1686560" y="2180590"/>
                      <a:pt x="1689100" y="2159000"/>
                    </a:cubicBezTo>
                    <a:cubicBezTo>
                      <a:pt x="1691640" y="2112010"/>
                      <a:pt x="1732280" y="2004060"/>
                      <a:pt x="1743710" y="1941830"/>
                    </a:cubicBezTo>
                    <a:cubicBezTo>
                      <a:pt x="1751330" y="1897380"/>
                      <a:pt x="1753870" y="1871980"/>
                      <a:pt x="1757680" y="1824990"/>
                    </a:cubicBezTo>
                    <a:cubicBezTo>
                      <a:pt x="1762760" y="1755140"/>
                      <a:pt x="1756410" y="1611630"/>
                      <a:pt x="1770380" y="1560830"/>
                    </a:cubicBezTo>
                    <a:cubicBezTo>
                      <a:pt x="1775460" y="1539240"/>
                      <a:pt x="1780540" y="1526540"/>
                      <a:pt x="1790700" y="1516380"/>
                    </a:cubicBezTo>
                    <a:cubicBezTo>
                      <a:pt x="1802130" y="1506220"/>
                      <a:pt x="1822450" y="1498600"/>
                      <a:pt x="1836420" y="1497330"/>
                    </a:cubicBezTo>
                    <a:cubicBezTo>
                      <a:pt x="1849120" y="1496060"/>
                      <a:pt x="1859280" y="1499870"/>
                      <a:pt x="1869440" y="1504950"/>
                    </a:cubicBezTo>
                    <a:cubicBezTo>
                      <a:pt x="1879600" y="1508760"/>
                      <a:pt x="1888490" y="1516380"/>
                      <a:pt x="1894840" y="1525270"/>
                    </a:cubicBezTo>
                    <a:cubicBezTo>
                      <a:pt x="1902460" y="1537970"/>
                      <a:pt x="1906270" y="1548130"/>
                      <a:pt x="1908810" y="1573530"/>
                    </a:cubicBezTo>
                    <a:cubicBezTo>
                      <a:pt x="1915160" y="1659890"/>
                      <a:pt x="1892300" y="2082800"/>
                      <a:pt x="1844040" y="2156460"/>
                    </a:cubicBezTo>
                    <a:cubicBezTo>
                      <a:pt x="1827530" y="2181860"/>
                      <a:pt x="1804670" y="2189480"/>
                      <a:pt x="1785620" y="2190750"/>
                    </a:cubicBezTo>
                    <a:cubicBezTo>
                      <a:pt x="1765300" y="2190750"/>
                      <a:pt x="1736090" y="2176780"/>
                      <a:pt x="1723390" y="2161540"/>
                    </a:cubicBezTo>
                    <a:cubicBezTo>
                      <a:pt x="1711960" y="2145030"/>
                      <a:pt x="1709420" y="2122170"/>
                      <a:pt x="1713230" y="2094230"/>
                    </a:cubicBezTo>
                    <a:cubicBezTo>
                      <a:pt x="1720850" y="2043430"/>
                      <a:pt x="1789430" y="1960880"/>
                      <a:pt x="1813560" y="1891030"/>
                    </a:cubicBezTo>
                    <a:cubicBezTo>
                      <a:pt x="1837690" y="1822450"/>
                      <a:pt x="1851660" y="1736090"/>
                      <a:pt x="1856740" y="1680210"/>
                    </a:cubicBezTo>
                    <a:cubicBezTo>
                      <a:pt x="1860550" y="1643380"/>
                      <a:pt x="1847850" y="1612900"/>
                      <a:pt x="1855470" y="1588770"/>
                    </a:cubicBezTo>
                    <a:cubicBezTo>
                      <a:pt x="1860550" y="1570990"/>
                      <a:pt x="1871980" y="1555750"/>
                      <a:pt x="1883410" y="1545590"/>
                    </a:cubicBezTo>
                    <a:cubicBezTo>
                      <a:pt x="1893570" y="1537970"/>
                      <a:pt x="1903730" y="1534160"/>
                      <a:pt x="1916430" y="1532890"/>
                    </a:cubicBezTo>
                    <a:cubicBezTo>
                      <a:pt x="1930400" y="1531620"/>
                      <a:pt x="1953260" y="1535430"/>
                      <a:pt x="1965960" y="1544320"/>
                    </a:cubicBezTo>
                    <a:cubicBezTo>
                      <a:pt x="1979930" y="1553210"/>
                      <a:pt x="1991360" y="1572260"/>
                      <a:pt x="1996440" y="1586230"/>
                    </a:cubicBezTo>
                    <a:cubicBezTo>
                      <a:pt x="2000250" y="1597660"/>
                      <a:pt x="1998980" y="1604010"/>
                      <a:pt x="1997710" y="1620520"/>
                    </a:cubicBezTo>
                    <a:cubicBezTo>
                      <a:pt x="1991360" y="1675130"/>
                      <a:pt x="1931670" y="1860550"/>
                      <a:pt x="1915160" y="1951990"/>
                    </a:cubicBezTo>
                    <a:cubicBezTo>
                      <a:pt x="1905000" y="2012950"/>
                      <a:pt x="1920240" y="2100580"/>
                      <a:pt x="1898650" y="2109470"/>
                    </a:cubicBezTo>
                    <a:cubicBezTo>
                      <a:pt x="1878330" y="2117090"/>
                      <a:pt x="1808480" y="2065020"/>
                      <a:pt x="1802130" y="2028190"/>
                    </a:cubicBezTo>
                    <a:cubicBezTo>
                      <a:pt x="1793240" y="1976120"/>
                      <a:pt x="1888490" y="1836420"/>
                      <a:pt x="1932940" y="1808480"/>
                    </a:cubicBezTo>
                    <a:cubicBezTo>
                      <a:pt x="1955800" y="1794510"/>
                      <a:pt x="1986280" y="1799590"/>
                      <a:pt x="2004060" y="1804670"/>
                    </a:cubicBezTo>
                    <a:cubicBezTo>
                      <a:pt x="2016760" y="1808480"/>
                      <a:pt x="2026920" y="1817370"/>
                      <a:pt x="2033270" y="1827530"/>
                    </a:cubicBezTo>
                    <a:cubicBezTo>
                      <a:pt x="2042160" y="1840230"/>
                      <a:pt x="2051050" y="1863090"/>
                      <a:pt x="2049780" y="1880870"/>
                    </a:cubicBezTo>
                    <a:cubicBezTo>
                      <a:pt x="2048510" y="1897380"/>
                      <a:pt x="2040890" y="1912620"/>
                      <a:pt x="2026920" y="1930400"/>
                    </a:cubicBezTo>
                    <a:cubicBezTo>
                      <a:pt x="2001520" y="1963420"/>
                      <a:pt x="1932940" y="1997710"/>
                      <a:pt x="1887220" y="2043430"/>
                    </a:cubicBezTo>
                    <a:cubicBezTo>
                      <a:pt x="1832610" y="2095500"/>
                      <a:pt x="1769110" y="2166620"/>
                      <a:pt x="1727200" y="2230120"/>
                    </a:cubicBezTo>
                    <a:cubicBezTo>
                      <a:pt x="1690370" y="2286000"/>
                      <a:pt x="1664970" y="2341880"/>
                      <a:pt x="1642110" y="2397760"/>
                    </a:cubicBezTo>
                    <a:cubicBezTo>
                      <a:pt x="1620520" y="2449830"/>
                      <a:pt x="1609090" y="2522220"/>
                      <a:pt x="1590040" y="2552700"/>
                    </a:cubicBezTo>
                    <a:cubicBezTo>
                      <a:pt x="1581150" y="2566670"/>
                      <a:pt x="1576070" y="2574290"/>
                      <a:pt x="1562100" y="2580640"/>
                    </a:cubicBezTo>
                    <a:cubicBezTo>
                      <a:pt x="1544320" y="2588260"/>
                      <a:pt x="1504950" y="2590800"/>
                      <a:pt x="1485900" y="2584450"/>
                    </a:cubicBezTo>
                    <a:cubicBezTo>
                      <a:pt x="1473200" y="2580640"/>
                      <a:pt x="1463040" y="2571750"/>
                      <a:pt x="1455420" y="2560320"/>
                    </a:cubicBezTo>
                    <a:cubicBezTo>
                      <a:pt x="1446530" y="2546350"/>
                      <a:pt x="1436370" y="2529840"/>
                      <a:pt x="1438910" y="2504440"/>
                    </a:cubicBezTo>
                    <a:cubicBezTo>
                      <a:pt x="1443990" y="2448560"/>
                      <a:pt x="1549400" y="2311400"/>
                      <a:pt x="1578610" y="2241550"/>
                    </a:cubicBezTo>
                    <a:cubicBezTo>
                      <a:pt x="1597660" y="2198370"/>
                      <a:pt x="1596390" y="2156460"/>
                      <a:pt x="1614170" y="2132330"/>
                    </a:cubicBezTo>
                    <a:cubicBezTo>
                      <a:pt x="1626870" y="2115820"/>
                      <a:pt x="1647190" y="2105660"/>
                      <a:pt x="1663700" y="2100580"/>
                    </a:cubicBezTo>
                    <a:cubicBezTo>
                      <a:pt x="1676400" y="2096770"/>
                      <a:pt x="1690370" y="2098040"/>
                      <a:pt x="1703070" y="2101850"/>
                    </a:cubicBezTo>
                    <a:cubicBezTo>
                      <a:pt x="1718310" y="2106930"/>
                      <a:pt x="1739900" y="2123440"/>
                      <a:pt x="1750060" y="2136140"/>
                    </a:cubicBezTo>
                    <a:cubicBezTo>
                      <a:pt x="1757680" y="2147570"/>
                      <a:pt x="1762760" y="2155190"/>
                      <a:pt x="1762760" y="2174240"/>
                    </a:cubicBezTo>
                    <a:cubicBezTo>
                      <a:pt x="1762760" y="2240280"/>
                      <a:pt x="1654810" y="2537460"/>
                      <a:pt x="1602740" y="2620010"/>
                    </a:cubicBezTo>
                    <a:cubicBezTo>
                      <a:pt x="1578610" y="2658110"/>
                      <a:pt x="1560830" y="2686050"/>
                      <a:pt x="1530350" y="2692400"/>
                    </a:cubicBezTo>
                    <a:cubicBezTo>
                      <a:pt x="1498600" y="2698750"/>
                      <a:pt x="1438910" y="2683510"/>
                      <a:pt x="1412240" y="2646680"/>
                    </a:cubicBezTo>
                    <a:cubicBezTo>
                      <a:pt x="1367790" y="2583180"/>
                      <a:pt x="1377950" y="2329180"/>
                      <a:pt x="1402080" y="2260600"/>
                    </a:cubicBezTo>
                    <a:cubicBezTo>
                      <a:pt x="1413510" y="2230120"/>
                      <a:pt x="1430020" y="2212340"/>
                      <a:pt x="1450340" y="2204720"/>
                    </a:cubicBezTo>
                    <a:cubicBezTo>
                      <a:pt x="1470660" y="2195830"/>
                      <a:pt x="1504950" y="2199640"/>
                      <a:pt x="1524000" y="2211070"/>
                    </a:cubicBezTo>
                    <a:cubicBezTo>
                      <a:pt x="1541780" y="2223770"/>
                      <a:pt x="1554480" y="2246630"/>
                      <a:pt x="1559560" y="2275840"/>
                    </a:cubicBezTo>
                    <a:cubicBezTo>
                      <a:pt x="1567180" y="2330450"/>
                      <a:pt x="1529080" y="2482850"/>
                      <a:pt x="1508760" y="2522220"/>
                    </a:cubicBezTo>
                    <a:cubicBezTo>
                      <a:pt x="1501140" y="2537460"/>
                      <a:pt x="1494790" y="2542540"/>
                      <a:pt x="1483360" y="2548890"/>
                    </a:cubicBezTo>
                    <a:cubicBezTo>
                      <a:pt x="1469390" y="2557780"/>
                      <a:pt x="1446530" y="2562860"/>
                      <a:pt x="1428750" y="2560320"/>
                    </a:cubicBezTo>
                    <a:cubicBezTo>
                      <a:pt x="1412240" y="2557780"/>
                      <a:pt x="1391920" y="2546350"/>
                      <a:pt x="1380490" y="2533650"/>
                    </a:cubicBezTo>
                    <a:cubicBezTo>
                      <a:pt x="1369060" y="2519680"/>
                      <a:pt x="1363980" y="2505710"/>
                      <a:pt x="1362710" y="2480310"/>
                    </a:cubicBezTo>
                    <a:cubicBezTo>
                      <a:pt x="1361440" y="2421890"/>
                      <a:pt x="1431290" y="2265680"/>
                      <a:pt x="1449070" y="2175510"/>
                    </a:cubicBezTo>
                    <a:cubicBezTo>
                      <a:pt x="1463040" y="2105660"/>
                      <a:pt x="1452880" y="2029460"/>
                      <a:pt x="1471930" y="1987550"/>
                    </a:cubicBezTo>
                    <a:cubicBezTo>
                      <a:pt x="1483360" y="1962150"/>
                      <a:pt x="1499870" y="1943100"/>
                      <a:pt x="1518920" y="1934210"/>
                    </a:cubicBezTo>
                    <a:cubicBezTo>
                      <a:pt x="1534160" y="1927860"/>
                      <a:pt x="1557020" y="1927860"/>
                      <a:pt x="1572260" y="1934210"/>
                    </a:cubicBezTo>
                    <a:cubicBezTo>
                      <a:pt x="1591310" y="1943100"/>
                      <a:pt x="1609090" y="1958340"/>
                      <a:pt x="1619250" y="1987550"/>
                    </a:cubicBezTo>
                    <a:cubicBezTo>
                      <a:pt x="1645920" y="2059940"/>
                      <a:pt x="1639570" y="2350770"/>
                      <a:pt x="1610360" y="2413000"/>
                    </a:cubicBezTo>
                    <a:cubicBezTo>
                      <a:pt x="1600200" y="2435860"/>
                      <a:pt x="1586230" y="2443480"/>
                      <a:pt x="1569720" y="2449830"/>
                    </a:cubicBezTo>
                    <a:cubicBezTo>
                      <a:pt x="1554480" y="2456180"/>
                      <a:pt x="1530350" y="2454910"/>
                      <a:pt x="1515110" y="2449830"/>
                    </a:cubicBezTo>
                    <a:cubicBezTo>
                      <a:pt x="1502410" y="2446020"/>
                      <a:pt x="1492250" y="2438400"/>
                      <a:pt x="1484630" y="2428240"/>
                    </a:cubicBezTo>
                    <a:cubicBezTo>
                      <a:pt x="1475740" y="2416810"/>
                      <a:pt x="1470660" y="2404110"/>
                      <a:pt x="1465580" y="2377440"/>
                    </a:cubicBezTo>
                    <a:cubicBezTo>
                      <a:pt x="1451610" y="2306320"/>
                      <a:pt x="1449070" y="2021840"/>
                      <a:pt x="1463040" y="1962150"/>
                    </a:cubicBezTo>
                    <a:cubicBezTo>
                      <a:pt x="1466850" y="1944370"/>
                      <a:pt x="1470660" y="1938020"/>
                      <a:pt x="1479550" y="1929130"/>
                    </a:cubicBezTo>
                    <a:cubicBezTo>
                      <a:pt x="1490980" y="1917700"/>
                      <a:pt x="1512570" y="1906270"/>
                      <a:pt x="1527810" y="1902460"/>
                    </a:cubicBezTo>
                    <a:cubicBezTo>
                      <a:pt x="1540510" y="1899920"/>
                      <a:pt x="1551940" y="1901190"/>
                      <a:pt x="1564640" y="1906270"/>
                    </a:cubicBezTo>
                    <a:cubicBezTo>
                      <a:pt x="1578610" y="1912620"/>
                      <a:pt x="1597660" y="1927860"/>
                      <a:pt x="1605280" y="1941830"/>
                    </a:cubicBezTo>
                    <a:cubicBezTo>
                      <a:pt x="1614170" y="1957070"/>
                      <a:pt x="1614170" y="1971040"/>
                      <a:pt x="1612900" y="1996440"/>
                    </a:cubicBezTo>
                    <a:cubicBezTo>
                      <a:pt x="1611630" y="2053590"/>
                      <a:pt x="1581150" y="2231390"/>
                      <a:pt x="1554480" y="2279650"/>
                    </a:cubicBezTo>
                    <a:cubicBezTo>
                      <a:pt x="1541780" y="2301240"/>
                      <a:pt x="1530350" y="2311400"/>
                      <a:pt x="1515110" y="2317750"/>
                    </a:cubicBezTo>
                    <a:cubicBezTo>
                      <a:pt x="1499870" y="2324100"/>
                      <a:pt x="1477010" y="2325370"/>
                      <a:pt x="1460500" y="2320290"/>
                    </a:cubicBezTo>
                    <a:cubicBezTo>
                      <a:pt x="1443990" y="2313940"/>
                      <a:pt x="1427480" y="2298700"/>
                      <a:pt x="1418590" y="2286000"/>
                    </a:cubicBezTo>
                    <a:cubicBezTo>
                      <a:pt x="1410970" y="2274570"/>
                      <a:pt x="1410970" y="2268220"/>
                      <a:pt x="1408430" y="2250440"/>
                    </a:cubicBezTo>
                    <a:cubicBezTo>
                      <a:pt x="1399540" y="2194560"/>
                      <a:pt x="1374140" y="1954530"/>
                      <a:pt x="1397000" y="1898650"/>
                    </a:cubicBezTo>
                    <a:cubicBezTo>
                      <a:pt x="1404620" y="1877060"/>
                      <a:pt x="1419860" y="1868170"/>
                      <a:pt x="1433830" y="1860550"/>
                    </a:cubicBezTo>
                    <a:cubicBezTo>
                      <a:pt x="1443990" y="1855470"/>
                      <a:pt x="1455420" y="1852930"/>
                      <a:pt x="1468120" y="1854200"/>
                    </a:cubicBezTo>
                    <a:cubicBezTo>
                      <a:pt x="1483360" y="1856740"/>
                      <a:pt x="1503680" y="1864360"/>
                      <a:pt x="1516380" y="1875790"/>
                    </a:cubicBezTo>
                    <a:cubicBezTo>
                      <a:pt x="1527810" y="1887220"/>
                      <a:pt x="1534160" y="1898650"/>
                      <a:pt x="1537970" y="1922780"/>
                    </a:cubicBezTo>
                    <a:cubicBezTo>
                      <a:pt x="1549400" y="2002790"/>
                      <a:pt x="1507490" y="2358390"/>
                      <a:pt x="1470660" y="2440940"/>
                    </a:cubicBezTo>
                    <a:cubicBezTo>
                      <a:pt x="1457960" y="2471420"/>
                      <a:pt x="1443990" y="2486660"/>
                      <a:pt x="1426210" y="2495550"/>
                    </a:cubicBezTo>
                    <a:cubicBezTo>
                      <a:pt x="1410970" y="2503170"/>
                      <a:pt x="1388110" y="2501900"/>
                      <a:pt x="1372870" y="2496820"/>
                    </a:cubicBezTo>
                    <a:cubicBezTo>
                      <a:pt x="1356360" y="2491740"/>
                      <a:pt x="1341120" y="2480310"/>
                      <a:pt x="1330960" y="2462530"/>
                    </a:cubicBezTo>
                    <a:cubicBezTo>
                      <a:pt x="1314450" y="2435860"/>
                      <a:pt x="1313180" y="2390140"/>
                      <a:pt x="1306830" y="2340610"/>
                    </a:cubicBezTo>
                    <a:cubicBezTo>
                      <a:pt x="1296670" y="2263140"/>
                      <a:pt x="1289050" y="2128520"/>
                      <a:pt x="1287780" y="2043430"/>
                    </a:cubicBezTo>
                    <a:cubicBezTo>
                      <a:pt x="1286510" y="1978660"/>
                      <a:pt x="1283970" y="1903730"/>
                      <a:pt x="1295400" y="1871980"/>
                    </a:cubicBezTo>
                    <a:cubicBezTo>
                      <a:pt x="1300480" y="1856740"/>
                      <a:pt x="1305560" y="1850390"/>
                      <a:pt x="1314450" y="1842770"/>
                    </a:cubicBezTo>
                    <a:cubicBezTo>
                      <a:pt x="1325880" y="1833880"/>
                      <a:pt x="1346200" y="1824990"/>
                      <a:pt x="1362710" y="1824990"/>
                    </a:cubicBezTo>
                    <a:cubicBezTo>
                      <a:pt x="1377950" y="1826260"/>
                      <a:pt x="1398270" y="1833880"/>
                      <a:pt x="1409700" y="1844040"/>
                    </a:cubicBezTo>
                    <a:cubicBezTo>
                      <a:pt x="1421130" y="1854200"/>
                      <a:pt x="1424940" y="1864360"/>
                      <a:pt x="1432560" y="1888490"/>
                    </a:cubicBezTo>
                    <a:cubicBezTo>
                      <a:pt x="1463040" y="1982470"/>
                      <a:pt x="1539240" y="2493010"/>
                      <a:pt x="1527810" y="2594610"/>
                    </a:cubicBezTo>
                    <a:cubicBezTo>
                      <a:pt x="1524000" y="2623820"/>
                      <a:pt x="1520190" y="2636520"/>
                      <a:pt x="1506220" y="2649220"/>
                    </a:cubicBezTo>
                    <a:cubicBezTo>
                      <a:pt x="1490980" y="2664460"/>
                      <a:pt x="1456690" y="2678430"/>
                      <a:pt x="1435100" y="2675890"/>
                    </a:cubicBezTo>
                    <a:cubicBezTo>
                      <a:pt x="1416050" y="2675890"/>
                      <a:pt x="1395730" y="2663190"/>
                      <a:pt x="1384300" y="2649220"/>
                    </a:cubicBezTo>
                    <a:cubicBezTo>
                      <a:pt x="1371600" y="2636520"/>
                      <a:pt x="1367790" y="2617470"/>
                      <a:pt x="1362710" y="2594610"/>
                    </a:cubicBezTo>
                    <a:cubicBezTo>
                      <a:pt x="1357630" y="2561590"/>
                      <a:pt x="1357630" y="2501900"/>
                      <a:pt x="1363980" y="2468880"/>
                    </a:cubicBezTo>
                    <a:cubicBezTo>
                      <a:pt x="1367790" y="2446020"/>
                      <a:pt x="1371600" y="2428240"/>
                      <a:pt x="1384300" y="2415540"/>
                    </a:cubicBezTo>
                    <a:cubicBezTo>
                      <a:pt x="1399540" y="2400300"/>
                      <a:pt x="1433830" y="2386330"/>
                      <a:pt x="1455420" y="2388870"/>
                    </a:cubicBezTo>
                    <a:cubicBezTo>
                      <a:pt x="1477010" y="2391410"/>
                      <a:pt x="1503680" y="2406650"/>
                      <a:pt x="1517650" y="2432050"/>
                    </a:cubicBezTo>
                    <a:cubicBezTo>
                      <a:pt x="1541780" y="2475230"/>
                      <a:pt x="1531620" y="2594610"/>
                      <a:pt x="1526540" y="2660650"/>
                    </a:cubicBezTo>
                    <a:cubicBezTo>
                      <a:pt x="1521460" y="2712720"/>
                      <a:pt x="1516380" y="2767330"/>
                      <a:pt x="1499870" y="2797810"/>
                    </a:cubicBezTo>
                    <a:cubicBezTo>
                      <a:pt x="1488440" y="2818130"/>
                      <a:pt x="1474470" y="2830830"/>
                      <a:pt x="1456690" y="2838450"/>
                    </a:cubicBezTo>
                    <a:cubicBezTo>
                      <a:pt x="1440180" y="2846070"/>
                      <a:pt x="1416050" y="2846070"/>
                      <a:pt x="1398270" y="2840990"/>
                    </a:cubicBezTo>
                    <a:cubicBezTo>
                      <a:pt x="1381760" y="2834640"/>
                      <a:pt x="1367790" y="2825750"/>
                      <a:pt x="1353820" y="2804160"/>
                    </a:cubicBezTo>
                    <a:cubicBezTo>
                      <a:pt x="1314450" y="2745740"/>
                      <a:pt x="1244600" y="2490470"/>
                      <a:pt x="1243330" y="2429510"/>
                    </a:cubicBezTo>
                    <a:cubicBezTo>
                      <a:pt x="1243330" y="2409190"/>
                      <a:pt x="1245870" y="2401570"/>
                      <a:pt x="1253490" y="2388870"/>
                    </a:cubicBezTo>
                    <a:cubicBezTo>
                      <a:pt x="1262380" y="2373630"/>
                      <a:pt x="1283970" y="2354580"/>
                      <a:pt x="1300480" y="2348230"/>
                    </a:cubicBezTo>
                    <a:cubicBezTo>
                      <a:pt x="1313180" y="2341880"/>
                      <a:pt x="1327150" y="2340610"/>
                      <a:pt x="1341120" y="2343150"/>
                    </a:cubicBezTo>
                    <a:cubicBezTo>
                      <a:pt x="1358900" y="2345690"/>
                      <a:pt x="1383030" y="2357120"/>
                      <a:pt x="1395730" y="2371090"/>
                    </a:cubicBezTo>
                    <a:cubicBezTo>
                      <a:pt x="1408430" y="2386330"/>
                      <a:pt x="1413510" y="2405380"/>
                      <a:pt x="1418590" y="2429510"/>
                    </a:cubicBezTo>
                    <a:cubicBezTo>
                      <a:pt x="1424940" y="2467610"/>
                      <a:pt x="1421130" y="2538730"/>
                      <a:pt x="1417320" y="2584450"/>
                    </a:cubicBezTo>
                    <a:cubicBezTo>
                      <a:pt x="1413510" y="2622550"/>
                      <a:pt x="1399540" y="2656840"/>
                      <a:pt x="1399540" y="2686050"/>
                    </a:cubicBezTo>
                    <a:cubicBezTo>
                      <a:pt x="1399540" y="2710180"/>
                      <a:pt x="1413510" y="2729230"/>
                      <a:pt x="1409700" y="2748280"/>
                    </a:cubicBezTo>
                    <a:cubicBezTo>
                      <a:pt x="1405890" y="2767330"/>
                      <a:pt x="1390650" y="2788920"/>
                      <a:pt x="1376680" y="2801620"/>
                    </a:cubicBezTo>
                    <a:cubicBezTo>
                      <a:pt x="1366520" y="2810510"/>
                      <a:pt x="1351280" y="2815590"/>
                      <a:pt x="1338580" y="2818130"/>
                    </a:cubicBezTo>
                    <a:cubicBezTo>
                      <a:pt x="1324610" y="2820670"/>
                      <a:pt x="1310640" y="2820670"/>
                      <a:pt x="1296670" y="2815590"/>
                    </a:cubicBezTo>
                    <a:cubicBezTo>
                      <a:pt x="1280160" y="2807970"/>
                      <a:pt x="1266190" y="2797810"/>
                      <a:pt x="1247140" y="2776220"/>
                    </a:cubicBezTo>
                    <a:cubicBezTo>
                      <a:pt x="1206500" y="2727960"/>
                      <a:pt x="1126490" y="2592070"/>
                      <a:pt x="1092200" y="2503170"/>
                    </a:cubicBezTo>
                    <a:cubicBezTo>
                      <a:pt x="1061720" y="2426970"/>
                      <a:pt x="1035050" y="2329180"/>
                      <a:pt x="1040130" y="2280920"/>
                    </a:cubicBezTo>
                    <a:cubicBezTo>
                      <a:pt x="1042670" y="2255520"/>
                      <a:pt x="1052830" y="2237740"/>
                      <a:pt x="1064260" y="2225040"/>
                    </a:cubicBezTo>
                    <a:cubicBezTo>
                      <a:pt x="1074420" y="2214880"/>
                      <a:pt x="1085850" y="2207260"/>
                      <a:pt x="1099820" y="2203450"/>
                    </a:cubicBezTo>
                    <a:cubicBezTo>
                      <a:pt x="1116330" y="2199640"/>
                      <a:pt x="1144270" y="2200910"/>
                      <a:pt x="1160780" y="2207260"/>
                    </a:cubicBezTo>
                    <a:cubicBezTo>
                      <a:pt x="1173480" y="2212340"/>
                      <a:pt x="1184910" y="2221230"/>
                      <a:pt x="1192530" y="2232660"/>
                    </a:cubicBezTo>
                    <a:cubicBezTo>
                      <a:pt x="1201420" y="2242820"/>
                      <a:pt x="1207770" y="2255520"/>
                      <a:pt x="1210310" y="2272030"/>
                    </a:cubicBezTo>
                    <a:cubicBezTo>
                      <a:pt x="1214120" y="2293620"/>
                      <a:pt x="1195070" y="2329180"/>
                      <a:pt x="1201420" y="2354580"/>
                    </a:cubicBezTo>
                    <a:cubicBezTo>
                      <a:pt x="1207770" y="2378710"/>
                      <a:pt x="1245870" y="2397760"/>
                      <a:pt x="1249680" y="2419350"/>
                    </a:cubicBezTo>
                    <a:cubicBezTo>
                      <a:pt x="1252220" y="2438400"/>
                      <a:pt x="1238250" y="2462530"/>
                      <a:pt x="1228090" y="2475230"/>
                    </a:cubicBezTo>
                    <a:cubicBezTo>
                      <a:pt x="1219200" y="2486660"/>
                      <a:pt x="1209040" y="2494280"/>
                      <a:pt x="1195070" y="2498090"/>
                    </a:cubicBezTo>
                    <a:cubicBezTo>
                      <a:pt x="1178560" y="2503170"/>
                      <a:pt x="1153160" y="2505710"/>
                      <a:pt x="1135380" y="2498090"/>
                    </a:cubicBezTo>
                    <a:cubicBezTo>
                      <a:pt x="1117600" y="2491740"/>
                      <a:pt x="1099820" y="2473960"/>
                      <a:pt x="1090930" y="2458720"/>
                    </a:cubicBezTo>
                    <a:cubicBezTo>
                      <a:pt x="1083310" y="2447290"/>
                      <a:pt x="1083310" y="2438400"/>
                      <a:pt x="1080770" y="2419350"/>
                    </a:cubicBezTo>
                    <a:cubicBezTo>
                      <a:pt x="1075690" y="2369820"/>
                      <a:pt x="1074420" y="2194560"/>
                      <a:pt x="1088390" y="2147570"/>
                    </a:cubicBezTo>
                    <a:cubicBezTo>
                      <a:pt x="1093470" y="2129790"/>
                      <a:pt x="1101090" y="2123440"/>
                      <a:pt x="1109980" y="2114550"/>
                    </a:cubicBezTo>
                    <a:cubicBezTo>
                      <a:pt x="1120140" y="2105660"/>
                      <a:pt x="1132840" y="2098040"/>
                      <a:pt x="1145540" y="2094230"/>
                    </a:cubicBezTo>
                    <a:cubicBezTo>
                      <a:pt x="1158240" y="2091690"/>
                      <a:pt x="1172210" y="2090420"/>
                      <a:pt x="1184910" y="2094230"/>
                    </a:cubicBezTo>
                    <a:cubicBezTo>
                      <a:pt x="1197610" y="2096770"/>
                      <a:pt x="1211580" y="2103120"/>
                      <a:pt x="1221740" y="2110740"/>
                    </a:cubicBezTo>
                    <a:cubicBezTo>
                      <a:pt x="1230630" y="2119630"/>
                      <a:pt x="1236980" y="2127250"/>
                      <a:pt x="1244600" y="2143760"/>
                    </a:cubicBezTo>
                    <a:cubicBezTo>
                      <a:pt x="1259840" y="2175510"/>
                      <a:pt x="1276350" y="2245360"/>
                      <a:pt x="1283970" y="2297430"/>
                    </a:cubicBezTo>
                    <a:cubicBezTo>
                      <a:pt x="1291590" y="2349500"/>
                      <a:pt x="1300480" y="2421890"/>
                      <a:pt x="1292860" y="2456180"/>
                    </a:cubicBezTo>
                    <a:cubicBezTo>
                      <a:pt x="1290320" y="2472690"/>
                      <a:pt x="1283970" y="2481580"/>
                      <a:pt x="1275080" y="2491740"/>
                    </a:cubicBezTo>
                    <a:cubicBezTo>
                      <a:pt x="1262380" y="2504440"/>
                      <a:pt x="1239520" y="2517140"/>
                      <a:pt x="1220470" y="2519680"/>
                    </a:cubicBezTo>
                    <a:cubicBezTo>
                      <a:pt x="1202690" y="2522220"/>
                      <a:pt x="1178560" y="2515870"/>
                      <a:pt x="1162050" y="2504440"/>
                    </a:cubicBezTo>
                    <a:cubicBezTo>
                      <a:pt x="1146810" y="2494280"/>
                      <a:pt x="1135380" y="2479040"/>
                      <a:pt x="1127760" y="2454910"/>
                    </a:cubicBezTo>
                    <a:cubicBezTo>
                      <a:pt x="1116330" y="2411730"/>
                      <a:pt x="1107440" y="2297430"/>
                      <a:pt x="1135380" y="2255520"/>
                    </a:cubicBezTo>
                    <a:cubicBezTo>
                      <a:pt x="1158240" y="2221230"/>
                      <a:pt x="1225550" y="2193290"/>
                      <a:pt x="1256030" y="2203450"/>
                    </a:cubicBezTo>
                    <a:cubicBezTo>
                      <a:pt x="1286510" y="2212340"/>
                      <a:pt x="1305560" y="2266950"/>
                      <a:pt x="1319530" y="2303780"/>
                    </a:cubicBezTo>
                    <a:cubicBezTo>
                      <a:pt x="1334770" y="2344420"/>
                      <a:pt x="1330960" y="2397760"/>
                      <a:pt x="1343660" y="2435860"/>
                    </a:cubicBezTo>
                    <a:cubicBezTo>
                      <a:pt x="1353820" y="2467610"/>
                      <a:pt x="1385570" y="2503170"/>
                      <a:pt x="1386840" y="2522220"/>
                    </a:cubicBezTo>
                    <a:cubicBezTo>
                      <a:pt x="1388110" y="2529840"/>
                      <a:pt x="1385570" y="2533650"/>
                      <a:pt x="1381760" y="2541270"/>
                    </a:cubicBezTo>
                    <a:cubicBezTo>
                      <a:pt x="1375410" y="2553970"/>
                      <a:pt x="1358900" y="2578100"/>
                      <a:pt x="1342390" y="2586990"/>
                    </a:cubicBezTo>
                    <a:cubicBezTo>
                      <a:pt x="1325880" y="2594610"/>
                      <a:pt x="1300480" y="2598420"/>
                      <a:pt x="1282700" y="2593340"/>
                    </a:cubicBezTo>
                    <a:cubicBezTo>
                      <a:pt x="1264920" y="2589530"/>
                      <a:pt x="1244600" y="2575560"/>
                      <a:pt x="1233170" y="2560320"/>
                    </a:cubicBezTo>
                    <a:cubicBezTo>
                      <a:pt x="1223010" y="2543810"/>
                      <a:pt x="1220470" y="2529840"/>
                      <a:pt x="1219200" y="2501900"/>
                    </a:cubicBezTo>
                    <a:cubicBezTo>
                      <a:pt x="1215390" y="2423160"/>
                      <a:pt x="1282700" y="2176780"/>
                      <a:pt x="1292860" y="2056130"/>
                    </a:cubicBezTo>
                    <a:cubicBezTo>
                      <a:pt x="1297940" y="1976120"/>
                      <a:pt x="1262380" y="1896110"/>
                      <a:pt x="1289050" y="1851660"/>
                    </a:cubicBezTo>
                    <a:cubicBezTo>
                      <a:pt x="1311910" y="1814830"/>
                      <a:pt x="1407160" y="1780540"/>
                      <a:pt x="1414780" y="1789430"/>
                    </a:cubicBezTo>
                    <a:cubicBezTo>
                      <a:pt x="1421130" y="1794510"/>
                      <a:pt x="1397000" y="1840230"/>
                      <a:pt x="1380490" y="1852930"/>
                    </a:cubicBezTo>
                    <a:cubicBezTo>
                      <a:pt x="1366520" y="1864360"/>
                      <a:pt x="1343660" y="1868170"/>
                      <a:pt x="1327150" y="1866900"/>
                    </a:cubicBezTo>
                    <a:cubicBezTo>
                      <a:pt x="1309370" y="1864360"/>
                      <a:pt x="1289050" y="1852930"/>
                      <a:pt x="1277620" y="1840230"/>
                    </a:cubicBezTo>
                    <a:cubicBezTo>
                      <a:pt x="1266190" y="1827530"/>
                      <a:pt x="1250950" y="1798320"/>
                      <a:pt x="1258570" y="1788160"/>
                    </a:cubicBezTo>
                    <a:cubicBezTo>
                      <a:pt x="1271270" y="1770380"/>
                      <a:pt x="1403350" y="1771650"/>
                      <a:pt x="1416050" y="1789430"/>
                    </a:cubicBezTo>
                    <a:cubicBezTo>
                      <a:pt x="1422400" y="1800860"/>
                      <a:pt x="1407160" y="1828800"/>
                      <a:pt x="1395730" y="1841500"/>
                    </a:cubicBezTo>
                    <a:cubicBezTo>
                      <a:pt x="1383030" y="1855470"/>
                      <a:pt x="1362710" y="1865630"/>
                      <a:pt x="1346200" y="1868170"/>
                    </a:cubicBezTo>
                    <a:cubicBezTo>
                      <a:pt x="1328420" y="1869440"/>
                      <a:pt x="1305560" y="1865630"/>
                      <a:pt x="1291590" y="1854200"/>
                    </a:cubicBezTo>
                    <a:cubicBezTo>
                      <a:pt x="1275080" y="1841500"/>
                      <a:pt x="1264920" y="1822450"/>
                      <a:pt x="1258570" y="1789430"/>
                    </a:cubicBezTo>
                    <a:cubicBezTo>
                      <a:pt x="1239520" y="1696720"/>
                      <a:pt x="1261110" y="1311910"/>
                      <a:pt x="1305560" y="1236980"/>
                    </a:cubicBezTo>
                    <a:cubicBezTo>
                      <a:pt x="1320800" y="1210310"/>
                      <a:pt x="1342390" y="1201420"/>
                      <a:pt x="1361440" y="1197610"/>
                    </a:cubicBezTo>
                    <a:cubicBezTo>
                      <a:pt x="1379220" y="1193800"/>
                      <a:pt x="1400810" y="1202690"/>
                      <a:pt x="1413510" y="1210310"/>
                    </a:cubicBezTo>
                    <a:cubicBezTo>
                      <a:pt x="1423670" y="1216660"/>
                      <a:pt x="1431290" y="1221740"/>
                      <a:pt x="1436370" y="1236980"/>
                    </a:cubicBezTo>
                    <a:cubicBezTo>
                      <a:pt x="1452880" y="1276350"/>
                      <a:pt x="1450340" y="1437640"/>
                      <a:pt x="1441450" y="1487170"/>
                    </a:cubicBezTo>
                    <a:cubicBezTo>
                      <a:pt x="1437640" y="1510030"/>
                      <a:pt x="1433830" y="1522730"/>
                      <a:pt x="1423670" y="1534160"/>
                    </a:cubicBezTo>
                    <a:cubicBezTo>
                      <a:pt x="1412240" y="1545590"/>
                      <a:pt x="1394460" y="1554480"/>
                      <a:pt x="1377950" y="1555750"/>
                    </a:cubicBezTo>
                    <a:cubicBezTo>
                      <a:pt x="1362710" y="1558290"/>
                      <a:pt x="1342390" y="1551940"/>
                      <a:pt x="1329690" y="1543050"/>
                    </a:cubicBezTo>
                    <a:cubicBezTo>
                      <a:pt x="1316990" y="1534160"/>
                      <a:pt x="1308100" y="1524000"/>
                      <a:pt x="1301750" y="1501140"/>
                    </a:cubicBezTo>
                    <a:cubicBezTo>
                      <a:pt x="1286510" y="1446530"/>
                      <a:pt x="1306830" y="1266190"/>
                      <a:pt x="1313180" y="1184910"/>
                    </a:cubicBezTo>
                    <a:cubicBezTo>
                      <a:pt x="1316990" y="1134110"/>
                      <a:pt x="1319530" y="1103630"/>
                      <a:pt x="1327150" y="1062990"/>
                    </a:cubicBezTo>
                    <a:cubicBezTo>
                      <a:pt x="1336040" y="1021080"/>
                      <a:pt x="1348740" y="966470"/>
                      <a:pt x="1362710" y="937260"/>
                    </a:cubicBezTo>
                    <a:cubicBezTo>
                      <a:pt x="1371600" y="919480"/>
                      <a:pt x="1377950" y="906780"/>
                      <a:pt x="1390650" y="897890"/>
                    </a:cubicBezTo>
                    <a:cubicBezTo>
                      <a:pt x="1402080" y="889000"/>
                      <a:pt x="1422400" y="885190"/>
                      <a:pt x="1436370" y="886460"/>
                    </a:cubicBezTo>
                    <a:cubicBezTo>
                      <a:pt x="1447800" y="886460"/>
                      <a:pt x="1457960" y="890270"/>
                      <a:pt x="1466850" y="897890"/>
                    </a:cubicBezTo>
                    <a:cubicBezTo>
                      <a:pt x="1477010" y="906780"/>
                      <a:pt x="1485900" y="914400"/>
                      <a:pt x="1493520" y="937260"/>
                    </a:cubicBezTo>
                    <a:cubicBezTo>
                      <a:pt x="1520190" y="1019810"/>
                      <a:pt x="1522730" y="1477010"/>
                      <a:pt x="1506220" y="1568450"/>
                    </a:cubicBezTo>
                    <a:cubicBezTo>
                      <a:pt x="1501140" y="1595120"/>
                      <a:pt x="1498600" y="1606550"/>
                      <a:pt x="1487170" y="1619250"/>
                    </a:cubicBezTo>
                    <a:cubicBezTo>
                      <a:pt x="1475740" y="1631950"/>
                      <a:pt x="1455420" y="1642110"/>
                      <a:pt x="1438910" y="1643380"/>
                    </a:cubicBezTo>
                    <a:cubicBezTo>
                      <a:pt x="1422400" y="1645920"/>
                      <a:pt x="1400810" y="1639570"/>
                      <a:pt x="1386840" y="1630680"/>
                    </a:cubicBezTo>
                    <a:cubicBezTo>
                      <a:pt x="1374140" y="1620520"/>
                      <a:pt x="1363980" y="1609090"/>
                      <a:pt x="1357630" y="1586230"/>
                    </a:cubicBezTo>
                    <a:cubicBezTo>
                      <a:pt x="1339850" y="1529080"/>
                      <a:pt x="1352550" y="1314450"/>
                      <a:pt x="1365250" y="1263650"/>
                    </a:cubicBezTo>
                    <a:cubicBezTo>
                      <a:pt x="1370330" y="1245870"/>
                      <a:pt x="1372870" y="1239520"/>
                      <a:pt x="1381760" y="1230630"/>
                    </a:cubicBezTo>
                    <a:cubicBezTo>
                      <a:pt x="1393190" y="1220470"/>
                      <a:pt x="1413510" y="1207770"/>
                      <a:pt x="1430020" y="1206500"/>
                    </a:cubicBezTo>
                    <a:cubicBezTo>
                      <a:pt x="1446530" y="1203960"/>
                      <a:pt x="1468120" y="1210310"/>
                      <a:pt x="1482090" y="1219200"/>
                    </a:cubicBezTo>
                    <a:cubicBezTo>
                      <a:pt x="1494790" y="1228090"/>
                      <a:pt x="1504950" y="1240790"/>
                      <a:pt x="1511300" y="1263650"/>
                    </a:cubicBezTo>
                    <a:cubicBezTo>
                      <a:pt x="1529080" y="1318260"/>
                      <a:pt x="1529080" y="1511300"/>
                      <a:pt x="1517650" y="1568450"/>
                    </a:cubicBezTo>
                    <a:cubicBezTo>
                      <a:pt x="1512570" y="1591310"/>
                      <a:pt x="1507490" y="1604010"/>
                      <a:pt x="1496060" y="1615440"/>
                    </a:cubicBezTo>
                    <a:cubicBezTo>
                      <a:pt x="1483360" y="1626870"/>
                      <a:pt x="1464310" y="1635760"/>
                      <a:pt x="1447800" y="1637030"/>
                    </a:cubicBezTo>
                    <a:cubicBezTo>
                      <a:pt x="1431290" y="1637030"/>
                      <a:pt x="1410970" y="1630680"/>
                      <a:pt x="1398270" y="1620520"/>
                    </a:cubicBezTo>
                    <a:cubicBezTo>
                      <a:pt x="1385570" y="1610360"/>
                      <a:pt x="1376680" y="1598930"/>
                      <a:pt x="1371600" y="1576070"/>
                    </a:cubicBezTo>
                    <a:cubicBezTo>
                      <a:pt x="1357630" y="1521460"/>
                      <a:pt x="1386840" y="1381760"/>
                      <a:pt x="1385570" y="1277620"/>
                    </a:cubicBezTo>
                    <a:cubicBezTo>
                      <a:pt x="1384300" y="1164590"/>
                      <a:pt x="1342390" y="977900"/>
                      <a:pt x="1362710" y="920750"/>
                    </a:cubicBezTo>
                    <a:cubicBezTo>
                      <a:pt x="1370330" y="897890"/>
                      <a:pt x="1381760" y="887730"/>
                      <a:pt x="1398270" y="881380"/>
                    </a:cubicBezTo>
                    <a:cubicBezTo>
                      <a:pt x="1416050" y="873760"/>
                      <a:pt x="1449070" y="872490"/>
                      <a:pt x="1468120" y="882650"/>
                    </a:cubicBezTo>
                    <a:cubicBezTo>
                      <a:pt x="1485900" y="891540"/>
                      <a:pt x="1502410" y="911860"/>
                      <a:pt x="1506220" y="939800"/>
                    </a:cubicBezTo>
                    <a:cubicBezTo>
                      <a:pt x="1516380" y="1000760"/>
                      <a:pt x="1449070" y="1187450"/>
                      <a:pt x="1423670" y="1240790"/>
                    </a:cubicBezTo>
                    <a:cubicBezTo>
                      <a:pt x="1413510" y="1263650"/>
                      <a:pt x="1405890" y="1275080"/>
                      <a:pt x="1394460" y="1283970"/>
                    </a:cubicBezTo>
                    <a:cubicBezTo>
                      <a:pt x="1384300" y="1290320"/>
                      <a:pt x="1372870" y="1295400"/>
                      <a:pt x="1361440" y="1295400"/>
                    </a:cubicBezTo>
                    <a:cubicBezTo>
                      <a:pt x="1346200" y="1296670"/>
                      <a:pt x="1324610" y="1291590"/>
                      <a:pt x="1310640" y="1282700"/>
                    </a:cubicBezTo>
                    <a:cubicBezTo>
                      <a:pt x="1297940" y="1273810"/>
                      <a:pt x="1285240" y="1257300"/>
                      <a:pt x="1282700" y="1239520"/>
                    </a:cubicBezTo>
                    <a:cubicBezTo>
                      <a:pt x="1277620" y="1217930"/>
                      <a:pt x="1287780" y="1182370"/>
                      <a:pt x="1299210" y="1158240"/>
                    </a:cubicBezTo>
                    <a:cubicBezTo>
                      <a:pt x="1310640" y="1132840"/>
                      <a:pt x="1343660" y="1112520"/>
                      <a:pt x="1351280" y="1090930"/>
                    </a:cubicBezTo>
                    <a:cubicBezTo>
                      <a:pt x="1356360" y="1074420"/>
                      <a:pt x="1344930" y="1055370"/>
                      <a:pt x="1348740" y="1041400"/>
                    </a:cubicBezTo>
                    <a:cubicBezTo>
                      <a:pt x="1352550" y="1029970"/>
                      <a:pt x="1357630" y="1021080"/>
                      <a:pt x="1366520" y="1013460"/>
                    </a:cubicBezTo>
                    <a:cubicBezTo>
                      <a:pt x="1380490" y="1003300"/>
                      <a:pt x="1410970" y="991870"/>
                      <a:pt x="1430020" y="995680"/>
                    </a:cubicBezTo>
                    <a:cubicBezTo>
                      <a:pt x="1447800" y="999490"/>
                      <a:pt x="1463040" y="1012190"/>
                      <a:pt x="1479550" y="1036320"/>
                    </a:cubicBezTo>
                    <a:cubicBezTo>
                      <a:pt x="1521460" y="1097280"/>
                      <a:pt x="1572260" y="1300480"/>
                      <a:pt x="1604010" y="1417320"/>
                    </a:cubicBezTo>
                    <a:cubicBezTo>
                      <a:pt x="1630680" y="1516380"/>
                      <a:pt x="1668780" y="1648460"/>
                      <a:pt x="1663700" y="1694180"/>
                    </a:cubicBezTo>
                    <a:cubicBezTo>
                      <a:pt x="1661160" y="1709420"/>
                      <a:pt x="1656080" y="1715770"/>
                      <a:pt x="1648460" y="1724660"/>
                    </a:cubicBezTo>
                    <a:cubicBezTo>
                      <a:pt x="1638300" y="1736090"/>
                      <a:pt x="1619250" y="1748790"/>
                      <a:pt x="1602740" y="1750060"/>
                    </a:cubicBezTo>
                    <a:cubicBezTo>
                      <a:pt x="1583690" y="1751330"/>
                      <a:pt x="1553210" y="1742440"/>
                      <a:pt x="1539240" y="1728470"/>
                    </a:cubicBezTo>
                    <a:cubicBezTo>
                      <a:pt x="1525270" y="1713230"/>
                      <a:pt x="1520190" y="1692910"/>
                      <a:pt x="1521460" y="1662430"/>
                    </a:cubicBezTo>
                    <a:cubicBezTo>
                      <a:pt x="1522730" y="1590040"/>
                      <a:pt x="1614170" y="1343660"/>
                      <a:pt x="1640840" y="1291590"/>
                    </a:cubicBezTo>
                    <a:cubicBezTo>
                      <a:pt x="1648460" y="1277620"/>
                      <a:pt x="1652270" y="1272540"/>
                      <a:pt x="1661160" y="1266190"/>
                    </a:cubicBezTo>
                    <a:cubicBezTo>
                      <a:pt x="1672590" y="1258570"/>
                      <a:pt x="1692910" y="1250950"/>
                      <a:pt x="1706880" y="1250950"/>
                    </a:cubicBezTo>
                    <a:cubicBezTo>
                      <a:pt x="1718310" y="1250950"/>
                      <a:pt x="1728470" y="1253490"/>
                      <a:pt x="1738630" y="1259840"/>
                    </a:cubicBezTo>
                    <a:cubicBezTo>
                      <a:pt x="1750060" y="1267460"/>
                      <a:pt x="1762760" y="1275080"/>
                      <a:pt x="1769110" y="1297940"/>
                    </a:cubicBezTo>
                    <a:cubicBezTo>
                      <a:pt x="1791970" y="1388110"/>
                      <a:pt x="1697990" y="1958340"/>
                      <a:pt x="1651000" y="2047240"/>
                    </a:cubicBezTo>
                    <a:cubicBezTo>
                      <a:pt x="1637030" y="2070100"/>
                      <a:pt x="1624330" y="2076450"/>
                      <a:pt x="1610360" y="2082800"/>
                    </a:cubicBezTo>
                    <a:cubicBezTo>
                      <a:pt x="1597660" y="2087880"/>
                      <a:pt x="1586230" y="2089150"/>
                      <a:pt x="1573530" y="2087880"/>
                    </a:cubicBezTo>
                    <a:cubicBezTo>
                      <a:pt x="1558290" y="2084070"/>
                      <a:pt x="1536700" y="2072640"/>
                      <a:pt x="1525270" y="2062480"/>
                    </a:cubicBezTo>
                    <a:cubicBezTo>
                      <a:pt x="1516380" y="2053590"/>
                      <a:pt x="1512570" y="2047240"/>
                      <a:pt x="1507490" y="2029460"/>
                    </a:cubicBezTo>
                    <a:cubicBezTo>
                      <a:pt x="1493520" y="1974850"/>
                      <a:pt x="1477010" y="1728470"/>
                      <a:pt x="1498600" y="1663700"/>
                    </a:cubicBezTo>
                    <a:cubicBezTo>
                      <a:pt x="1508760" y="1635760"/>
                      <a:pt x="1522730" y="1617980"/>
                      <a:pt x="1541780" y="1610360"/>
                    </a:cubicBezTo>
                    <a:cubicBezTo>
                      <a:pt x="1559560" y="1602740"/>
                      <a:pt x="1592580" y="1605280"/>
                      <a:pt x="1609090" y="1616710"/>
                    </a:cubicBezTo>
                    <a:cubicBezTo>
                      <a:pt x="1625600" y="1626870"/>
                      <a:pt x="1639570" y="1648460"/>
                      <a:pt x="1643380" y="1675130"/>
                    </a:cubicBezTo>
                    <a:cubicBezTo>
                      <a:pt x="1649730" y="1724660"/>
                      <a:pt x="1607820" y="1821180"/>
                      <a:pt x="1584960" y="1899920"/>
                    </a:cubicBezTo>
                    <a:cubicBezTo>
                      <a:pt x="1558290" y="1986280"/>
                      <a:pt x="1531620" y="2129790"/>
                      <a:pt x="1492250" y="2172970"/>
                    </a:cubicBezTo>
                    <a:cubicBezTo>
                      <a:pt x="1473200" y="2194560"/>
                      <a:pt x="1447800" y="2202180"/>
                      <a:pt x="1427480" y="2200910"/>
                    </a:cubicBezTo>
                    <a:cubicBezTo>
                      <a:pt x="1405890" y="2199640"/>
                      <a:pt x="1383030" y="2189480"/>
                      <a:pt x="1366520" y="2162810"/>
                    </a:cubicBezTo>
                    <a:cubicBezTo>
                      <a:pt x="1327150" y="2098040"/>
                      <a:pt x="1306830" y="1791970"/>
                      <a:pt x="1324610" y="1722120"/>
                    </a:cubicBezTo>
                    <a:cubicBezTo>
                      <a:pt x="1330960" y="1697990"/>
                      <a:pt x="1342390" y="1686560"/>
                      <a:pt x="1356360" y="1677670"/>
                    </a:cubicBezTo>
                    <a:cubicBezTo>
                      <a:pt x="1370330" y="1667510"/>
                      <a:pt x="1391920" y="1662430"/>
                      <a:pt x="1408430" y="1663700"/>
                    </a:cubicBezTo>
                    <a:cubicBezTo>
                      <a:pt x="1426210" y="1666240"/>
                      <a:pt x="1445260" y="1676400"/>
                      <a:pt x="1456690" y="1689100"/>
                    </a:cubicBezTo>
                    <a:cubicBezTo>
                      <a:pt x="1468120" y="1701800"/>
                      <a:pt x="1473200" y="1719580"/>
                      <a:pt x="1475740" y="1739900"/>
                    </a:cubicBezTo>
                    <a:cubicBezTo>
                      <a:pt x="1482090" y="1772920"/>
                      <a:pt x="1479550" y="1842770"/>
                      <a:pt x="1473200" y="1870710"/>
                    </a:cubicBezTo>
                    <a:cubicBezTo>
                      <a:pt x="1469390" y="1885950"/>
                      <a:pt x="1465580" y="1894840"/>
                      <a:pt x="1456690" y="1903730"/>
                    </a:cubicBezTo>
                    <a:cubicBezTo>
                      <a:pt x="1442720" y="1915160"/>
                      <a:pt x="1410970" y="1930400"/>
                      <a:pt x="1390650" y="1927860"/>
                    </a:cubicBezTo>
                    <a:cubicBezTo>
                      <a:pt x="1370330" y="1926590"/>
                      <a:pt x="1347470" y="1915160"/>
                      <a:pt x="1333500" y="1888490"/>
                    </a:cubicBezTo>
                    <a:cubicBezTo>
                      <a:pt x="1294130" y="1818640"/>
                      <a:pt x="1299210" y="1479550"/>
                      <a:pt x="1310640" y="1400810"/>
                    </a:cubicBezTo>
                    <a:cubicBezTo>
                      <a:pt x="1314450" y="1374140"/>
                      <a:pt x="1318260" y="1361440"/>
                      <a:pt x="1327150" y="1350010"/>
                    </a:cubicBezTo>
                    <a:cubicBezTo>
                      <a:pt x="1334770" y="1338580"/>
                      <a:pt x="1346200" y="1332230"/>
                      <a:pt x="1356360" y="1327150"/>
                    </a:cubicBezTo>
                    <a:cubicBezTo>
                      <a:pt x="1367790" y="1323340"/>
                      <a:pt x="1380490" y="1319530"/>
                      <a:pt x="1391920" y="1322070"/>
                    </a:cubicBezTo>
                    <a:cubicBezTo>
                      <a:pt x="1408430" y="1323340"/>
                      <a:pt x="1424940" y="1327150"/>
                      <a:pt x="1441450" y="1344930"/>
                    </a:cubicBezTo>
                    <a:cubicBezTo>
                      <a:pt x="1482090" y="1386840"/>
                      <a:pt x="1588770" y="1611630"/>
                      <a:pt x="1564640" y="1647190"/>
                    </a:cubicBezTo>
                    <a:cubicBezTo>
                      <a:pt x="1550670" y="1666240"/>
                      <a:pt x="1483360" y="1668780"/>
                      <a:pt x="1463040" y="1644650"/>
                    </a:cubicBezTo>
                    <a:cubicBezTo>
                      <a:pt x="1413510" y="1583690"/>
                      <a:pt x="1548130" y="1099820"/>
                      <a:pt x="1568450" y="1026160"/>
                    </a:cubicBezTo>
                    <a:cubicBezTo>
                      <a:pt x="1573530" y="1009650"/>
                      <a:pt x="1573530" y="1004570"/>
                      <a:pt x="1579880" y="995680"/>
                    </a:cubicBezTo>
                    <a:cubicBezTo>
                      <a:pt x="1588770" y="985520"/>
                      <a:pt x="1605280" y="972820"/>
                      <a:pt x="1619250" y="969010"/>
                    </a:cubicBezTo>
                    <a:cubicBezTo>
                      <a:pt x="1634490" y="966470"/>
                      <a:pt x="1654810" y="970280"/>
                      <a:pt x="1667510" y="975360"/>
                    </a:cubicBezTo>
                    <a:cubicBezTo>
                      <a:pt x="1677670" y="980440"/>
                      <a:pt x="1685290" y="985520"/>
                      <a:pt x="1690370" y="996950"/>
                    </a:cubicBezTo>
                    <a:cubicBezTo>
                      <a:pt x="1699260" y="1014730"/>
                      <a:pt x="1701800" y="1045210"/>
                      <a:pt x="1699260" y="1079500"/>
                    </a:cubicBezTo>
                    <a:cubicBezTo>
                      <a:pt x="1694180" y="1140460"/>
                      <a:pt x="1653540" y="1252220"/>
                      <a:pt x="1630680" y="1324610"/>
                    </a:cubicBezTo>
                    <a:cubicBezTo>
                      <a:pt x="1612900" y="1383030"/>
                      <a:pt x="1597660" y="1431290"/>
                      <a:pt x="1577340" y="1482090"/>
                    </a:cubicBezTo>
                    <a:cubicBezTo>
                      <a:pt x="1555750" y="1535430"/>
                      <a:pt x="1535430" y="1581150"/>
                      <a:pt x="1502410" y="1638300"/>
                    </a:cubicBezTo>
                    <a:cubicBezTo>
                      <a:pt x="1457960" y="1715770"/>
                      <a:pt x="1379220" y="1830070"/>
                      <a:pt x="1325880" y="1897380"/>
                    </a:cubicBezTo>
                    <a:cubicBezTo>
                      <a:pt x="1289050" y="1945640"/>
                      <a:pt x="1245870" y="1977390"/>
                      <a:pt x="1223010" y="2011680"/>
                    </a:cubicBezTo>
                    <a:cubicBezTo>
                      <a:pt x="1207770" y="2037080"/>
                      <a:pt x="1209040" y="2067560"/>
                      <a:pt x="1192530" y="2081530"/>
                    </a:cubicBezTo>
                    <a:cubicBezTo>
                      <a:pt x="1179830" y="2094230"/>
                      <a:pt x="1155700" y="2100580"/>
                      <a:pt x="1137920" y="2099310"/>
                    </a:cubicBezTo>
                    <a:cubicBezTo>
                      <a:pt x="1120140" y="2099310"/>
                      <a:pt x="1097280" y="2087880"/>
                      <a:pt x="1084580" y="2076450"/>
                    </a:cubicBezTo>
                    <a:cubicBezTo>
                      <a:pt x="1074420" y="2067560"/>
                      <a:pt x="1069340" y="2058670"/>
                      <a:pt x="1064260" y="2043430"/>
                    </a:cubicBezTo>
                    <a:cubicBezTo>
                      <a:pt x="1055370" y="2019300"/>
                      <a:pt x="1046480" y="1963420"/>
                      <a:pt x="1056640" y="1935480"/>
                    </a:cubicBezTo>
                    <a:cubicBezTo>
                      <a:pt x="1065530" y="1911350"/>
                      <a:pt x="1088390" y="1888490"/>
                      <a:pt x="1109980" y="1882140"/>
                    </a:cubicBezTo>
                    <a:cubicBezTo>
                      <a:pt x="1131570" y="1875790"/>
                      <a:pt x="1165860" y="1882140"/>
                      <a:pt x="1183640" y="1896110"/>
                    </a:cubicBezTo>
                    <a:cubicBezTo>
                      <a:pt x="1201420" y="1910080"/>
                      <a:pt x="1212850" y="1939290"/>
                      <a:pt x="1214120" y="1964690"/>
                    </a:cubicBezTo>
                    <a:cubicBezTo>
                      <a:pt x="1216660" y="1992630"/>
                      <a:pt x="1203960" y="2037080"/>
                      <a:pt x="1187450" y="2057400"/>
                    </a:cubicBezTo>
                    <a:cubicBezTo>
                      <a:pt x="1176020" y="2072640"/>
                      <a:pt x="1155700" y="2081530"/>
                      <a:pt x="1137920" y="2084070"/>
                    </a:cubicBezTo>
                    <a:cubicBezTo>
                      <a:pt x="1120140" y="2086610"/>
                      <a:pt x="1097280" y="2080260"/>
                      <a:pt x="1082040" y="2071370"/>
                    </a:cubicBezTo>
                    <a:cubicBezTo>
                      <a:pt x="1068070" y="2061210"/>
                      <a:pt x="1054100" y="2039620"/>
                      <a:pt x="1050290" y="2024380"/>
                    </a:cubicBezTo>
                    <a:cubicBezTo>
                      <a:pt x="1045210" y="2011680"/>
                      <a:pt x="1045210" y="2002790"/>
                      <a:pt x="1049020" y="1986280"/>
                    </a:cubicBezTo>
                    <a:cubicBezTo>
                      <a:pt x="1060450" y="1946910"/>
                      <a:pt x="1130300" y="1866900"/>
                      <a:pt x="1160780" y="1811020"/>
                    </a:cubicBezTo>
                    <a:cubicBezTo>
                      <a:pt x="1187450" y="1764030"/>
                      <a:pt x="1198880" y="1703070"/>
                      <a:pt x="1226820" y="1675130"/>
                    </a:cubicBezTo>
                    <a:cubicBezTo>
                      <a:pt x="1245870" y="1656080"/>
                      <a:pt x="1272540" y="1643380"/>
                      <a:pt x="1294130" y="1642110"/>
                    </a:cubicBezTo>
                    <a:cubicBezTo>
                      <a:pt x="1311910" y="1642110"/>
                      <a:pt x="1333500" y="1651000"/>
                      <a:pt x="1346200" y="1663700"/>
                    </a:cubicBezTo>
                    <a:cubicBezTo>
                      <a:pt x="1360170" y="1678940"/>
                      <a:pt x="1371600" y="1704340"/>
                      <a:pt x="1370330" y="1733550"/>
                    </a:cubicBezTo>
                    <a:cubicBezTo>
                      <a:pt x="1369060" y="1789430"/>
                      <a:pt x="1300480" y="1929130"/>
                      <a:pt x="1276350" y="1969770"/>
                    </a:cubicBezTo>
                    <a:cubicBezTo>
                      <a:pt x="1267460" y="1985010"/>
                      <a:pt x="1263650" y="1991360"/>
                      <a:pt x="1252220" y="1998980"/>
                    </a:cubicBezTo>
                    <a:cubicBezTo>
                      <a:pt x="1238250" y="2007870"/>
                      <a:pt x="1214120" y="2014220"/>
                      <a:pt x="1197610" y="2012950"/>
                    </a:cubicBezTo>
                    <a:cubicBezTo>
                      <a:pt x="1183640" y="2012950"/>
                      <a:pt x="1172210" y="2009140"/>
                      <a:pt x="1162050" y="2001520"/>
                    </a:cubicBezTo>
                    <a:cubicBezTo>
                      <a:pt x="1148080" y="1991360"/>
                      <a:pt x="1135380" y="1976120"/>
                      <a:pt x="1127760" y="1955800"/>
                    </a:cubicBezTo>
                    <a:cubicBezTo>
                      <a:pt x="1116330" y="1921510"/>
                      <a:pt x="1108710" y="1845310"/>
                      <a:pt x="1117600" y="1811020"/>
                    </a:cubicBezTo>
                    <a:cubicBezTo>
                      <a:pt x="1122680" y="1789430"/>
                      <a:pt x="1132840" y="1774190"/>
                      <a:pt x="1145540" y="1762760"/>
                    </a:cubicBezTo>
                    <a:cubicBezTo>
                      <a:pt x="1159510" y="1752600"/>
                      <a:pt x="1182370" y="1746250"/>
                      <a:pt x="1198880" y="1746250"/>
                    </a:cubicBezTo>
                    <a:cubicBezTo>
                      <a:pt x="1211580" y="1746250"/>
                      <a:pt x="1223010" y="1750060"/>
                      <a:pt x="1234440" y="1757680"/>
                    </a:cubicBezTo>
                    <a:cubicBezTo>
                      <a:pt x="1247140" y="1766570"/>
                      <a:pt x="1266190" y="1786890"/>
                      <a:pt x="1268730" y="1800860"/>
                    </a:cubicBezTo>
                    <a:cubicBezTo>
                      <a:pt x="1271270" y="1814830"/>
                      <a:pt x="1266190" y="1836420"/>
                      <a:pt x="1256030" y="1841500"/>
                    </a:cubicBezTo>
                    <a:cubicBezTo>
                      <a:pt x="1243330" y="1847850"/>
                      <a:pt x="1183640" y="1826260"/>
                      <a:pt x="1182370" y="1812290"/>
                    </a:cubicBezTo>
                    <a:cubicBezTo>
                      <a:pt x="1182370" y="1793240"/>
                      <a:pt x="1301750" y="1758950"/>
                      <a:pt x="1333500" y="1733550"/>
                    </a:cubicBezTo>
                    <a:cubicBezTo>
                      <a:pt x="1351280" y="1719580"/>
                      <a:pt x="1355090" y="1700530"/>
                      <a:pt x="1369060" y="1692910"/>
                    </a:cubicBezTo>
                    <a:cubicBezTo>
                      <a:pt x="1379220" y="1685290"/>
                      <a:pt x="1390650" y="1681480"/>
                      <a:pt x="1404620" y="1682750"/>
                    </a:cubicBezTo>
                    <a:cubicBezTo>
                      <a:pt x="1422400" y="1685290"/>
                      <a:pt x="1455420" y="1699260"/>
                      <a:pt x="1468120" y="1714500"/>
                    </a:cubicBezTo>
                    <a:cubicBezTo>
                      <a:pt x="1478280" y="1728470"/>
                      <a:pt x="1483360" y="1744980"/>
                      <a:pt x="1482090" y="1767840"/>
                    </a:cubicBezTo>
                    <a:cubicBezTo>
                      <a:pt x="1478280" y="1811020"/>
                      <a:pt x="1433830" y="1908810"/>
                      <a:pt x="1404620" y="1957070"/>
                    </a:cubicBezTo>
                    <a:cubicBezTo>
                      <a:pt x="1383030" y="1991360"/>
                      <a:pt x="1363980" y="2006600"/>
                      <a:pt x="1333500" y="2034540"/>
                    </a:cubicBezTo>
                    <a:cubicBezTo>
                      <a:pt x="1286510" y="2077720"/>
                      <a:pt x="1207770" y="2161540"/>
                      <a:pt x="1145540" y="2179320"/>
                    </a:cubicBezTo>
                    <a:cubicBezTo>
                      <a:pt x="1097280" y="2194560"/>
                      <a:pt x="1029970" y="2188210"/>
                      <a:pt x="1002030" y="2166620"/>
                    </a:cubicBezTo>
                    <a:cubicBezTo>
                      <a:pt x="980440" y="2150110"/>
                      <a:pt x="976630" y="2119630"/>
                      <a:pt x="971550" y="2086610"/>
                    </a:cubicBezTo>
                    <a:cubicBezTo>
                      <a:pt x="963930" y="2035810"/>
                      <a:pt x="961390" y="1925320"/>
                      <a:pt x="980440" y="1888490"/>
                    </a:cubicBezTo>
                    <a:cubicBezTo>
                      <a:pt x="990600" y="1869440"/>
                      <a:pt x="1009650" y="1861820"/>
                      <a:pt x="1024890" y="1856740"/>
                    </a:cubicBezTo>
                    <a:cubicBezTo>
                      <a:pt x="1036320" y="1852930"/>
                      <a:pt x="1049020" y="1852930"/>
                      <a:pt x="1060450" y="1855470"/>
                    </a:cubicBezTo>
                    <a:cubicBezTo>
                      <a:pt x="1075690" y="1860550"/>
                      <a:pt x="1096010" y="1873250"/>
                      <a:pt x="1106170" y="1885950"/>
                    </a:cubicBezTo>
                    <a:cubicBezTo>
                      <a:pt x="1115060" y="1894840"/>
                      <a:pt x="1118870" y="1906270"/>
                      <a:pt x="1120140" y="1918970"/>
                    </a:cubicBezTo>
                    <a:cubicBezTo>
                      <a:pt x="1121410" y="1935480"/>
                      <a:pt x="1118870" y="1953260"/>
                      <a:pt x="1108710" y="1972310"/>
                    </a:cubicBezTo>
                    <a:cubicBezTo>
                      <a:pt x="1093470" y="2001520"/>
                      <a:pt x="1016000" y="2062480"/>
                      <a:pt x="1019810" y="2066290"/>
                    </a:cubicBezTo>
                    <a:cubicBezTo>
                      <a:pt x="1023620" y="2071370"/>
                      <a:pt x="1097280" y="2023110"/>
                      <a:pt x="1130300" y="1998980"/>
                    </a:cubicBezTo>
                    <a:cubicBezTo>
                      <a:pt x="1159510" y="1974850"/>
                      <a:pt x="1183640" y="1953260"/>
                      <a:pt x="1210310" y="1924050"/>
                    </a:cubicBezTo>
                    <a:cubicBezTo>
                      <a:pt x="1240790" y="1889760"/>
                      <a:pt x="1270000" y="1823720"/>
                      <a:pt x="1300480" y="1804670"/>
                    </a:cubicBezTo>
                    <a:cubicBezTo>
                      <a:pt x="1318260" y="1791970"/>
                      <a:pt x="1338580" y="1789430"/>
                      <a:pt x="1353820" y="1789430"/>
                    </a:cubicBezTo>
                    <a:cubicBezTo>
                      <a:pt x="1367790" y="1790700"/>
                      <a:pt x="1379220" y="1795780"/>
                      <a:pt x="1389380" y="1802130"/>
                    </a:cubicBezTo>
                    <a:cubicBezTo>
                      <a:pt x="1399540" y="1809750"/>
                      <a:pt x="1409700" y="1818640"/>
                      <a:pt x="1414780" y="1830070"/>
                    </a:cubicBezTo>
                    <a:cubicBezTo>
                      <a:pt x="1422400" y="1845310"/>
                      <a:pt x="1427480" y="1863090"/>
                      <a:pt x="1423670" y="1885950"/>
                    </a:cubicBezTo>
                    <a:cubicBezTo>
                      <a:pt x="1417320" y="1925320"/>
                      <a:pt x="1372870" y="2011680"/>
                      <a:pt x="1346200" y="2040890"/>
                    </a:cubicBezTo>
                    <a:cubicBezTo>
                      <a:pt x="1330960" y="2057400"/>
                      <a:pt x="1316990" y="2066290"/>
                      <a:pt x="1299210" y="2068830"/>
                    </a:cubicBezTo>
                    <a:cubicBezTo>
                      <a:pt x="1278890" y="2071370"/>
                      <a:pt x="1244600" y="2059940"/>
                      <a:pt x="1229360" y="2047240"/>
                    </a:cubicBezTo>
                    <a:cubicBezTo>
                      <a:pt x="1216660" y="2034540"/>
                      <a:pt x="1209040" y="2011680"/>
                      <a:pt x="1207770" y="1996440"/>
                    </a:cubicBezTo>
                    <a:cubicBezTo>
                      <a:pt x="1206500" y="1983740"/>
                      <a:pt x="1209040" y="1974850"/>
                      <a:pt x="1214120" y="1959610"/>
                    </a:cubicBezTo>
                    <a:cubicBezTo>
                      <a:pt x="1225550" y="1931670"/>
                      <a:pt x="1268730" y="1882140"/>
                      <a:pt x="1282700" y="1845310"/>
                    </a:cubicBezTo>
                    <a:cubicBezTo>
                      <a:pt x="1294130" y="1814830"/>
                      <a:pt x="1289050" y="1778000"/>
                      <a:pt x="1301750" y="1756410"/>
                    </a:cubicBezTo>
                    <a:cubicBezTo>
                      <a:pt x="1310640" y="1739900"/>
                      <a:pt x="1325880" y="1727200"/>
                      <a:pt x="1339850" y="1719580"/>
                    </a:cubicBezTo>
                    <a:cubicBezTo>
                      <a:pt x="1351280" y="1714500"/>
                      <a:pt x="1363980" y="1713230"/>
                      <a:pt x="1375410" y="1714500"/>
                    </a:cubicBezTo>
                    <a:cubicBezTo>
                      <a:pt x="1386840" y="1715770"/>
                      <a:pt x="1398270" y="1719580"/>
                      <a:pt x="1408430" y="1727200"/>
                    </a:cubicBezTo>
                    <a:cubicBezTo>
                      <a:pt x="1421130" y="1736090"/>
                      <a:pt x="1435100" y="1753870"/>
                      <a:pt x="1440180" y="1769110"/>
                    </a:cubicBezTo>
                    <a:cubicBezTo>
                      <a:pt x="1443990" y="1785620"/>
                      <a:pt x="1442720" y="1797050"/>
                      <a:pt x="1435100" y="1821180"/>
                    </a:cubicBezTo>
                    <a:cubicBezTo>
                      <a:pt x="1409700" y="1899920"/>
                      <a:pt x="1225550" y="2225040"/>
                      <a:pt x="1176020" y="2278380"/>
                    </a:cubicBezTo>
                    <a:cubicBezTo>
                      <a:pt x="1163320" y="2293620"/>
                      <a:pt x="1158240" y="2296160"/>
                      <a:pt x="1145540" y="2301240"/>
                    </a:cubicBezTo>
                    <a:cubicBezTo>
                      <a:pt x="1130300" y="2306320"/>
                      <a:pt x="1103630" y="2306320"/>
                      <a:pt x="1088390" y="2301240"/>
                    </a:cubicBezTo>
                    <a:cubicBezTo>
                      <a:pt x="1075690" y="2297430"/>
                      <a:pt x="1065530" y="2291080"/>
                      <a:pt x="1056640" y="2279650"/>
                    </a:cubicBezTo>
                    <a:cubicBezTo>
                      <a:pt x="1046480" y="2266950"/>
                      <a:pt x="1036320" y="2245360"/>
                      <a:pt x="1036320" y="2227580"/>
                    </a:cubicBezTo>
                    <a:cubicBezTo>
                      <a:pt x="1035050" y="2209800"/>
                      <a:pt x="1042670" y="2195830"/>
                      <a:pt x="1055370" y="2174240"/>
                    </a:cubicBezTo>
                    <a:cubicBezTo>
                      <a:pt x="1083310" y="2125980"/>
                      <a:pt x="1200150" y="2020570"/>
                      <a:pt x="1230630" y="1974850"/>
                    </a:cubicBezTo>
                    <a:cubicBezTo>
                      <a:pt x="1245870" y="1953260"/>
                      <a:pt x="1243330" y="1934210"/>
                      <a:pt x="1257300" y="1922780"/>
                    </a:cubicBezTo>
                    <a:cubicBezTo>
                      <a:pt x="1275080" y="1908810"/>
                      <a:pt x="1310640" y="1899920"/>
                      <a:pt x="1332230" y="1902460"/>
                    </a:cubicBezTo>
                    <a:cubicBezTo>
                      <a:pt x="1351280" y="1906270"/>
                      <a:pt x="1370330" y="1920240"/>
                      <a:pt x="1380490" y="1935480"/>
                    </a:cubicBezTo>
                    <a:cubicBezTo>
                      <a:pt x="1391920" y="1950720"/>
                      <a:pt x="1395730" y="1967230"/>
                      <a:pt x="1395730" y="1992630"/>
                    </a:cubicBezTo>
                    <a:cubicBezTo>
                      <a:pt x="1394460" y="2040890"/>
                      <a:pt x="1356360" y="2174240"/>
                      <a:pt x="1324610" y="2207260"/>
                    </a:cubicBezTo>
                    <a:cubicBezTo>
                      <a:pt x="1309370" y="2223770"/>
                      <a:pt x="1289050" y="2226310"/>
                      <a:pt x="1270000" y="2226310"/>
                    </a:cubicBezTo>
                    <a:cubicBezTo>
                      <a:pt x="1252220" y="2226310"/>
                      <a:pt x="1229360" y="2217420"/>
                      <a:pt x="1216660" y="2204720"/>
                    </a:cubicBezTo>
                    <a:cubicBezTo>
                      <a:pt x="1202690" y="2193290"/>
                      <a:pt x="1192530" y="2169160"/>
                      <a:pt x="1189990" y="2152650"/>
                    </a:cubicBezTo>
                    <a:cubicBezTo>
                      <a:pt x="1187450" y="2139950"/>
                      <a:pt x="1189990" y="2129790"/>
                      <a:pt x="1195070" y="2114550"/>
                    </a:cubicBezTo>
                    <a:cubicBezTo>
                      <a:pt x="1206500" y="2087880"/>
                      <a:pt x="1249680" y="2054860"/>
                      <a:pt x="1270000" y="2019300"/>
                    </a:cubicBezTo>
                    <a:cubicBezTo>
                      <a:pt x="1290320" y="1981200"/>
                      <a:pt x="1300480" y="1917700"/>
                      <a:pt x="1315720" y="1889760"/>
                    </a:cubicBezTo>
                    <a:cubicBezTo>
                      <a:pt x="1324610" y="1874520"/>
                      <a:pt x="1330960" y="1866900"/>
                      <a:pt x="1341120" y="1858010"/>
                    </a:cubicBezTo>
                    <a:cubicBezTo>
                      <a:pt x="1351280" y="1850390"/>
                      <a:pt x="1362710" y="1844040"/>
                      <a:pt x="1376680" y="1842770"/>
                    </a:cubicBezTo>
                    <a:cubicBezTo>
                      <a:pt x="1393190" y="1840230"/>
                      <a:pt x="1419860" y="1845310"/>
                      <a:pt x="1435100" y="1852930"/>
                    </a:cubicBezTo>
                    <a:cubicBezTo>
                      <a:pt x="1447800" y="1859280"/>
                      <a:pt x="1456690" y="1869440"/>
                      <a:pt x="1463040" y="1880870"/>
                    </a:cubicBezTo>
                    <a:cubicBezTo>
                      <a:pt x="1469390" y="1893570"/>
                      <a:pt x="1475740" y="1918970"/>
                      <a:pt x="1469390" y="1924050"/>
                    </a:cubicBezTo>
                    <a:cubicBezTo>
                      <a:pt x="1457960" y="1931670"/>
                      <a:pt x="1376680" y="1887220"/>
                      <a:pt x="1370330" y="1871980"/>
                    </a:cubicBezTo>
                    <a:cubicBezTo>
                      <a:pt x="1367790" y="1865630"/>
                      <a:pt x="1371600" y="1859280"/>
                      <a:pt x="1376680" y="1852930"/>
                    </a:cubicBezTo>
                    <a:cubicBezTo>
                      <a:pt x="1385570" y="1840230"/>
                      <a:pt x="1413510" y="1811020"/>
                      <a:pt x="1436370" y="1807210"/>
                    </a:cubicBezTo>
                    <a:cubicBezTo>
                      <a:pt x="1457960" y="1803400"/>
                      <a:pt x="1492250" y="1813560"/>
                      <a:pt x="1507490" y="1830070"/>
                    </a:cubicBezTo>
                    <a:cubicBezTo>
                      <a:pt x="1524000" y="1845310"/>
                      <a:pt x="1531620" y="1875790"/>
                      <a:pt x="1530350" y="1902460"/>
                    </a:cubicBezTo>
                    <a:cubicBezTo>
                      <a:pt x="1529080" y="1936750"/>
                      <a:pt x="1506220" y="1987550"/>
                      <a:pt x="1483360" y="2019300"/>
                    </a:cubicBezTo>
                    <a:cubicBezTo>
                      <a:pt x="1461770" y="2048510"/>
                      <a:pt x="1436370" y="2061210"/>
                      <a:pt x="1398270" y="2087880"/>
                    </a:cubicBezTo>
                    <a:cubicBezTo>
                      <a:pt x="1334770" y="2132330"/>
                      <a:pt x="1149350" y="2274570"/>
                      <a:pt x="1125220" y="2256790"/>
                    </a:cubicBezTo>
                    <a:cubicBezTo>
                      <a:pt x="1112520" y="2247900"/>
                      <a:pt x="1141730" y="2159000"/>
                      <a:pt x="1150620" y="2159000"/>
                    </a:cubicBezTo>
                    <a:cubicBezTo>
                      <a:pt x="1156970" y="2157730"/>
                      <a:pt x="1167130" y="2180590"/>
                      <a:pt x="1169670" y="2194560"/>
                    </a:cubicBezTo>
                    <a:cubicBezTo>
                      <a:pt x="1173480" y="2211070"/>
                      <a:pt x="1169670" y="2239010"/>
                      <a:pt x="1163320" y="2254250"/>
                    </a:cubicBezTo>
                    <a:cubicBezTo>
                      <a:pt x="1156970" y="2266950"/>
                      <a:pt x="1146810" y="2277110"/>
                      <a:pt x="1136650" y="2284730"/>
                    </a:cubicBezTo>
                    <a:cubicBezTo>
                      <a:pt x="1125220" y="2292350"/>
                      <a:pt x="1112520" y="2298700"/>
                      <a:pt x="1098550" y="2299970"/>
                    </a:cubicBezTo>
                    <a:cubicBezTo>
                      <a:pt x="1076960" y="2299970"/>
                      <a:pt x="1043940" y="2288540"/>
                      <a:pt x="1022350" y="2272030"/>
                    </a:cubicBezTo>
                    <a:cubicBezTo>
                      <a:pt x="999490" y="2252980"/>
                      <a:pt x="988060" y="2216150"/>
                      <a:pt x="966470" y="2190750"/>
                    </a:cubicBezTo>
                    <a:cubicBezTo>
                      <a:pt x="942340" y="2162810"/>
                      <a:pt x="914400" y="2134870"/>
                      <a:pt x="883920" y="2112010"/>
                    </a:cubicBezTo>
                    <a:cubicBezTo>
                      <a:pt x="854710" y="2087880"/>
                      <a:pt x="816610" y="2073910"/>
                      <a:pt x="786130" y="2048510"/>
                    </a:cubicBezTo>
                    <a:cubicBezTo>
                      <a:pt x="755650" y="2024380"/>
                      <a:pt x="716280" y="1991360"/>
                      <a:pt x="702310" y="1963420"/>
                    </a:cubicBezTo>
                    <a:cubicBezTo>
                      <a:pt x="693420" y="1943100"/>
                      <a:pt x="692150" y="1921510"/>
                      <a:pt x="694690" y="1905000"/>
                    </a:cubicBezTo>
                    <a:cubicBezTo>
                      <a:pt x="697230" y="1892300"/>
                      <a:pt x="703580" y="1879600"/>
                      <a:pt x="713740" y="1870710"/>
                    </a:cubicBezTo>
                    <a:cubicBezTo>
                      <a:pt x="725170" y="1859280"/>
                      <a:pt x="746760" y="1845310"/>
                      <a:pt x="764540" y="1844040"/>
                    </a:cubicBezTo>
                    <a:cubicBezTo>
                      <a:pt x="783590" y="1841500"/>
                      <a:pt x="801370" y="1845310"/>
                      <a:pt x="821690" y="1858010"/>
                    </a:cubicBezTo>
                    <a:cubicBezTo>
                      <a:pt x="857250" y="1878330"/>
                      <a:pt x="927100" y="1945640"/>
                      <a:pt x="946150" y="1986280"/>
                    </a:cubicBezTo>
                    <a:cubicBezTo>
                      <a:pt x="958850" y="2014220"/>
                      <a:pt x="946150" y="2042160"/>
                      <a:pt x="951230" y="2068830"/>
                    </a:cubicBezTo>
                    <a:cubicBezTo>
                      <a:pt x="957580" y="2092960"/>
                      <a:pt x="980440" y="2117090"/>
                      <a:pt x="977900" y="2138680"/>
                    </a:cubicBezTo>
                    <a:cubicBezTo>
                      <a:pt x="975360" y="2161540"/>
                      <a:pt x="953770" y="2190750"/>
                      <a:pt x="934720" y="2200910"/>
                    </a:cubicBezTo>
                    <a:cubicBezTo>
                      <a:pt x="914400" y="2211070"/>
                      <a:pt x="889000" y="2207260"/>
                      <a:pt x="858520" y="2199640"/>
                    </a:cubicBezTo>
                    <a:cubicBezTo>
                      <a:pt x="807720" y="2186940"/>
                      <a:pt x="721360" y="2129790"/>
                      <a:pt x="662940" y="2094230"/>
                    </a:cubicBezTo>
                    <a:cubicBezTo>
                      <a:pt x="612140" y="2062480"/>
                      <a:pt x="567690" y="2030730"/>
                      <a:pt x="527050" y="1998980"/>
                    </a:cubicBezTo>
                    <a:cubicBezTo>
                      <a:pt x="491490" y="1968500"/>
                      <a:pt x="449580" y="1936750"/>
                      <a:pt x="430530" y="1907540"/>
                    </a:cubicBezTo>
                    <a:cubicBezTo>
                      <a:pt x="417830" y="1888490"/>
                      <a:pt x="410210" y="1870710"/>
                      <a:pt x="410210" y="1851660"/>
                    </a:cubicBezTo>
                    <a:cubicBezTo>
                      <a:pt x="410210" y="1833880"/>
                      <a:pt x="421640" y="1809750"/>
                      <a:pt x="431800" y="1797050"/>
                    </a:cubicBezTo>
                    <a:cubicBezTo>
                      <a:pt x="440690" y="1785620"/>
                      <a:pt x="453390" y="1779270"/>
                      <a:pt x="464820" y="1774190"/>
                    </a:cubicBezTo>
                    <a:cubicBezTo>
                      <a:pt x="477520" y="1769110"/>
                      <a:pt x="488950" y="1766570"/>
                      <a:pt x="505460" y="1770380"/>
                    </a:cubicBezTo>
                    <a:cubicBezTo>
                      <a:pt x="535940" y="1776730"/>
                      <a:pt x="589280" y="1814830"/>
                      <a:pt x="629920" y="1842770"/>
                    </a:cubicBezTo>
                    <a:cubicBezTo>
                      <a:pt x="671830" y="1869440"/>
                      <a:pt x="716280" y="1903730"/>
                      <a:pt x="750570" y="1934210"/>
                    </a:cubicBezTo>
                    <a:cubicBezTo>
                      <a:pt x="779780" y="1959610"/>
                      <a:pt x="828040" y="2007870"/>
                      <a:pt x="826770" y="2010410"/>
                    </a:cubicBezTo>
                    <a:cubicBezTo>
                      <a:pt x="824230" y="2012950"/>
                      <a:pt x="762000" y="1968500"/>
                      <a:pt x="762000" y="1967230"/>
                    </a:cubicBezTo>
                    <a:cubicBezTo>
                      <a:pt x="763270" y="1967230"/>
                      <a:pt x="803910" y="1983740"/>
                      <a:pt x="816610" y="1996440"/>
                    </a:cubicBezTo>
                    <a:cubicBezTo>
                      <a:pt x="826770" y="2006600"/>
                      <a:pt x="833120" y="2019300"/>
                      <a:pt x="835660" y="2033270"/>
                    </a:cubicBezTo>
                    <a:cubicBezTo>
                      <a:pt x="839470" y="2045970"/>
                      <a:pt x="839470" y="2059940"/>
                      <a:pt x="835660" y="2073910"/>
                    </a:cubicBezTo>
                    <a:cubicBezTo>
                      <a:pt x="830580" y="2091690"/>
                      <a:pt x="815340" y="2113280"/>
                      <a:pt x="801370" y="2124710"/>
                    </a:cubicBezTo>
                    <a:cubicBezTo>
                      <a:pt x="789940" y="2133600"/>
                      <a:pt x="777240" y="2137410"/>
                      <a:pt x="762000" y="2139950"/>
                    </a:cubicBezTo>
                    <a:cubicBezTo>
                      <a:pt x="744220" y="2141220"/>
                      <a:pt x="725170" y="2136140"/>
                      <a:pt x="698500" y="2129790"/>
                    </a:cubicBezTo>
                    <a:cubicBezTo>
                      <a:pt x="648970" y="2117090"/>
                      <a:pt x="541020" y="2085340"/>
                      <a:pt x="490220" y="2056130"/>
                    </a:cubicBezTo>
                    <a:cubicBezTo>
                      <a:pt x="453390" y="2035810"/>
                      <a:pt x="434340" y="2012950"/>
                      <a:pt x="407670" y="1987550"/>
                    </a:cubicBezTo>
                    <a:cubicBezTo>
                      <a:pt x="379730" y="1960880"/>
                      <a:pt x="341630" y="1924050"/>
                      <a:pt x="327660" y="1899920"/>
                    </a:cubicBezTo>
                    <a:cubicBezTo>
                      <a:pt x="320040" y="1884680"/>
                      <a:pt x="317500" y="1871980"/>
                      <a:pt x="317500" y="1858010"/>
                    </a:cubicBezTo>
                    <a:cubicBezTo>
                      <a:pt x="316230" y="1845310"/>
                      <a:pt x="320040" y="1830070"/>
                      <a:pt x="326390" y="1817370"/>
                    </a:cubicBezTo>
                    <a:cubicBezTo>
                      <a:pt x="332740" y="1805940"/>
                      <a:pt x="341630" y="1793240"/>
                      <a:pt x="353060" y="1785620"/>
                    </a:cubicBezTo>
                    <a:cubicBezTo>
                      <a:pt x="368300" y="1775460"/>
                      <a:pt x="396240" y="1767840"/>
                      <a:pt x="414020" y="1769110"/>
                    </a:cubicBezTo>
                    <a:cubicBezTo>
                      <a:pt x="427990" y="1769110"/>
                      <a:pt x="438150" y="1772920"/>
                      <a:pt x="453390" y="1783080"/>
                    </a:cubicBezTo>
                    <a:cubicBezTo>
                      <a:pt x="485140" y="1803400"/>
                      <a:pt x="547370" y="1863090"/>
                      <a:pt x="577850" y="1907540"/>
                    </a:cubicBezTo>
                    <a:cubicBezTo>
                      <a:pt x="605790" y="1945640"/>
                      <a:pt x="629920" y="1996440"/>
                      <a:pt x="636270" y="2026920"/>
                    </a:cubicBezTo>
                    <a:cubicBezTo>
                      <a:pt x="640080" y="2043430"/>
                      <a:pt x="638810" y="2056130"/>
                      <a:pt x="633730" y="2068830"/>
                    </a:cubicBezTo>
                    <a:cubicBezTo>
                      <a:pt x="629920" y="2082800"/>
                      <a:pt x="622300" y="2095500"/>
                      <a:pt x="612140" y="2105660"/>
                    </a:cubicBezTo>
                    <a:cubicBezTo>
                      <a:pt x="603250" y="2115820"/>
                      <a:pt x="589280" y="2123440"/>
                      <a:pt x="575310" y="2128520"/>
                    </a:cubicBezTo>
                    <a:cubicBezTo>
                      <a:pt x="562610" y="2132330"/>
                      <a:pt x="549910" y="2136140"/>
                      <a:pt x="533400" y="2131060"/>
                    </a:cubicBezTo>
                    <a:cubicBezTo>
                      <a:pt x="501650" y="2122170"/>
                      <a:pt x="448310" y="2056130"/>
                      <a:pt x="408940" y="2042160"/>
                    </a:cubicBezTo>
                    <a:cubicBezTo>
                      <a:pt x="379730" y="2030730"/>
                      <a:pt x="359410" y="2033270"/>
                      <a:pt x="325120" y="2034540"/>
                    </a:cubicBezTo>
                    <a:cubicBezTo>
                      <a:pt x="273050" y="2037080"/>
                      <a:pt x="172720" y="2081530"/>
                      <a:pt x="125730" y="2071370"/>
                    </a:cubicBezTo>
                    <a:cubicBezTo>
                      <a:pt x="95250" y="2063750"/>
                      <a:pt x="76200" y="2045970"/>
                      <a:pt x="58420" y="2021840"/>
                    </a:cubicBezTo>
                    <a:cubicBezTo>
                      <a:pt x="34290" y="1992630"/>
                      <a:pt x="10160" y="1935480"/>
                      <a:pt x="5080" y="1901190"/>
                    </a:cubicBezTo>
                    <a:cubicBezTo>
                      <a:pt x="0" y="1878330"/>
                      <a:pt x="0" y="1856740"/>
                      <a:pt x="8890" y="1838960"/>
                    </a:cubicBezTo>
                    <a:cubicBezTo>
                      <a:pt x="16510" y="1821180"/>
                      <a:pt x="36830" y="1803400"/>
                      <a:pt x="53340" y="1794510"/>
                    </a:cubicBezTo>
                    <a:cubicBezTo>
                      <a:pt x="66040" y="1788160"/>
                      <a:pt x="81280" y="1785620"/>
                      <a:pt x="95250" y="1786890"/>
                    </a:cubicBezTo>
                    <a:cubicBezTo>
                      <a:pt x="107950" y="1788160"/>
                      <a:pt x="119380" y="1789430"/>
                      <a:pt x="134620" y="1799590"/>
                    </a:cubicBezTo>
                    <a:cubicBezTo>
                      <a:pt x="173990" y="1824990"/>
                      <a:pt x="311150" y="1959610"/>
                      <a:pt x="299720" y="1983740"/>
                    </a:cubicBezTo>
                    <a:cubicBezTo>
                      <a:pt x="293370" y="1998980"/>
                      <a:pt x="222250" y="2009140"/>
                      <a:pt x="199390" y="1986280"/>
                    </a:cubicBezTo>
                    <a:cubicBezTo>
                      <a:pt x="144780" y="1932940"/>
                      <a:pt x="184150" y="1530350"/>
                      <a:pt x="201930" y="1443990"/>
                    </a:cubicBezTo>
                    <a:cubicBezTo>
                      <a:pt x="207010" y="1414780"/>
                      <a:pt x="213360" y="1400810"/>
                      <a:pt x="224790" y="1388110"/>
                    </a:cubicBezTo>
                    <a:cubicBezTo>
                      <a:pt x="233680" y="1376680"/>
                      <a:pt x="246380" y="1369060"/>
                      <a:pt x="259080" y="1365250"/>
                    </a:cubicBezTo>
                    <a:cubicBezTo>
                      <a:pt x="270510" y="1360170"/>
                      <a:pt x="285750" y="1357630"/>
                      <a:pt x="299720" y="1361440"/>
                    </a:cubicBezTo>
                    <a:cubicBezTo>
                      <a:pt x="316230" y="1365250"/>
                      <a:pt x="337820" y="1371600"/>
                      <a:pt x="351790" y="1390650"/>
                    </a:cubicBezTo>
                    <a:cubicBezTo>
                      <a:pt x="378460" y="1424940"/>
                      <a:pt x="386080" y="1511300"/>
                      <a:pt x="397510" y="1584960"/>
                    </a:cubicBezTo>
                    <a:cubicBezTo>
                      <a:pt x="411480" y="1677670"/>
                      <a:pt x="431800" y="1855470"/>
                      <a:pt x="420370" y="1907540"/>
                    </a:cubicBezTo>
                    <a:cubicBezTo>
                      <a:pt x="415290" y="1926590"/>
                      <a:pt x="410210" y="1932940"/>
                      <a:pt x="400050" y="1943100"/>
                    </a:cubicBezTo>
                    <a:cubicBezTo>
                      <a:pt x="387350" y="1954530"/>
                      <a:pt x="363220" y="1965960"/>
                      <a:pt x="346710" y="1968500"/>
                    </a:cubicBezTo>
                    <a:cubicBezTo>
                      <a:pt x="332740" y="1971040"/>
                      <a:pt x="318770" y="1968500"/>
                      <a:pt x="306070" y="1963420"/>
                    </a:cubicBezTo>
                    <a:cubicBezTo>
                      <a:pt x="294640" y="1958340"/>
                      <a:pt x="281940" y="1950720"/>
                      <a:pt x="274320" y="1939290"/>
                    </a:cubicBezTo>
                    <a:cubicBezTo>
                      <a:pt x="264160" y="1925320"/>
                      <a:pt x="256540" y="1907540"/>
                      <a:pt x="254000" y="1882140"/>
                    </a:cubicBezTo>
                    <a:cubicBezTo>
                      <a:pt x="250190" y="1838960"/>
                      <a:pt x="266700" y="1741170"/>
                      <a:pt x="280670" y="1695450"/>
                    </a:cubicBezTo>
                    <a:cubicBezTo>
                      <a:pt x="288290" y="1664970"/>
                      <a:pt x="294640" y="1643380"/>
                      <a:pt x="311150" y="1625600"/>
                    </a:cubicBezTo>
                    <a:cubicBezTo>
                      <a:pt x="327660" y="1606550"/>
                      <a:pt x="355600" y="1581150"/>
                      <a:pt x="378460" y="1583690"/>
                    </a:cubicBezTo>
                    <a:cubicBezTo>
                      <a:pt x="405130" y="1586230"/>
                      <a:pt x="441960" y="1624330"/>
                      <a:pt x="459740" y="1658620"/>
                    </a:cubicBezTo>
                    <a:cubicBezTo>
                      <a:pt x="482600" y="1703070"/>
                      <a:pt x="494030" y="1802130"/>
                      <a:pt x="481330" y="1837690"/>
                    </a:cubicBezTo>
                    <a:cubicBezTo>
                      <a:pt x="473710" y="1858010"/>
                      <a:pt x="455930" y="1870710"/>
                      <a:pt x="439420" y="1877060"/>
                    </a:cubicBezTo>
                    <a:cubicBezTo>
                      <a:pt x="422910" y="1883410"/>
                      <a:pt x="397510" y="1883410"/>
                      <a:pt x="381000" y="1878330"/>
                    </a:cubicBezTo>
                    <a:cubicBezTo>
                      <a:pt x="368300" y="1874520"/>
                      <a:pt x="358140" y="1866900"/>
                      <a:pt x="349250" y="1856740"/>
                    </a:cubicBezTo>
                    <a:cubicBezTo>
                      <a:pt x="339090" y="1844040"/>
                      <a:pt x="328930" y="1823720"/>
                      <a:pt x="327660" y="1803400"/>
                    </a:cubicBezTo>
                    <a:cubicBezTo>
                      <a:pt x="325120" y="1776730"/>
                      <a:pt x="334010" y="1738630"/>
                      <a:pt x="349250" y="1709420"/>
                    </a:cubicBezTo>
                    <a:cubicBezTo>
                      <a:pt x="364490" y="1680210"/>
                      <a:pt x="422910" y="1651000"/>
                      <a:pt x="421640" y="1629410"/>
                    </a:cubicBezTo>
                    <a:cubicBezTo>
                      <a:pt x="420370" y="1614170"/>
                      <a:pt x="386080" y="1609090"/>
                      <a:pt x="377190" y="1593850"/>
                    </a:cubicBezTo>
                    <a:cubicBezTo>
                      <a:pt x="368300" y="1578610"/>
                      <a:pt x="365760" y="1554480"/>
                      <a:pt x="368300" y="1537970"/>
                    </a:cubicBezTo>
                    <a:cubicBezTo>
                      <a:pt x="369570" y="1525270"/>
                      <a:pt x="374650" y="1512570"/>
                      <a:pt x="383540" y="1503680"/>
                    </a:cubicBezTo>
                    <a:cubicBezTo>
                      <a:pt x="394970" y="1490980"/>
                      <a:pt x="416560" y="1478280"/>
                      <a:pt x="433070" y="1474470"/>
                    </a:cubicBezTo>
                    <a:cubicBezTo>
                      <a:pt x="445770" y="1471930"/>
                      <a:pt x="459740" y="1473200"/>
                      <a:pt x="471170" y="1478280"/>
                    </a:cubicBezTo>
                    <a:cubicBezTo>
                      <a:pt x="483870" y="1483360"/>
                      <a:pt x="495300" y="1494790"/>
                      <a:pt x="506730" y="1510030"/>
                    </a:cubicBezTo>
                    <a:cubicBezTo>
                      <a:pt x="524510" y="1535430"/>
                      <a:pt x="542290" y="1579880"/>
                      <a:pt x="556260" y="1623060"/>
                    </a:cubicBezTo>
                    <a:cubicBezTo>
                      <a:pt x="574040" y="1681480"/>
                      <a:pt x="604520" y="1799590"/>
                      <a:pt x="600710" y="1831340"/>
                    </a:cubicBezTo>
                    <a:cubicBezTo>
                      <a:pt x="599440" y="1840230"/>
                      <a:pt x="596900" y="1842770"/>
                      <a:pt x="593090" y="1847850"/>
                    </a:cubicBezTo>
                    <a:cubicBezTo>
                      <a:pt x="586740" y="1856740"/>
                      <a:pt x="577850" y="1868170"/>
                      <a:pt x="565150" y="1874520"/>
                    </a:cubicBezTo>
                    <a:cubicBezTo>
                      <a:pt x="551180" y="1882140"/>
                      <a:pt x="527050" y="1887220"/>
                      <a:pt x="510540" y="1883410"/>
                    </a:cubicBezTo>
                    <a:cubicBezTo>
                      <a:pt x="492760" y="1880870"/>
                      <a:pt x="472440" y="1866900"/>
                      <a:pt x="462280" y="1854200"/>
                    </a:cubicBezTo>
                    <a:cubicBezTo>
                      <a:pt x="453390" y="1844040"/>
                      <a:pt x="448310" y="1832610"/>
                      <a:pt x="447040" y="1819910"/>
                    </a:cubicBezTo>
                    <a:cubicBezTo>
                      <a:pt x="445770" y="1800860"/>
                      <a:pt x="459740" y="1780540"/>
                      <a:pt x="463550" y="1750060"/>
                    </a:cubicBezTo>
                    <a:cubicBezTo>
                      <a:pt x="472440" y="1689100"/>
                      <a:pt x="462280" y="1526540"/>
                      <a:pt x="481330" y="1475740"/>
                    </a:cubicBezTo>
                    <a:cubicBezTo>
                      <a:pt x="488950" y="1452880"/>
                      <a:pt x="499110" y="1441450"/>
                      <a:pt x="513080" y="1431290"/>
                    </a:cubicBezTo>
                    <a:cubicBezTo>
                      <a:pt x="528320" y="1422400"/>
                      <a:pt x="549910" y="1417320"/>
                      <a:pt x="566420" y="1419860"/>
                    </a:cubicBezTo>
                    <a:cubicBezTo>
                      <a:pt x="584200" y="1422400"/>
                      <a:pt x="604520" y="1435100"/>
                      <a:pt x="614680" y="1446530"/>
                    </a:cubicBezTo>
                    <a:cubicBezTo>
                      <a:pt x="623570" y="1456690"/>
                      <a:pt x="624840" y="1463040"/>
                      <a:pt x="631190" y="1480820"/>
                    </a:cubicBezTo>
                    <a:cubicBezTo>
                      <a:pt x="648970" y="1532890"/>
                      <a:pt x="708660" y="1751330"/>
                      <a:pt x="702310" y="1813560"/>
                    </a:cubicBezTo>
                    <a:cubicBezTo>
                      <a:pt x="699770" y="1838960"/>
                      <a:pt x="692150" y="1852930"/>
                      <a:pt x="679450" y="1865630"/>
                    </a:cubicBezTo>
                    <a:cubicBezTo>
                      <a:pt x="668020" y="1878330"/>
                      <a:pt x="645160" y="1888490"/>
                      <a:pt x="628650" y="1889760"/>
                    </a:cubicBezTo>
                    <a:cubicBezTo>
                      <a:pt x="614680" y="1892300"/>
                      <a:pt x="603250" y="1889760"/>
                      <a:pt x="590550" y="1883410"/>
                    </a:cubicBezTo>
                    <a:cubicBezTo>
                      <a:pt x="576580" y="1877060"/>
                      <a:pt x="558800" y="1866900"/>
                      <a:pt x="549910" y="1844040"/>
                    </a:cubicBezTo>
                    <a:cubicBezTo>
                      <a:pt x="528320" y="1793240"/>
                      <a:pt x="534670" y="1606550"/>
                      <a:pt x="551180" y="1551940"/>
                    </a:cubicBezTo>
                    <a:cubicBezTo>
                      <a:pt x="557530" y="1527810"/>
                      <a:pt x="565150" y="1513840"/>
                      <a:pt x="580390" y="1503680"/>
                    </a:cubicBezTo>
                    <a:cubicBezTo>
                      <a:pt x="598170" y="1492250"/>
                      <a:pt x="632460" y="1484630"/>
                      <a:pt x="654050" y="1492250"/>
                    </a:cubicBezTo>
                    <a:cubicBezTo>
                      <a:pt x="674370" y="1498600"/>
                      <a:pt x="692150" y="1516380"/>
                      <a:pt x="704850" y="1544320"/>
                    </a:cubicBezTo>
                    <a:cubicBezTo>
                      <a:pt x="732790" y="1607820"/>
                      <a:pt x="742950" y="1836420"/>
                      <a:pt x="730250" y="1889760"/>
                    </a:cubicBezTo>
                    <a:cubicBezTo>
                      <a:pt x="726440" y="1907540"/>
                      <a:pt x="721360" y="1913890"/>
                      <a:pt x="711200" y="1922780"/>
                    </a:cubicBezTo>
                    <a:cubicBezTo>
                      <a:pt x="699770" y="1932940"/>
                      <a:pt x="678180" y="1945640"/>
                      <a:pt x="660400" y="1945640"/>
                    </a:cubicBezTo>
                    <a:cubicBezTo>
                      <a:pt x="638810" y="1946910"/>
                      <a:pt x="605790" y="1931670"/>
                      <a:pt x="591820" y="1916430"/>
                    </a:cubicBezTo>
                    <a:cubicBezTo>
                      <a:pt x="579120" y="1902460"/>
                      <a:pt x="577850" y="1888490"/>
                      <a:pt x="574040" y="1863090"/>
                    </a:cubicBezTo>
                    <a:cubicBezTo>
                      <a:pt x="567690" y="1805940"/>
                      <a:pt x="570230" y="1629410"/>
                      <a:pt x="591820" y="1579880"/>
                    </a:cubicBezTo>
                    <a:cubicBezTo>
                      <a:pt x="601980" y="1557020"/>
                      <a:pt x="615950" y="1548130"/>
                      <a:pt x="629920" y="1540510"/>
                    </a:cubicBezTo>
                    <a:cubicBezTo>
                      <a:pt x="641350" y="1534160"/>
                      <a:pt x="654050" y="1531620"/>
                      <a:pt x="666750" y="1532890"/>
                    </a:cubicBezTo>
                    <a:cubicBezTo>
                      <a:pt x="681990" y="1534160"/>
                      <a:pt x="704850" y="1544320"/>
                      <a:pt x="716280" y="1554480"/>
                    </a:cubicBezTo>
                    <a:cubicBezTo>
                      <a:pt x="726440" y="1563370"/>
                      <a:pt x="730250" y="1568450"/>
                      <a:pt x="735330" y="1586230"/>
                    </a:cubicBezTo>
                    <a:cubicBezTo>
                      <a:pt x="754380" y="1639570"/>
                      <a:pt x="781050" y="1877060"/>
                      <a:pt x="772160" y="1940560"/>
                    </a:cubicBezTo>
                    <a:cubicBezTo>
                      <a:pt x="769620" y="1965960"/>
                      <a:pt x="764540" y="1978660"/>
                      <a:pt x="753110" y="1991360"/>
                    </a:cubicBezTo>
                    <a:cubicBezTo>
                      <a:pt x="741680" y="2004060"/>
                      <a:pt x="722630" y="2014220"/>
                      <a:pt x="704850" y="2016760"/>
                    </a:cubicBezTo>
                    <a:cubicBezTo>
                      <a:pt x="688340" y="2019300"/>
                      <a:pt x="666750" y="2012950"/>
                      <a:pt x="652780" y="2004060"/>
                    </a:cubicBezTo>
                    <a:cubicBezTo>
                      <a:pt x="638810" y="1993900"/>
                      <a:pt x="629920" y="1983740"/>
                      <a:pt x="622300" y="1959610"/>
                    </a:cubicBezTo>
                    <a:cubicBezTo>
                      <a:pt x="601980" y="1893570"/>
                      <a:pt x="604520" y="1626870"/>
                      <a:pt x="629920" y="1555750"/>
                    </a:cubicBezTo>
                    <a:cubicBezTo>
                      <a:pt x="640080" y="1527810"/>
                      <a:pt x="655320" y="1511300"/>
                      <a:pt x="673100" y="1502410"/>
                    </a:cubicBezTo>
                    <a:cubicBezTo>
                      <a:pt x="688340" y="1494790"/>
                      <a:pt x="709930" y="1494790"/>
                      <a:pt x="725170" y="1499870"/>
                    </a:cubicBezTo>
                    <a:cubicBezTo>
                      <a:pt x="741680" y="1504950"/>
                      <a:pt x="756920" y="1516380"/>
                      <a:pt x="767080" y="1532890"/>
                    </a:cubicBezTo>
                    <a:cubicBezTo>
                      <a:pt x="779780" y="1553210"/>
                      <a:pt x="781050" y="1583690"/>
                      <a:pt x="784860" y="1621790"/>
                    </a:cubicBezTo>
                    <a:cubicBezTo>
                      <a:pt x="791210" y="1684020"/>
                      <a:pt x="812800" y="1827530"/>
                      <a:pt x="789940" y="1873250"/>
                    </a:cubicBezTo>
                    <a:cubicBezTo>
                      <a:pt x="778510" y="1897380"/>
                      <a:pt x="754380" y="1910080"/>
                      <a:pt x="735330" y="1915160"/>
                    </a:cubicBezTo>
                    <a:cubicBezTo>
                      <a:pt x="718820" y="1918970"/>
                      <a:pt x="697230" y="1911350"/>
                      <a:pt x="684530" y="1903730"/>
                    </a:cubicBezTo>
                    <a:cubicBezTo>
                      <a:pt x="674370" y="1898650"/>
                      <a:pt x="666750" y="1894840"/>
                      <a:pt x="660400" y="1879600"/>
                    </a:cubicBezTo>
                    <a:cubicBezTo>
                      <a:pt x="635000" y="1817370"/>
                      <a:pt x="627380" y="1432560"/>
                      <a:pt x="650240" y="1356360"/>
                    </a:cubicBezTo>
                    <a:cubicBezTo>
                      <a:pt x="657860" y="1332230"/>
                      <a:pt x="669290" y="1322070"/>
                      <a:pt x="680720" y="1313180"/>
                    </a:cubicBezTo>
                    <a:cubicBezTo>
                      <a:pt x="690880" y="1305560"/>
                      <a:pt x="701040" y="1300480"/>
                      <a:pt x="713740" y="1300480"/>
                    </a:cubicBezTo>
                    <a:cubicBezTo>
                      <a:pt x="728980" y="1299210"/>
                      <a:pt x="750570" y="1304290"/>
                      <a:pt x="764540" y="1313180"/>
                    </a:cubicBezTo>
                    <a:cubicBezTo>
                      <a:pt x="778510" y="1322070"/>
                      <a:pt x="786130" y="1332230"/>
                      <a:pt x="795020" y="1356360"/>
                    </a:cubicBezTo>
                    <a:cubicBezTo>
                      <a:pt x="825500" y="1430020"/>
                      <a:pt x="877570" y="1772920"/>
                      <a:pt x="866140" y="1849120"/>
                    </a:cubicBezTo>
                    <a:cubicBezTo>
                      <a:pt x="862330" y="1873250"/>
                      <a:pt x="854710" y="1884680"/>
                      <a:pt x="843280" y="1896110"/>
                    </a:cubicBezTo>
                    <a:cubicBezTo>
                      <a:pt x="831850" y="1907540"/>
                      <a:pt x="812800" y="1915160"/>
                      <a:pt x="796290" y="1916430"/>
                    </a:cubicBezTo>
                    <a:cubicBezTo>
                      <a:pt x="779780" y="1916430"/>
                      <a:pt x="759460" y="1910080"/>
                      <a:pt x="746760" y="1899920"/>
                    </a:cubicBezTo>
                    <a:cubicBezTo>
                      <a:pt x="735330" y="1889760"/>
                      <a:pt x="726440" y="1878330"/>
                      <a:pt x="721360" y="1855470"/>
                    </a:cubicBezTo>
                    <a:cubicBezTo>
                      <a:pt x="708660" y="1791970"/>
                      <a:pt x="756920" y="1569720"/>
                      <a:pt x="773430" y="1478280"/>
                    </a:cubicBezTo>
                    <a:cubicBezTo>
                      <a:pt x="783590" y="1423670"/>
                      <a:pt x="789940" y="1376680"/>
                      <a:pt x="801370" y="1350010"/>
                    </a:cubicBezTo>
                    <a:cubicBezTo>
                      <a:pt x="806450" y="1337310"/>
                      <a:pt x="811530" y="1329690"/>
                      <a:pt x="820420" y="1322070"/>
                    </a:cubicBezTo>
                    <a:cubicBezTo>
                      <a:pt x="833120" y="1313180"/>
                      <a:pt x="853440" y="1304290"/>
                      <a:pt x="868680" y="1305560"/>
                    </a:cubicBezTo>
                    <a:cubicBezTo>
                      <a:pt x="885190" y="1305560"/>
                      <a:pt x="904240" y="1310640"/>
                      <a:pt x="915670" y="1323340"/>
                    </a:cubicBezTo>
                    <a:cubicBezTo>
                      <a:pt x="932180" y="1341120"/>
                      <a:pt x="935990" y="1367790"/>
                      <a:pt x="944880" y="1408430"/>
                    </a:cubicBezTo>
                    <a:cubicBezTo>
                      <a:pt x="967740" y="1510030"/>
                      <a:pt x="1007110" y="1860550"/>
                      <a:pt x="996950" y="1944370"/>
                    </a:cubicBezTo>
                    <a:cubicBezTo>
                      <a:pt x="993140" y="1971040"/>
                      <a:pt x="989330" y="1982470"/>
                      <a:pt x="976630" y="1995170"/>
                    </a:cubicBezTo>
                    <a:cubicBezTo>
                      <a:pt x="962660" y="2009140"/>
                      <a:pt x="930910" y="2021840"/>
                      <a:pt x="910590" y="2020570"/>
                    </a:cubicBezTo>
                    <a:cubicBezTo>
                      <a:pt x="892810" y="2019300"/>
                      <a:pt x="872490" y="2007870"/>
                      <a:pt x="861060" y="1995170"/>
                    </a:cubicBezTo>
                    <a:cubicBezTo>
                      <a:pt x="850900" y="1982470"/>
                      <a:pt x="847090" y="1968500"/>
                      <a:pt x="842010" y="1944370"/>
                    </a:cubicBezTo>
                    <a:cubicBezTo>
                      <a:pt x="831850" y="1883410"/>
                      <a:pt x="825500" y="1684020"/>
                      <a:pt x="848360" y="1625600"/>
                    </a:cubicBezTo>
                    <a:cubicBezTo>
                      <a:pt x="858520" y="1598930"/>
                      <a:pt x="876300" y="1582420"/>
                      <a:pt x="892810" y="1574800"/>
                    </a:cubicBezTo>
                    <a:cubicBezTo>
                      <a:pt x="909320" y="1568450"/>
                      <a:pt x="930910" y="1570990"/>
                      <a:pt x="944880" y="1574800"/>
                    </a:cubicBezTo>
                    <a:cubicBezTo>
                      <a:pt x="957580" y="1578610"/>
                      <a:pt x="966470" y="1584960"/>
                      <a:pt x="974090" y="1595120"/>
                    </a:cubicBezTo>
                    <a:cubicBezTo>
                      <a:pt x="982980" y="1606550"/>
                      <a:pt x="988060" y="1619250"/>
                      <a:pt x="993140" y="1643380"/>
                    </a:cubicBezTo>
                    <a:cubicBezTo>
                      <a:pt x="1003300" y="1706880"/>
                      <a:pt x="1002030" y="1934210"/>
                      <a:pt x="989330" y="1995170"/>
                    </a:cubicBezTo>
                    <a:cubicBezTo>
                      <a:pt x="984250" y="2019300"/>
                      <a:pt x="980440" y="2030730"/>
                      <a:pt x="970280" y="2040890"/>
                    </a:cubicBezTo>
                    <a:cubicBezTo>
                      <a:pt x="958850" y="2052320"/>
                      <a:pt x="941070" y="2062480"/>
                      <a:pt x="924560" y="2062480"/>
                    </a:cubicBezTo>
                    <a:cubicBezTo>
                      <a:pt x="906780" y="2062480"/>
                      <a:pt x="877570" y="2049780"/>
                      <a:pt x="864870" y="2037080"/>
                    </a:cubicBezTo>
                    <a:cubicBezTo>
                      <a:pt x="854710" y="2024380"/>
                      <a:pt x="852170" y="2015490"/>
                      <a:pt x="849630" y="1988820"/>
                    </a:cubicBezTo>
                    <a:cubicBezTo>
                      <a:pt x="836930" y="1892300"/>
                      <a:pt x="871220" y="1360170"/>
                      <a:pt x="902970" y="1268730"/>
                    </a:cubicBezTo>
                    <a:cubicBezTo>
                      <a:pt x="910590" y="1244600"/>
                      <a:pt x="916940" y="1235710"/>
                      <a:pt x="929640" y="1226820"/>
                    </a:cubicBezTo>
                    <a:cubicBezTo>
                      <a:pt x="942340" y="1217930"/>
                      <a:pt x="962660" y="1212850"/>
                      <a:pt x="979170" y="1214120"/>
                    </a:cubicBezTo>
                    <a:cubicBezTo>
                      <a:pt x="994410" y="1215390"/>
                      <a:pt x="1013460" y="1226820"/>
                      <a:pt x="1023620" y="1236980"/>
                    </a:cubicBezTo>
                    <a:cubicBezTo>
                      <a:pt x="1032510" y="1244600"/>
                      <a:pt x="1035050" y="1249680"/>
                      <a:pt x="1040130" y="1266190"/>
                    </a:cubicBezTo>
                    <a:cubicBezTo>
                      <a:pt x="1055370" y="1323340"/>
                      <a:pt x="1045210" y="1577340"/>
                      <a:pt x="1057910" y="1667510"/>
                    </a:cubicBezTo>
                    <a:cubicBezTo>
                      <a:pt x="1065530" y="1713230"/>
                      <a:pt x="1087120" y="1743710"/>
                      <a:pt x="1084580" y="1771650"/>
                    </a:cubicBezTo>
                    <a:cubicBezTo>
                      <a:pt x="1083310" y="1790700"/>
                      <a:pt x="1076960" y="1807210"/>
                      <a:pt x="1066800" y="1819910"/>
                    </a:cubicBezTo>
                    <a:cubicBezTo>
                      <a:pt x="1056640" y="1831340"/>
                      <a:pt x="1037590" y="1841500"/>
                      <a:pt x="1022350" y="1842770"/>
                    </a:cubicBezTo>
                    <a:cubicBezTo>
                      <a:pt x="1005840" y="1845310"/>
                      <a:pt x="985520" y="1840230"/>
                      <a:pt x="972820" y="1831340"/>
                    </a:cubicBezTo>
                    <a:cubicBezTo>
                      <a:pt x="958850" y="1821180"/>
                      <a:pt x="951230" y="1812290"/>
                      <a:pt x="943610" y="1789430"/>
                    </a:cubicBezTo>
                    <a:cubicBezTo>
                      <a:pt x="922020" y="1717040"/>
                      <a:pt x="925830" y="1388110"/>
                      <a:pt x="949960" y="1309370"/>
                    </a:cubicBezTo>
                    <a:cubicBezTo>
                      <a:pt x="958850" y="1281430"/>
                      <a:pt x="969010" y="1266190"/>
                      <a:pt x="984250" y="1256030"/>
                    </a:cubicBezTo>
                    <a:cubicBezTo>
                      <a:pt x="998220" y="1247140"/>
                      <a:pt x="1018540" y="1247140"/>
                      <a:pt x="1032510" y="1249680"/>
                    </a:cubicBezTo>
                    <a:cubicBezTo>
                      <a:pt x="1043940" y="1250950"/>
                      <a:pt x="1054100" y="1256030"/>
                      <a:pt x="1061720" y="1263650"/>
                    </a:cubicBezTo>
                    <a:cubicBezTo>
                      <a:pt x="1073150" y="1273810"/>
                      <a:pt x="1082040" y="1289050"/>
                      <a:pt x="1087120" y="1308100"/>
                    </a:cubicBezTo>
                    <a:cubicBezTo>
                      <a:pt x="1094740" y="1336040"/>
                      <a:pt x="1090930" y="1367790"/>
                      <a:pt x="1093470" y="1419860"/>
                    </a:cubicBezTo>
                    <a:cubicBezTo>
                      <a:pt x="1098550" y="1536700"/>
                      <a:pt x="1126490" y="1908810"/>
                      <a:pt x="1107440" y="1990090"/>
                    </a:cubicBezTo>
                    <a:cubicBezTo>
                      <a:pt x="1101090" y="2014220"/>
                      <a:pt x="1093470" y="2024380"/>
                      <a:pt x="1083310" y="2034540"/>
                    </a:cubicBezTo>
                    <a:cubicBezTo>
                      <a:pt x="1075690" y="2042160"/>
                      <a:pt x="1065530" y="2047240"/>
                      <a:pt x="1054100" y="2049780"/>
                    </a:cubicBezTo>
                    <a:cubicBezTo>
                      <a:pt x="1040130" y="2052320"/>
                      <a:pt x="1018540" y="2052320"/>
                      <a:pt x="1004570" y="2043430"/>
                    </a:cubicBezTo>
                    <a:cubicBezTo>
                      <a:pt x="988060" y="2033270"/>
                      <a:pt x="975360" y="2018030"/>
                      <a:pt x="967740" y="1988820"/>
                    </a:cubicBezTo>
                    <a:cubicBezTo>
                      <a:pt x="944880" y="1903730"/>
                      <a:pt x="981710" y="1532890"/>
                      <a:pt x="1005840" y="1446530"/>
                    </a:cubicBezTo>
                    <a:cubicBezTo>
                      <a:pt x="1014730" y="1417320"/>
                      <a:pt x="1019810" y="1402080"/>
                      <a:pt x="1035050" y="1390650"/>
                    </a:cubicBezTo>
                    <a:cubicBezTo>
                      <a:pt x="1050290" y="1380490"/>
                      <a:pt x="1080770" y="1376680"/>
                      <a:pt x="1097280" y="1383030"/>
                    </a:cubicBezTo>
                    <a:cubicBezTo>
                      <a:pt x="1115060" y="1390650"/>
                      <a:pt x="1129030" y="1404620"/>
                      <a:pt x="1139190" y="1430020"/>
                    </a:cubicBezTo>
                    <a:cubicBezTo>
                      <a:pt x="1165860" y="1499870"/>
                      <a:pt x="1153160" y="1791970"/>
                      <a:pt x="1140460" y="1860550"/>
                    </a:cubicBezTo>
                    <a:cubicBezTo>
                      <a:pt x="1136650" y="1883410"/>
                      <a:pt x="1132840" y="1893570"/>
                      <a:pt x="1123950" y="1905000"/>
                    </a:cubicBezTo>
                    <a:cubicBezTo>
                      <a:pt x="1113790" y="1916430"/>
                      <a:pt x="1096010" y="1925320"/>
                      <a:pt x="1082040" y="1926590"/>
                    </a:cubicBezTo>
                    <a:cubicBezTo>
                      <a:pt x="1066800" y="1929130"/>
                      <a:pt x="1047750" y="1924050"/>
                      <a:pt x="1035050" y="1915160"/>
                    </a:cubicBezTo>
                    <a:cubicBezTo>
                      <a:pt x="1023620" y="1907540"/>
                      <a:pt x="1016000" y="1898650"/>
                      <a:pt x="1008380" y="1875790"/>
                    </a:cubicBezTo>
                    <a:cubicBezTo>
                      <a:pt x="985520" y="1799590"/>
                      <a:pt x="1005840" y="1449070"/>
                      <a:pt x="1012190" y="1313180"/>
                    </a:cubicBezTo>
                    <a:cubicBezTo>
                      <a:pt x="1014730" y="1235710"/>
                      <a:pt x="1017270" y="1165860"/>
                      <a:pt x="1026160" y="1131570"/>
                    </a:cubicBezTo>
                    <a:cubicBezTo>
                      <a:pt x="1029970" y="1117600"/>
                      <a:pt x="1032510" y="1109980"/>
                      <a:pt x="1038860" y="1102360"/>
                    </a:cubicBezTo>
                    <a:cubicBezTo>
                      <a:pt x="1046480" y="1093470"/>
                      <a:pt x="1054100" y="1085850"/>
                      <a:pt x="1064260" y="1082040"/>
                    </a:cubicBezTo>
                    <a:cubicBezTo>
                      <a:pt x="1078230" y="1078230"/>
                      <a:pt x="1098550" y="1074420"/>
                      <a:pt x="1112520" y="1079500"/>
                    </a:cubicBezTo>
                    <a:cubicBezTo>
                      <a:pt x="1129030" y="1085850"/>
                      <a:pt x="1144270" y="1097280"/>
                      <a:pt x="1156970" y="1123950"/>
                    </a:cubicBezTo>
                    <a:cubicBezTo>
                      <a:pt x="1192530" y="1205230"/>
                      <a:pt x="1181100" y="1555750"/>
                      <a:pt x="1198880" y="1689100"/>
                    </a:cubicBezTo>
                    <a:cubicBezTo>
                      <a:pt x="1209040" y="1761490"/>
                      <a:pt x="1236980" y="1818640"/>
                      <a:pt x="1234440" y="1856740"/>
                    </a:cubicBezTo>
                    <a:cubicBezTo>
                      <a:pt x="1231900" y="1878330"/>
                      <a:pt x="1228090" y="1893570"/>
                      <a:pt x="1215390" y="1905000"/>
                    </a:cubicBezTo>
                    <a:cubicBezTo>
                      <a:pt x="1202690" y="1917700"/>
                      <a:pt x="1172210" y="1929130"/>
                      <a:pt x="1153160" y="1927860"/>
                    </a:cubicBezTo>
                    <a:cubicBezTo>
                      <a:pt x="1136650" y="1927860"/>
                      <a:pt x="1118870" y="1916430"/>
                      <a:pt x="1107440" y="1905000"/>
                    </a:cubicBezTo>
                    <a:cubicBezTo>
                      <a:pt x="1097280" y="1892300"/>
                      <a:pt x="1094740" y="1882140"/>
                      <a:pt x="1089660" y="1856740"/>
                    </a:cubicBezTo>
                    <a:cubicBezTo>
                      <a:pt x="1074420" y="1772920"/>
                      <a:pt x="1071880" y="1388110"/>
                      <a:pt x="1094740" y="1297940"/>
                    </a:cubicBezTo>
                    <a:cubicBezTo>
                      <a:pt x="1102360" y="1267460"/>
                      <a:pt x="1108710" y="1250950"/>
                      <a:pt x="1125220" y="1240790"/>
                    </a:cubicBezTo>
                    <a:cubicBezTo>
                      <a:pt x="1140460" y="1229360"/>
                      <a:pt x="1172210" y="1225550"/>
                      <a:pt x="1189990" y="1231900"/>
                    </a:cubicBezTo>
                    <a:cubicBezTo>
                      <a:pt x="1207770" y="1239520"/>
                      <a:pt x="1223010" y="1253490"/>
                      <a:pt x="1233170" y="1281430"/>
                    </a:cubicBezTo>
                    <a:cubicBezTo>
                      <a:pt x="1262380" y="1355090"/>
                      <a:pt x="1253490" y="1681480"/>
                      <a:pt x="1234440" y="1751330"/>
                    </a:cubicBezTo>
                    <a:cubicBezTo>
                      <a:pt x="1228090" y="1772920"/>
                      <a:pt x="1220470" y="1781810"/>
                      <a:pt x="1209040" y="1790700"/>
                    </a:cubicBezTo>
                    <a:cubicBezTo>
                      <a:pt x="1197610" y="1799590"/>
                      <a:pt x="1178560" y="1804670"/>
                      <a:pt x="1163320" y="1804670"/>
                    </a:cubicBezTo>
                    <a:cubicBezTo>
                      <a:pt x="1149350" y="1803400"/>
                      <a:pt x="1131570" y="1794510"/>
                      <a:pt x="1121410" y="1784350"/>
                    </a:cubicBezTo>
                    <a:cubicBezTo>
                      <a:pt x="1111250" y="1772920"/>
                      <a:pt x="1104900" y="1760220"/>
                      <a:pt x="1102360" y="1741170"/>
                    </a:cubicBezTo>
                    <a:cubicBezTo>
                      <a:pt x="1098550" y="1708150"/>
                      <a:pt x="1117600" y="1664970"/>
                      <a:pt x="1122680" y="1600200"/>
                    </a:cubicBezTo>
                    <a:cubicBezTo>
                      <a:pt x="1135380" y="1452880"/>
                      <a:pt x="1102360" y="960120"/>
                      <a:pt x="1135380" y="876300"/>
                    </a:cubicBezTo>
                    <a:cubicBezTo>
                      <a:pt x="1144270" y="854710"/>
                      <a:pt x="1154430" y="849630"/>
                      <a:pt x="1165860" y="843280"/>
                    </a:cubicBezTo>
                    <a:cubicBezTo>
                      <a:pt x="1176020" y="836930"/>
                      <a:pt x="1186180" y="834390"/>
                      <a:pt x="1196340" y="835660"/>
                    </a:cubicBezTo>
                    <a:cubicBezTo>
                      <a:pt x="1209040" y="836930"/>
                      <a:pt x="1228090" y="844550"/>
                      <a:pt x="1238250" y="852170"/>
                    </a:cubicBezTo>
                    <a:cubicBezTo>
                      <a:pt x="1247140" y="859790"/>
                      <a:pt x="1250950" y="863600"/>
                      <a:pt x="1256030" y="878840"/>
                    </a:cubicBezTo>
                    <a:cubicBezTo>
                      <a:pt x="1277620" y="938530"/>
                      <a:pt x="1295400" y="1210310"/>
                      <a:pt x="1304290" y="1367790"/>
                    </a:cubicBezTo>
                    <a:cubicBezTo>
                      <a:pt x="1313180" y="1516380"/>
                      <a:pt x="1337310" y="1733550"/>
                      <a:pt x="1309370" y="1800860"/>
                    </a:cubicBezTo>
                    <a:cubicBezTo>
                      <a:pt x="1297940" y="1824990"/>
                      <a:pt x="1280160" y="1836420"/>
                      <a:pt x="1263650" y="1841500"/>
                    </a:cubicBezTo>
                    <a:cubicBezTo>
                      <a:pt x="1248410" y="1846580"/>
                      <a:pt x="1228090" y="1842770"/>
                      <a:pt x="1215390" y="1837690"/>
                    </a:cubicBezTo>
                    <a:cubicBezTo>
                      <a:pt x="1205230" y="1832610"/>
                      <a:pt x="1197610" y="1826260"/>
                      <a:pt x="1191260" y="1816100"/>
                    </a:cubicBezTo>
                    <a:cubicBezTo>
                      <a:pt x="1184910" y="1804670"/>
                      <a:pt x="1181100" y="1788160"/>
                      <a:pt x="1179830" y="1770380"/>
                    </a:cubicBezTo>
                    <a:cubicBezTo>
                      <a:pt x="1178560" y="1744980"/>
                      <a:pt x="1189990" y="1725930"/>
                      <a:pt x="1195070" y="1680210"/>
                    </a:cubicBezTo>
                    <a:cubicBezTo>
                      <a:pt x="1207770" y="1543050"/>
                      <a:pt x="1189990" y="937260"/>
                      <a:pt x="1224280" y="859790"/>
                    </a:cubicBezTo>
                    <a:cubicBezTo>
                      <a:pt x="1231900" y="843280"/>
                      <a:pt x="1238250" y="842010"/>
                      <a:pt x="1248410" y="836930"/>
                    </a:cubicBezTo>
                    <a:cubicBezTo>
                      <a:pt x="1261110" y="830580"/>
                      <a:pt x="1281430" y="824230"/>
                      <a:pt x="1296670" y="828040"/>
                    </a:cubicBezTo>
                    <a:cubicBezTo>
                      <a:pt x="1314450" y="833120"/>
                      <a:pt x="1339850" y="857250"/>
                      <a:pt x="1347470" y="869950"/>
                    </a:cubicBezTo>
                    <a:cubicBezTo>
                      <a:pt x="1351280" y="875030"/>
                      <a:pt x="1352550" y="885190"/>
                      <a:pt x="1351280" y="885190"/>
                    </a:cubicBezTo>
                    <a:cubicBezTo>
                      <a:pt x="1350010" y="886460"/>
                      <a:pt x="1325880" y="850900"/>
                      <a:pt x="1324610" y="852170"/>
                    </a:cubicBezTo>
                    <a:cubicBezTo>
                      <a:pt x="1320800" y="854710"/>
                      <a:pt x="1353820" y="910590"/>
                      <a:pt x="1366520" y="958850"/>
                    </a:cubicBezTo>
                    <a:cubicBezTo>
                      <a:pt x="1393190" y="1050290"/>
                      <a:pt x="1451610" y="1303020"/>
                      <a:pt x="1437640" y="1369060"/>
                    </a:cubicBezTo>
                    <a:cubicBezTo>
                      <a:pt x="1432560" y="1391920"/>
                      <a:pt x="1421130" y="1403350"/>
                      <a:pt x="1407160" y="1412240"/>
                    </a:cubicBezTo>
                    <a:cubicBezTo>
                      <a:pt x="1394460" y="1421130"/>
                      <a:pt x="1372870" y="1426210"/>
                      <a:pt x="1356360" y="1424940"/>
                    </a:cubicBezTo>
                    <a:cubicBezTo>
                      <a:pt x="1339850" y="1422400"/>
                      <a:pt x="1320800" y="1412240"/>
                      <a:pt x="1309370" y="1400810"/>
                    </a:cubicBezTo>
                    <a:cubicBezTo>
                      <a:pt x="1299210" y="1388110"/>
                      <a:pt x="1296670" y="1377950"/>
                      <a:pt x="1291590" y="1351280"/>
                    </a:cubicBezTo>
                    <a:cubicBezTo>
                      <a:pt x="1272540" y="1243330"/>
                      <a:pt x="1270000" y="615950"/>
                      <a:pt x="1299210" y="514350"/>
                    </a:cubicBezTo>
                    <a:cubicBezTo>
                      <a:pt x="1305560" y="490220"/>
                      <a:pt x="1311910" y="481330"/>
                      <a:pt x="1324610" y="472440"/>
                    </a:cubicBezTo>
                    <a:cubicBezTo>
                      <a:pt x="1336040" y="463550"/>
                      <a:pt x="1356360" y="457200"/>
                      <a:pt x="1371600" y="457200"/>
                    </a:cubicBezTo>
                    <a:cubicBezTo>
                      <a:pt x="1386840" y="458470"/>
                      <a:pt x="1405890" y="467360"/>
                      <a:pt x="1416050" y="477520"/>
                    </a:cubicBezTo>
                    <a:cubicBezTo>
                      <a:pt x="1427480" y="488950"/>
                      <a:pt x="1431290" y="497840"/>
                      <a:pt x="1436370" y="521970"/>
                    </a:cubicBezTo>
                    <a:cubicBezTo>
                      <a:pt x="1455420" y="605790"/>
                      <a:pt x="1475740" y="1022350"/>
                      <a:pt x="1451610" y="1104900"/>
                    </a:cubicBezTo>
                    <a:cubicBezTo>
                      <a:pt x="1443990" y="1130300"/>
                      <a:pt x="1433830" y="1140460"/>
                      <a:pt x="1419860" y="1150620"/>
                    </a:cubicBezTo>
                    <a:cubicBezTo>
                      <a:pt x="1405890" y="1159510"/>
                      <a:pt x="1384300" y="1165860"/>
                      <a:pt x="1367790" y="1163320"/>
                    </a:cubicBezTo>
                    <a:cubicBezTo>
                      <a:pt x="1351280" y="1162050"/>
                      <a:pt x="1330960" y="1149350"/>
                      <a:pt x="1319530" y="1137920"/>
                    </a:cubicBezTo>
                    <a:cubicBezTo>
                      <a:pt x="1310640" y="1129030"/>
                      <a:pt x="1306830" y="1122680"/>
                      <a:pt x="1301750" y="1106170"/>
                    </a:cubicBezTo>
                    <a:cubicBezTo>
                      <a:pt x="1289050" y="1056640"/>
                      <a:pt x="1287780" y="857250"/>
                      <a:pt x="1294130" y="806450"/>
                    </a:cubicBezTo>
                    <a:cubicBezTo>
                      <a:pt x="1295400" y="789940"/>
                      <a:pt x="1296670" y="783590"/>
                      <a:pt x="1303020" y="772160"/>
                    </a:cubicBezTo>
                    <a:cubicBezTo>
                      <a:pt x="1311910" y="759460"/>
                      <a:pt x="1329690" y="744220"/>
                      <a:pt x="1343660" y="739140"/>
                    </a:cubicBezTo>
                    <a:cubicBezTo>
                      <a:pt x="1355090" y="734060"/>
                      <a:pt x="1367790" y="732790"/>
                      <a:pt x="1379220" y="736600"/>
                    </a:cubicBezTo>
                    <a:cubicBezTo>
                      <a:pt x="1394460" y="739140"/>
                      <a:pt x="1414780" y="749300"/>
                      <a:pt x="1424940" y="762000"/>
                    </a:cubicBezTo>
                    <a:cubicBezTo>
                      <a:pt x="1436370" y="774700"/>
                      <a:pt x="1440180" y="788670"/>
                      <a:pt x="1442720" y="811530"/>
                    </a:cubicBezTo>
                    <a:cubicBezTo>
                      <a:pt x="1446530" y="858520"/>
                      <a:pt x="1440180" y="988060"/>
                      <a:pt x="1414780" y="1027430"/>
                    </a:cubicBezTo>
                    <a:cubicBezTo>
                      <a:pt x="1400810" y="1047750"/>
                      <a:pt x="1376680" y="1059180"/>
                      <a:pt x="1357630" y="1060450"/>
                    </a:cubicBezTo>
                    <a:cubicBezTo>
                      <a:pt x="1337310" y="1061720"/>
                      <a:pt x="1313180" y="1052830"/>
                      <a:pt x="1296670" y="1032510"/>
                    </a:cubicBezTo>
                    <a:cubicBezTo>
                      <a:pt x="1267460" y="994410"/>
                      <a:pt x="1262380" y="880110"/>
                      <a:pt x="1254760" y="802640"/>
                    </a:cubicBezTo>
                    <a:cubicBezTo>
                      <a:pt x="1245870" y="726440"/>
                      <a:pt x="1243330" y="612140"/>
                      <a:pt x="1248410" y="571500"/>
                    </a:cubicBezTo>
                    <a:cubicBezTo>
                      <a:pt x="1250950" y="556260"/>
                      <a:pt x="1252220" y="549910"/>
                      <a:pt x="1258570" y="541020"/>
                    </a:cubicBezTo>
                    <a:cubicBezTo>
                      <a:pt x="1267460" y="529590"/>
                      <a:pt x="1283970" y="516890"/>
                      <a:pt x="1297940" y="511810"/>
                    </a:cubicBezTo>
                    <a:cubicBezTo>
                      <a:pt x="1308100" y="508000"/>
                      <a:pt x="1319530" y="509270"/>
                      <a:pt x="1329690" y="510540"/>
                    </a:cubicBezTo>
                    <a:cubicBezTo>
                      <a:pt x="1339850" y="513080"/>
                      <a:pt x="1350010" y="516890"/>
                      <a:pt x="1358900" y="524510"/>
                    </a:cubicBezTo>
                    <a:cubicBezTo>
                      <a:pt x="1369060" y="534670"/>
                      <a:pt x="1377950" y="543560"/>
                      <a:pt x="1383030" y="566420"/>
                    </a:cubicBezTo>
                    <a:cubicBezTo>
                      <a:pt x="1402080" y="647700"/>
                      <a:pt x="1371600" y="1062990"/>
                      <a:pt x="1346200" y="1155700"/>
                    </a:cubicBezTo>
                    <a:cubicBezTo>
                      <a:pt x="1337310" y="1187450"/>
                      <a:pt x="1329690" y="1203960"/>
                      <a:pt x="1314450" y="1215390"/>
                    </a:cubicBezTo>
                    <a:cubicBezTo>
                      <a:pt x="1301750" y="1225550"/>
                      <a:pt x="1281430" y="1229360"/>
                      <a:pt x="1264920" y="1228090"/>
                    </a:cubicBezTo>
                    <a:cubicBezTo>
                      <a:pt x="1249680" y="1225550"/>
                      <a:pt x="1230630" y="1215390"/>
                      <a:pt x="1219200" y="1203960"/>
                    </a:cubicBezTo>
                    <a:cubicBezTo>
                      <a:pt x="1209040" y="1192530"/>
                      <a:pt x="1206500" y="1179830"/>
                      <a:pt x="1201420" y="1155700"/>
                    </a:cubicBezTo>
                    <a:cubicBezTo>
                      <a:pt x="1188720" y="1087120"/>
                      <a:pt x="1178560" y="812800"/>
                      <a:pt x="1205230" y="744220"/>
                    </a:cubicBezTo>
                    <a:cubicBezTo>
                      <a:pt x="1215390" y="716280"/>
                      <a:pt x="1231900" y="702310"/>
                      <a:pt x="1248410" y="694690"/>
                    </a:cubicBezTo>
                    <a:cubicBezTo>
                      <a:pt x="1263650" y="688340"/>
                      <a:pt x="1285240" y="690880"/>
                      <a:pt x="1299210" y="694690"/>
                    </a:cubicBezTo>
                    <a:cubicBezTo>
                      <a:pt x="1310640" y="698500"/>
                      <a:pt x="1319530" y="704850"/>
                      <a:pt x="1327150" y="713740"/>
                    </a:cubicBezTo>
                    <a:cubicBezTo>
                      <a:pt x="1334770" y="725170"/>
                      <a:pt x="1339850" y="736600"/>
                      <a:pt x="1343660" y="760730"/>
                    </a:cubicBezTo>
                    <a:cubicBezTo>
                      <a:pt x="1360170" y="844550"/>
                      <a:pt x="1358900" y="1248410"/>
                      <a:pt x="1343660" y="1330960"/>
                    </a:cubicBezTo>
                    <a:cubicBezTo>
                      <a:pt x="1339850" y="1355090"/>
                      <a:pt x="1337310" y="1365250"/>
                      <a:pt x="1327150" y="1375410"/>
                    </a:cubicBezTo>
                    <a:cubicBezTo>
                      <a:pt x="1314450" y="1388110"/>
                      <a:pt x="1285240" y="1399540"/>
                      <a:pt x="1267460" y="1398270"/>
                    </a:cubicBezTo>
                    <a:cubicBezTo>
                      <a:pt x="1252220" y="1397000"/>
                      <a:pt x="1235710" y="1386840"/>
                      <a:pt x="1225550" y="1375410"/>
                    </a:cubicBezTo>
                    <a:cubicBezTo>
                      <a:pt x="1215390" y="1363980"/>
                      <a:pt x="1212850" y="1355090"/>
                      <a:pt x="1209040" y="1330960"/>
                    </a:cubicBezTo>
                    <a:cubicBezTo>
                      <a:pt x="1193800" y="1248410"/>
                      <a:pt x="1182370" y="842010"/>
                      <a:pt x="1214120" y="759460"/>
                    </a:cubicBezTo>
                    <a:cubicBezTo>
                      <a:pt x="1224280" y="731520"/>
                      <a:pt x="1238250" y="718820"/>
                      <a:pt x="1256030" y="712470"/>
                    </a:cubicBezTo>
                    <a:cubicBezTo>
                      <a:pt x="1272540" y="704850"/>
                      <a:pt x="1303020" y="708660"/>
                      <a:pt x="1318260" y="720090"/>
                    </a:cubicBezTo>
                    <a:cubicBezTo>
                      <a:pt x="1333500" y="730250"/>
                      <a:pt x="1339850" y="745490"/>
                      <a:pt x="1347470" y="774700"/>
                    </a:cubicBezTo>
                    <a:cubicBezTo>
                      <a:pt x="1371600" y="873760"/>
                      <a:pt x="1367790" y="1347470"/>
                      <a:pt x="1351280" y="1440180"/>
                    </a:cubicBezTo>
                    <a:cubicBezTo>
                      <a:pt x="1346200" y="1466850"/>
                      <a:pt x="1343660" y="1475740"/>
                      <a:pt x="1332230" y="1488440"/>
                    </a:cubicBezTo>
                    <a:cubicBezTo>
                      <a:pt x="1322070" y="1499870"/>
                      <a:pt x="1304290" y="1510030"/>
                      <a:pt x="1287780" y="1511300"/>
                    </a:cubicBezTo>
                    <a:cubicBezTo>
                      <a:pt x="1268730" y="1512570"/>
                      <a:pt x="1239520" y="1501140"/>
                      <a:pt x="1226820" y="1488440"/>
                    </a:cubicBezTo>
                    <a:cubicBezTo>
                      <a:pt x="1214120" y="1475740"/>
                      <a:pt x="1212850" y="1465580"/>
                      <a:pt x="1207770" y="1440180"/>
                    </a:cubicBezTo>
                    <a:cubicBezTo>
                      <a:pt x="1193800" y="1356360"/>
                      <a:pt x="1183640" y="948690"/>
                      <a:pt x="1215390" y="875030"/>
                    </a:cubicBezTo>
                    <a:cubicBezTo>
                      <a:pt x="1225550" y="853440"/>
                      <a:pt x="1239520" y="847090"/>
                      <a:pt x="1253490" y="840740"/>
                    </a:cubicBezTo>
                    <a:cubicBezTo>
                      <a:pt x="1263650" y="835660"/>
                      <a:pt x="1275080" y="833120"/>
                      <a:pt x="1286510" y="835660"/>
                    </a:cubicBezTo>
                    <a:cubicBezTo>
                      <a:pt x="1301750" y="838200"/>
                      <a:pt x="1322070" y="848360"/>
                      <a:pt x="1332230" y="858520"/>
                    </a:cubicBezTo>
                    <a:cubicBezTo>
                      <a:pt x="1341120" y="866140"/>
                      <a:pt x="1344930" y="871220"/>
                      <a:pt x="1350010" y="887730"/>
                    </a:cubicBezTo>
                    <a:cubicBezTo>
                      <a:pt x="1369060" y="955040"/>
                      <a:pt x="1426210" y="1395730"/>
                      <a:pt x="1384300" y="1417320"/>
                    </a:cubicBezTo>
                    <a:cubicBezTo>
                      <a:pt x="1361440" y="1428750"/>
                      <a:pt x="1291590" y="1366520"/>
                      <a:pt x="1275080" y="1325880"/>
                    </a:cubicBezTo>
                    <a:cubicBezTo>
                      <a:pt x="1256030" y="1276350"/>
                      <a:pt x="1290320" y="1191260"/>
                      <a:pt x="1299210" y="1132840"/>
                    </a:cubicBezTo>
                    <a:cubicBezTo>
                      <a:pt x="1308100" y="1083310"/>
                      <a:pt x="1315720" y="1022350"/>
                      <a:pt x="1327150" y="995680"/>
                    </a:cubicBezTo>
                    <a:cubicBezTo>
                      <a:pt x="1332230" y="982980"/>
                      <a:pt x="1337310" y="976630"/>
                      <a:pt x="1346200" y="969010"/>
                    </a:cubicBezTo>
                    <a:cubicBezTo>
                      <a:pt x="1356360" y="961390"/>
                      <a:pt x="1375410" y="952500"/>
                      <a:pt x="1390650" y="953770"/>
                    </a:cubicBezTo>
                    <a:cubicBezTo>
                      <a:pt x="1408430" y="955040"/>
                      <a:pt x="1430020" y="961390"/>
                      <a:pt x="1445260" y="984250"/>
                    </a:cubicBezTo>
                    <a:cubicBezTo>
                      <a:pt x="1484630" y="1041400"/>
                      <a:pt x="1489710" y="1272540"/>
                      <a:pt x="1504950" y="1404620"/>
                    </a:cubicBezTo>
                    <a:cubicBezTo>
                      <a:pt x="1518920" y="1521460"/>
                      <a:pt x="1549400" y="1676400"/>
                      <a:pt x="1532890" y="1736090"/>
                    </a:cubicBezTo>
                    <a:cubicBezTo>
                      <a:pt x="1526540" y="1761490"/>
                      <a:pt x="1513840" y="1776730"/>
                      <a:pt x="1499870" y="1785620"/>
                    </a:cubicBezTo>
                    <a:cubicBezTo>
                      <a:pt x="1487170" y="1793240"/>
                      <a:pt x="1466850" y="1793240"/>
                      <a:pt x="1454150" y="1791970"/>
                    </a:cubicBezTo>
                    <a:cubicBezTo>
                      <a:pt x="1443990" y="1789430"/>
                      <a:pt x="1433830" y="1784350"/>
                      <a:pt x="1426210" y="1776730"/>
                    </a:cubicBezTo>
                    <a:cubicBezTo>
                      <a:pt x="1417320" y="1767840"/>
                      <a:pt x="1410970" y="1760220"/>
                      <a:pt x="1404620" y="1737360"/>
                    </a:cubicBezTo>
                    <a:cubicBezTo>
                      <a:pt x="1379220" y="1628140"/>
                      <a:pt x="1372870" y="857250"/>
                      <a:pt x="1417320" y="760730"/>
                    </a:cubicBezTo>
                    <a:cubicBezTo>
                      <a:pt x="1426210" y="739140"/>
                      <a:pt x="1438910" y="735330"/>
                      <a:pt x="1451610" y="730250"/>
                    </a:cubicBezTo>
                    <a:cubicBezTo>
                      <a:pt x="1460500" y="726440"/>
                      <a:pt x="1471930" y="725170"/>
                      <a:pt x="1482090" y="726440"/>
                    </a:cubicBezTo>
                    <a:cubicBezTo>
                      <a:pt x="1490980" y="727710"/>
                      <a:pt x="1502410" y="730250"/>
                      <a:pt x="1510030" y="737870"/>
                    </a:cubicBezTo>
                    <a:cubicBezTo>
                      <a:pt x="1520190" y="745490"/>
                      <a:pt x="1529080" y="753110"/>
                      <a:pt x="1536700" y="774700"/>
                    </a:cubicBezTo>
                    <a:cubicBezTo>
                      <a:pt x="1564640" y="866140"/>
                      <a:pt x="1563370" y="1436370"/>
                      <a:pt x="1545590" y="1535430"/>
                    </a:cubicBezTo>
                    <a:cubicBezTo>
                      <a:pt x="1540510" y="1559560"/>
                      <a:pt x="1537970" y="1568450"/>
                      <a:pt x="1527810" y="1579880"/>
                    </a:cubicBezTo>
                    <a:cubicBezTo>
                      <a:pt x="1517650" y="1591310"/>
                      <a:pt x="1498600" y="1600200"/>
                      <a:pt x="1483360" y="1602740"/>
                    </a:cubicBezTo>
                    <a:cubicBezTo>
                      <a:pt x="1469390" y="1604010"/>
                      <a:pt x="1449070" y="1600200"/>
                      <a:pt x="1436370" y="1590040"/>
                    </a:cubicBezTo>
                    <a:cubicBezTo>
                      <a:pt x="1422400" y="1578610"/>
                      <a:pt x="1414780" y="1563370"/>
                      <a:pt x="1408430" y="1532890"/>
                    </a:cubicBezTo>
                    <a:cubicBezTo>
                      <a:pt x="1385570" y="1431290"/>
                      <a:pt x="1428750" y="977900"/>
                      <a:pt x="1436370" y="847090"/>
                    </a:cubicBezTo>
                    <a:cubicBezTo>
                      <a:pt x="1438910" y="793750"/>
                      <a:pt x="1436370" y="759460"/>
                      <a:pt x="1443990" y="735330"/>
                    </a:cubicBezTo>
                    <a:cubicBezTo>
                      <a:pt x="1447800" y="722630"/>
                      <a:pt x="1450340" y="715010"/>
                      <a:pt x="1459230" y="706120"/>
                    </a:cubicBezTo>
                    <a:cubicBezTo>
                      <a:pt x="1470660" y="695960"/>
                      <a:pt x="1501140" y="684530"/>
                      <a:pt x="1517650" y="684530"/>
                    </a:cubicBezTo>
                    <a:cubicBezTo>
                      <a:pt x="1529080" y="684530"/>
                      <a:pt x="1539240" y="688340"/>
                      <a:pt x="1548130" y="695960"/>
                    </a:cubicBezTo>
                    <a:cubicBezTo>
                      <a:pt x="1558290" y="703580"/>
                      <a:pt x="1565910" y="712470"/>
                      <a:pt x="1574800" y="735330"/>
                    </a:cubicBezTo>
                    <a:cubicBezTo>
                      <a:pt x="1607820" y="816610"/>
                      <a:pt x="1670050" y="1221740"/>
                      <a:pt x="1680210" y="1356360"/>
                    </a:cubicBezTo>
                    <a:cubicBezTo>
                      <a:pt x="1685290" y="1419860"/>
                      <a:pt x="1685290" y="1469390"/>
                      <a:pt x="1677670" y="1499870"/>
                    </a:cubicBezTo>
                    <a:cubicBezTo>
                      <a:pt x="1673860" y="1513840"/>
                      <a:pt x="1671320" y="1522730"/>
                      <a:pt x="1662430" y="1531620"/>
                    </a:cubicBezTo>
                    <a:cubicBezTo>
                      <a:pt x="1649730" y="1543050"/>
                      <a:pt x="1619250" y="1559560"/>
                      <a:pt x="1598930" y="1558290"/>
                    </a:cubicBezTo>
                    <a:cubicBezTo>
                      <a:pt x="1578610" y="1555750"/>
                      <a:pt x="1555750" y="1545590"/>
                      <a:pt x="1540510" y="1520190"/>
                    </a:cubicBezTo>
                    <a:cubicBezTo>
                      <a:pt x="1504950" y="1463040"/>
                      <a:pt x="1485900" y="1205230"/>
                      <a:pt x="1501140" y="1144270"/>
                    </a:cubicBezTo>
                    <a:cubicBezTo>
                      <a:pt x="1507490" y="1122680"/>
                      <a:pt x="1516380" y="1112520"/>
                      <a:pt x="1529080" y="1104900"/>
                    </a:cubicBezTo>
                    <a:cubicBezTo>
                      <a:pt x="1541780" y="1096010"/>
                      <a:pt x="1562100" y="1090930"/>
                      <a:pt x="1577340" y="1092200"/>
                    </a:cubicBezTo>
                    <a:cubicBezTo>
                      <a:pt x="1592580" y="1094740"/>
                      <a:pt x="1610360" y="1103630"/>
                      <a:pt x="1620520" y="1115060"/>
                    </a:cubicBezTo>
                    <a:cubicBezTo>
                      <a:pt x="1630680" y="1126490"/>
                      <a:pt x="1634490" y="1141730"/>
                      <a:pt x="1637030" y="1160780"/>
                    </a:cubicBezTo>
                    <a:cubicBezTo>
                      <a:pt x="1642110" y="1189990"/>
                      <a:pt x="1639570" y="1245870"/>
                      <a:pt x="1629410" y="1272540"/>
                    </a:cubicBezTo>
                    <a:cubicBezTo>
                      <a:pt x="1623060" y="1290320"/>
                      <a:pt x="1615440" y="1303020"/>
                      <a:pt x="1602740" y="1310640"/>
                    </a:cubicBezTo>
                    <a:cubicBezTo>
                      <a:pt x="1587500" y="1319530"/>
                      <a:pt x="1558290" y="1324610"/>
                      <a:pt x="1541780" y="1318260"/>
                    </a:cubicBezTo>
                    <a:cubicBezTo>
                      <a:pt x="1525270" y="1311910"/>
                      <a:pt x="1511300" y="1297940"/>
                      <a:pt x="1501140" y="1272540"/>
                    </a:cubicBezTo>
                    <a:cubicBezTo>
                      <a:pt x="1474470" y="1200150"/>
                      <a:pt x="1485900" y="882650"/>
                      <a:pt x="1512570" y="810260"/>
                    </a:cubicBezTo>
                    <a:cubicBezTo>
                      <a:pt x="1522730" y="784860"/>
                      <a:pt x="1534160" y="770890"/>
                      <a:pt x="1550670" y="764540"/>
                    </a:cubicBezTo>
                    <a:cubicBezTo>
                      <a:pt x="1567180" y="756920"/>
                      <a:pt x="1596390" y="760730"/>
                      <a:pt x="1610360" y="769620"/>
                    </a:cubicBezTo>
                    <a:cubicBezTo>
                      <a:pt x="1624330" y="777240"/>
                      <a:pt x="1628140" y="786130"/>
                      <a:pt x="1638300" y="806450"/>
                    </a:cubicBezTo>
                    <a:cubicBezTo>
                      <a:pt x="1664970" y="861060"/>
                      <a:pt x="1706880" y="1035050"/>
                      <a:pt x="1729740" y="1143000"/>
                    </a:cubicBezTo>
                    <a:cubicBezTo>
                      <a:pt x="1750060" y="1240790"/>
                      <a:pt x="1779270" y="1371600"/>
                      <a:pt x="1771650" y="1422400"/>
                    </a:cubicBezTo>
                    <a:cubicBezTo>
                      <a:pt x="1767840" y="1443990"/>
                      <a:pt x="1761490" y="1455420"/>
                      <a:pt x="1750060" y="1465580"/>
                    </a:cubicBezTo>
                    <a:cubicBezTo>
                      <a:pt x="1739900" y="1474470"/>
                      <a:pt x="1722120" y="1482090"/>
                      <a:pt x="1706880" y="1483360"/>
                    </a:cubicBezTo>
                    <a:cubicBezTo>
                      <a:pt x="1691640" y="1483360"/>
                      <a:pt x="1673860" y="1477010"/>
                      <a:pt x="1662430" y="1466850"/>
                    </a:cubicBezTo>
                    <a:cubicBezTo>
                      <a:pt x="1651000" y="1457960"/>
                      <a:pt x="1647190" y="1447800"/>
                      <a:pt x="1639570" y="1426210"/>
                    </a:cubicBezTo>
                    <a:cubicBezTo>
                      <a:pt x="1614170" y="1350010"/>
                      <a:pt x="1578610" y="1041400"/>
                      <a:pt x="1572260" y="909320"/>
                    </a:cubicBezTo>
                    <a:cubicBezTo>
                      <a:pt x="1568450" y="828040"/>
                      <a:pt x="1564640" y="750570"/>
                      <a:pt x="1578610" y="711200"/>
                    </a:cubicBezTo>
                    <a:cubicBezTo>
                      <a:pt x="1586230" y="692150"/>
                      <a:pt x="1596390" y="680720"/>
                      <a:pt x="1607820" y="671830"/>
                    </a:cubicBezTo>
                    <a:cubicBezTo>
                      <a:pt x="1616710" y="665480"/>
                      <a:pt x="1626870" y="661670"/>
                      <a:pt x="1638300" y="661670"/>
                    </a:cubicBezTo>
                    <a:cubicBezTo>
                      <a:pt x="1652270" y="661670"/>
                      <a:pt x="1672590" y="665480"/>
                      <a:pt x="1685290" y="675640"/>
                    </a:cubicBezTo>
                    <a:cubicBezTo>
                      <a:pt x="1699260" y="687070"/>
                      <a:pt x="1706880" y="701040"/>
                      <a:pt x="1717040" y="731520"/>
                    </a:cubicBezTo>
                    <a:cubicBezTo>
                      <a:pt x="1750060" y="822960"/>
                      <a:pt x="1827530" y="1242060"/>
                      <a:pt x="1817370" y="1330960"/>
                    </a:cubicBezTo>
                    <a:cubicBezTo>
                      <a:pt x="1814830" y="1356360"/>
                      <a:pt x="1807210" y="1367790"/>
                      <a:pt x="1798320" y="1380490"/>
                    </a:cubicBezTo>
                    <a:cubicBezTo>
                      <a:pt x="1790700" y="1389380"/>
                      <a:pt x="1780540" y="1397000"/>
                      <a:pt x="1767840" y="1399540"/>
                    </a:cubicBezTo>
                    <a:cubicBezTo>
                      <a:pt x="1753870" y="1404620"/>
                      <a:pt x="1731010" y="1405890"/>
                      <a:pt x="1715770" y="1399540"/>
                    </a:cubicBezTo>
                    <a:cubicBezTo>
                      <a:pt x="1700530" y="1393190"/>
                      <a:pt x="1685290" y="1385570"/>
                      <a:pt x="1676400" y="1363980"/>
                    </a:cubicBezTo>
                    <a:cubicBezTo>
                      <a:pt x="1652270" y="1308100"/>
                      <a:pt x="1664970" y="1068070"/>
                      <a:pt x="1684020" y="1010920"/>
                    </a:cubicBezTo>
                    <a:cubicBezTo>
                      <a:pt x="1691640" y="989330"/>
                      <a:pt x="1699260" y="979170"/>
                      <a:pt x="1713230" y="971550"/>
                    </a:cubicBezTo>
                    <a:cubicBezTo>
                      <a:pt x="1729740" y="961390"/>
                      <a:pt x="1760220" y="957580"/>
                      <a:pt x="1778000" y="965200"/>
                    </a:cubicBezTo>
                    <a:cubicBezTo>
                      <a:pt x="1795780" y="971550"/>
                      <a:pt x="1804670" y="986790"/>
                      <a:pt x="1818640" y="1014730"/>
                    </a:cubicBezTo>
                    <a:cubicBezTo>
                      <a:pt x="1859280" y="1089660"/>
                      <a:pt x="1931670" y="1377950"/>
                      <a:pt x="1946910" y="1496060"/>
                    </a:cubicBezTo>
                    <a:cubicBezTo>
                      <a:pt x="1955800" y="1562100"/>
                      <a:pt x="1959610" y="1623060"/>
                      <a:pt x="1946910" y="1654810"/>
                    </a:cubicBezTo>
                    <a:cubicBezTo>
                      <a:pt x="1939290" y="1671320"/>
                      <a:pt x="1925320" y="1681480"/>
                      <a:pt x="1911350" y="1686560"/>
                    </a:cubicBezTo>
                    <a:cubicBezTo>
                      <a:pt x="1894840" y="1691640"/>
                      <a:pt x="1864360" y="1689100"/>
                      <a:pt x="1849120" y="1680210"/>
                    </a:cubicBezTo>
                    <a:cubicBezTo>
                      <a:pt x="1835150" y="1671320"/>
                      <a:pt x="1830070" y="1661160"/>
                      <a:pt x="1821180" y="1640840"/>
                    </a:cubicBezTo>
                    <a:cubicBezTo>
                      <a:pt x="1799590" y="1587500"/>
                      <a:pt x="1779270" y="1410970"/>
                      <a:pt x="1767840" y="1324610"/>
                    </a:cubicBezTo>
                    <a:cubicBezTo>
                      <a:pt x="1758950" y="1264920"/>
                      <a:pt x="1755140" y="1231900"/>
                      <a:pt x="1752600" y="1172210"/>
                    </a:cubicBezTo>
                    <a:cubicBezTo>
                      <a:pt x="1748790" y="1087120"/>
                      <a:pt x="1744980" y="919480"/>
                      <a:pt x="1756410" y="863600"/>
                    </a:cubicBezTo>
                    <a:cubicBezTo>
                      <a:pt x="1761490" y="843280"/>
                      <a:pt x="1764030" y="831850"/>
                      <a:pt x="1774190" y="821690"/>
                    </a:cubicBezTo>
                    <a:cubicBezTo>
                      <a:pt x="1784350" y="811530"/>
                      <a:pt x="1800860" y="803910"/>
                      <a:pt x="1814830" y="802640"/>
                    </a:cubicBezTo>
                    <a:cubicBezTo>
                      <a:pt x="1828800" y="801370"/>
                      <a:pt x="1847850" y="806450"/>
                      <a:pt x="1859280" y="814070"/>
                    </a:cubicBezTo>
                    <a:cubicBezTo>
                      <a:pt x="1870710" y="822960"/>
                      <a:pt x="1874520" y="831850"/>
                      <a:pt x="1883410" y="852170"/>
                    </a:cubicBezTo>
                    <a:cubicBezTo>
                      <a:pt x="1908810" y="913130"/>
                      <a:pt x="1946910" y="1107440"/>
                      <a:pt x="1969770" y="1238250"/>
                    </a:cubicBezTo>
                    <a:cubicBezTo>
                      <a:pt x="1992630" y="1370330"/>
                      <a:pt x="2018030" y="1531620"/>
                      <a:pt x="2020570" y="1639570"/>
                    </a:cubicBezTo>
                    <a:cubicBezTo>
                      <a:pt x="2023110" y="1710690"/>
                      <a:pt x="2029460" y="1784350"/>
                      <a:pt x="2010410" y="1818640"/>
                    </a:cubicBezTo>
                    <a:cubicBezTo>
                      <a:pt x="1997710" y="1838960"/>
                      <a:pt x="1976120" y="1850390"/>
                      <a:pt x="1958340" y="1852930"/>
                    </a:cubicBezTo>
                    <a:cubicBezTo>
                      <a:pt x="1939290" y="1854200"/>
                      <a:pt x="1918970" y="1850390"/>
                      <a:pt x="1901190" y="1828800"/>
                    </a:cubicBezTo>
                    <a:cubicBezTo>
                      <a:pt x="1833880" y="1747520"/>
                      <a:pt x="1752600" y="1164590"/>
                      <a:pt x="1736090" y="1016000"/>
                    </a:cubicBezTo>
                    <a:cubicBezTo>
                      <a:pt x="1729740" y="960120"/>
                      <a:pt x="1724660" y="938530"/>
                      <a:pt x="1733550" y="900430"/>
                    </a:cubicBezTo>
                    <a:cubicBezTo>
                      <a:pt x="1744980" y="857250"/>
                      <a:pt x="1778000" y="779780"/>
                      <a:pt x="1807210" y="774700"/>
                    </a:cubicBezTo>
                    <a:cubicBezTo>
                      <a:pt x="1832610" y="772160"/>
                      <a:pt x="1863090" y="812800"/>
                      <a:pt x="1893570" y="858520"/>
                    </a:cubicBezTo>
                    <a:cubicBezTo>
                      <a:pt x="1963420" y="965200"/>
                      <a:pt x="2129790" y="1371600"/>
                      <a:pt x="2123440" y="1466850"/>
                    </a:cubicBezTo>
                    <a:cubicBezTo>
                      <a:pt x="2120900" y="1497330"/>
                      <a:pt x="2106930" y="1513840"/>
                      <a:pt x="2091690" y="1526540"/>
                    </a:cubicBezTo>
                    <a:cubicBezTo>
                      <a:pt x="2078990" y="1536700"/>
                      <a:pt x="2057400" y="1539240"/>
                      <a:pt x="2042160" y="1537970"/>
                    </a:cubicBezTo>
                    <a:cubicBezTo>
                      <a:pt x="2030730" y="1536700"/>
                      <a:pt x="2019300" y="1534160"/>
                      <a:pt x="2010410" y="1525270"/>
                    </a:cubicBezTo>
                    <a:cubicBezTo>
                      <a:pt x="1997710" y="1513840"/>
                      <a:pt x="1986280" y="1494790"/>
                      <a:pt x="1979930" y="1466850"/>
                    </a:cubicBezTo>
                    <a:cubicBezTo>
                      <a:pt x="1965960" y="1403350"/>
                      <a:pt x="1974850" y="1202690"/>
                      <a:pt x="1992630" y="1148080"/>
                    </a:cubicBezTo>
                    <a:cubicBezTo>
                      <a:pt x="2000250" y="1127760"/>
                      <a:pt x="2007870" y="1118870"/>
                      <a:pt x="2020570" y="1109980"/>
                    </a:cubicBezTo>
                    <a:cubicBezTo>
                      <a:pt x="2033270" y="1102360"/>
                      <a:pt x="2052320" y="1097280"/>
                      <a:pt x="2066290" y="1099820"/>
                    </a:cubicBezTo>
                    <a:cubicBezTo>
                      <a:pt x="2081530" y="1101090"/>
                      <a:pt x="2098040" y="1112520"/>
                      <a:pt x="2108200" y="1122680"/>
                    </a:cubicBezTo>
                    <a:cubicBezTo>
                      <a:pt x="2118360" y="1131570"/>
                      <a:pt x="2120900" y="1139190"/>
                      <a:pt x="2128520" y="1156970"/>
                    </a:cubicBezTo>
                    <a:cubicBezTo>
                      <a:pt x="2147570" y="1206500"/>
                      <a:pt x="2183130" y="1363980"/>
                      <a:pt x="2197100" y="1443990"/>
                    </a:cubicBezTo>
                    <a:cubicBezTo>
                      <a:pt x="2207260" y="1499870"/>
                      <a:pt x="2209800" y="1536700"/>
                      <a:pt x="2212340" y="1590040"/>
                    </a:cubicBezTo>
                    <a:cubicBezTo>
                      <a:pt x="2216150" y="1654810"/>
                      <a:pt x="2222500" y="1762760"/>
                      <a:pt x="2208530" y="1804670"/>
                    </a:cubicBezTo>
                    <a:cubicBezTo>
                      <a:pt x="2202180" y="1826260"/>
                      <a:pt x="2192020" y="1837690"/>
                      <a:pt x="2181860" y="1847850"/>
                    </a:cubicBezTo>
                    <a:cubicBezTo>
                      <a:pt x="2171700" y="1855470"/>
                      <a:pt x="2161540" y="1859280"/>
                      <a:pt x="2150110" y="1860550"/>
                    </a:cubicBezTo>
                    <a:cubicBezTo>
                      <a:pt x="2134870" y="1861820"/>
                      <a:pt x="2113280" y="1858010"/>
                      <a:pt x="2100580" y="1849120"/>
                    </a:cubicBezTo>
                    <a:cubicBezTo>
                      <a:pt x="2087880" y="1841500"/>
                      <a:pt x="2080260" y="1830070"/>
                      <a:pt x="2071370" y="1808480"/>
                    </a:cubicBezTo>
                    <a:cubicBezTo>
                      <a:pt x="2049780" y="1762760"/>
                      <a:pt x="2037080" y="1643380"/>
                      <a:pt x="2012950" y="1563370"/>
                    </a:cubicBezTo>
                    <a:cubicBezTo>
                      <a:pt x="1991360" y="1485900"/>
                      <a:pt x="1950720" y="1407160"/>
                      <a:pt x="1934210" y="1337310"/>
                    </a:cubicBezTo>
                    <a:cubicBezTo>
                      <a:pt x="1921510" y="1277620"/>
                      <a:pt x="1912620" y="1206500"/>
                      <a:pt x="1917700" y="1168400"/>
                    </a:cubicBezTo>
                    <a:cubicBezTo>
                      <a:pt x="1918970" y="1148080"/>
                      <a:pt x="1925320" y="1134110"/>
                      <a:pt x="1932940" y="1122680"/>
                    </a:cubicBezTo>
                    <a:cubicBezTo>
                      <a:pt x="1940560" y="1113790"/>
                      <a:pt x="1948180" y="1107440"/>
                      <a:pt x="1959610" y="1103630"/>
                    </a:cubicBezTo>
                    <a:cubicBezTo>
                      <a:pt x="1976120" y="1099820"/>
                      <a:pt x="2006600" y="1101090"/>
                      <a:pt x="2023110" y="1109980"/>
                    </a:cubicBezTo>
                    <a:cubicBezTo>
                      <a:pt x="2035810" y="1117600"/>
                      <a:pt x="2043430" y="1130300"/>
                      <a:pt x="2051050" y="1146810"/>
                    </a:cubicBezTo>
                    <a:cubicBezTo>
                      <a:pt x="2063750" y="1173480"/>
                      <a:pt x="2067560" y="1206500"/>
                      <a:pt x="2073910" y="1258570"/>
                    </a:cubicBezTo>
                    <a:cubicBezTo>
                      <a:pt x="2087880" y="1374140"/>
                      <a:pt x="2096770" y="1691640"/>
                      <a:pt x="2090420" y="1821180"/>
                    </a:cubicBezTo>
                    <a:cubicBezTo>
                      <a:pt x="2087880" y="1889760"/>
                      <a:pt x="2081530" y="1946910"/>
                      <a:pt x="2071370" y="1978660"/>
                    </a:cubicBezTo>
                    <a:cubicBezTo>
                      <a:pt x="2066290" y="1993900"/>
                      <a:pt x="2062480" y="2001520"/>
                      <a:pt x="2052320" y="2009140"/>
                    </a:cubicBezTo>
                    <a:cubicBezTo>
                      <a:pt x="2038350" y="2020570"/>
                      <a:pt x="2005330" y="2034540"/>
                      <a:pt x="1985010" y="2030730"/>
                    </a:cubicBezTo>
                    <a:cubicBezTo>
                      <a:pt x="1964690" y="2028190"/>
                      <a:pt x="1943100" y="2006600"/>
                      <a:pt x="1929130" y="1988820"/>
                    </a:cubicBezTo>
                    <a:cubicBezTo>
                      <a:pt x="1916430" y="1968500"/>
                      <a:pt x="1915160" y="1949450"/>
                      <a:pt x="1908810" y="1912620"/>
                    </a:cubicBezTo>
                    <a:cubicBezTo>
                      <a:pt x="1891030" y="1823720"/>
                      <a:pt x="1850390" y="1517650"/>
                      <a:pt x="1852930" y="1450340"/>
                    </a:cubicBezTo>
                    <a:cubicBezTo>
                      <a:pt x="1854200" y="1432560"/>
                      <a:pt x="1854200" y="1426210"/>
                      <a:pt x="1860550" y="1416050"/>
                    </a:cubicBezTo>
                    <a:cubicBezTo>
                      <a:pt x="1868170" y="1402080"/>
                      <a:pt x="1883410" y="1385570"/>
                      <a:pt x="1898650" y="1379220"/>
                    </a:cubicBezTo>
                    <a:cubicBezTo>
                      <a:pt x="1913890" y="1372870"/>
                      <a:pt x="1935480" y="1371600"/>
                      <a:pt x="1951990" y="1376680"/>
                    </a:cubicBezTo>
                    <a:cubicBezTo>
                      <a:pt x="1967230" y="1381760"/>
                      <a:pt x="1977390" y="1389380"/>
                      <a:pt x="1992630" y="1410970"/>
                    </a:cubicBezTo>
                    <a:cubicBezTo>
                      <a:pt x="2039620" y="1477010"/>
                      <a:pt x="2114550" y="1781810"/>
                      <a:pt x="2171700" y="1911350"/>
                    </a:cubicBezTo>
                    <a:cubicBezTo>
                      <a:pt x="2209800" y="1996440"/>
                      <a:pt x="2242820" y="2054860"/>
                      <a:pt x="2279650" y="2117090"/>
                    </a:cubicBezTo>
                    <a:cubicBezTo>
                      <a:pt x="2313940" y="2171700"/>
                      <a:pt x="2366010" y="2216150"/>
                      <a:pt x="2385060" y="2264410"/>
                    </a:cubicBezTo>
                    <a:cubicBezTo>
                      <a:pt x="2400300" y="2306320"/>
                      <a:pt x="2416810" y="2359660"/>
                      <a:pt x="2399030" y="2387600"/>
                    </a:cubicBezTo>
                    <a:cubicBezTo>
                      <a:pt x="2382520" y="2415540"/>
                      <a:pt x="2319020" y="2423160"/>
                      <a:pt x="2282190" y="2432050"/>
                    </a:cubicBezTo>
                    <a:cubicBezTo>
                      <a:pt x="2254250" y="2438400"/>
                      <a:pt x="2226310" y="2446020"/>
                      <a:pt x="2200910" y="2439670"/>
                    </a:cubicBezTo>
                    <a:cubicBezTo>
                      <a:pt x="2175510" y="2432050"/>
                      <a:pt x="2150110" y="2410460"/>
                      <a:pt x="2132330" y="2387600"/>
                    </a:cubicBezTo>
                    <a:cubicBezTo>
                      <a:pt x="2113280" y="2363470"/>
                      <a:pt x="2112010" y="2315210"/>
                      <a:pt x="2094230" y="2294890"/>
                    </a:cubicBezTo>
                    <a:cubicBezTo>
                      <a:pt x="2078990" y="2279650"/>
                      <a:pt x="2053590" y="2278380"/>
                      <a:pt x="2040890" y="2266950"/>
                    </a:cubicBezTo>
                    <a:cubicBezTo>
                      <a:pt x="2030730" y="2256790"/>
                      <a:pt x="2025650" y="2242820"/>
                      <a:pt x="2023110" y="2230120"/>
                    </a:cubicBezTo>
                    <a:cubicBezTo>
                      <a:pt x="2019300" y="2217420"/>
                      <a:pt x="2019300" y="2202180"/>
                      <a:pt x="2023110" y="2189480"/>
                    </a:cubicBezTo>
                    <a:cubicBezTo>
                      <a:pt x="2026920" y="2176780"/>
                      <a:pt x="2032000" y="2164080"/>
                      <a:pt x="2042160" y="2153920"/>
                    </a:cubicBezTo>
                    <a:cubicBezTo>
                      <a:pt x="2054860" y="2142490"/>
                      <a:pt x="2075180" y="2128520"/>
                      <a:pt x="2096770" y="2127250"/>
                    </a:cubicBezTo>
                    <a:cubicBezTo>
                      <a:pt x="2125980" y="2123440"/>
                      <a:pt x="2176780" y="2142490"/>
                      <a:pt x="2205990" y="2159000"/>
                    </a:cubicBezTo>
                    <a:cubicBezTo>
                      <a:pt x="2228850" y="2171700"/>
                      <a:pt x="2241550" y="2197100"/>
                      <a:pt x="2263140" y="2208530"/>
                    </a:cubicBezTo>
                    <a:cubicBezTo>
                      <a:pt x="2286000" y="2221230"/>
                      <a:pt x="2316480" y="2219960"/>
                      <a:pt x="2340610" y="2230120"/>
                    </a:cubicBezTo>
                    <a:cubicBezTo>
                      <a:pt x="2366010" y="2240280"/>
                      <a:pt x="2390140" y="2251710"/>
                      <a:pt x="2410460" y="2269490"/>
                    </a:cubicBezTo>
                    <a:cubicBezTo>
                      <a:pt x="2430780" y="2287270"/>
                      <a:pt x="2457450" y="2317750"/>
                      <a:pt x="2462530" y="2338070"/>
                    </a:cubicBezTo>
                    <a:cubicBezTo>
                      <a:pt x="2466340" y="2352040"/>
                      <a:pt x="2461260" y="2364740"/>
                      <a:pt x="2456180" y="2376170"/>
                    </a:cubicBezTo>
                    <a:cubicBezTo>
                      <a:pt x="2451100" y="2387600"/>
                      <a:pt x="2443480" y="2399030"/>
                      <a:pt x="2433320" y="2406650"/>
                    </a:cubicBezTo>
                    <a:cubicBezTo>
                      <a:pt x="2419350" y="2416810"/>
                      <a:pt x="2396490" y="2425700"/>
                      <a:pt x="2378710" y="2424430"/>
                    </a:cubicBezTo>
                    <a:cubicBezTo>
                      <a:pt x="2360930" y="2424430"/>
                      <a:pt x="2339340" y="2413000"/>
                      <a:pt x="2326640" y="2402840"/>
                    </a:cubicBezTo>
                    <a:cubicBezTo>
                      <a:pt x="2316480" y="2393950"/>
                      <a:pt x="2311400" y="2385060"/>
                      <a:pt x="2306320" y="2369820"/>
                    </a:cubicBezTo>
                    <a:cubicBezTo>
                      <a:pt x="2296160" y="2344420"/>
                      <a:pt x="2288540" y="2302510"/>
                      <a:pt x="2284730" y="2258060"/>
                    </a:cubicBezTo>
                    <a:cubicBezTo>
                      <a:pt x="2279650" y="2193290"/>
                      <a:pt x="2269490" y="2070100"/>
                      <a:pt x="2286000" y="2019300"/>
                    </a:cubicBezTo>
                    <a:cubicBezTo>
                      <a:pt x="2294890" y="1991360"/>
                      <a:pt x="2307590" y="1971040"/>
                      <a:pt x="2326640" y="1962150"/>
                    </a:cubicBezTo>
                    <a:cubicBezTo>
                      <a:pt x="2345690" y="1951990"/>
                      <a:pt x="2379980" y="1954530"/>
                      <a:pt x="2397760" y="1962150"/>
                    </a:cubicBezTo>
                    <a:cubicBezTo>
                      <a:pt x="2413000" y="1969770"/>
                      <a:pt x="2423160" y="1981200"/>
                      <a:pt x="2433320" y="2002790"/>
                    </a:cubicBezTo>
                    <a:cubicBezTo>
                      <a:pt x="2453640" y="2049780"/>
                      <a:pt x="2467610" y="2203450"/>
                      <a:pt x="2465070" y="2255520"/>
                    </a:cubicBezTo>
                    <a:cubicBezTo>
                      <a:pt x="2465070" y="2279650"/>
                      <a:pt x="2463800" y="2293620"/>
                      <a:pt x="2456180" y="2307590"/>
                    </a:cubicBezTo>
                    <a:cubicBezTo>
                      <a:pt x="2447290" y="2321560"/>
                      <a:pt x="2429510" y="2335530"/>
                      <a:pt x="2414270" y="2340610"/>
                    </a:cubicBezTo>
                    <a:cubicBezTo>
                      <a:pt x="2397760" y="2345690"/>
                      <a:pt x="2376170" y="2344420"/>
                      <a:pt x="2360930" y="2336800"/>
                    </a:cubicBezTo>
                    <a:cubicBezTo>
                      <a:pt x="2345690" y="2330450"/>
                      <a:pt x="2334260" y="2321560"/>
                      <a:pt x="2324100" y="2299970"/>
                    </a:cubicBezTo>
                    <a:cubicBezTo>
                      <a:pt x="2294890" y="2245360"/>
                      <a:pt x="2274570" y="2048510"/>
                      <a:pt x="2265680" y="1962150"/>
                    </a:cubicBezTo>
                    <a:cubicBezTo>
                      <a:pt x="2260600" y="1908810"/>
                      <a:pt x="2254250" y="1861820"/>
                      <a:pt x="2263140" y="1831340"/>
                    </a:cubicBezTo>
                    <a:cubicBezTo>
                      <a:pt x="2269490" y="1812290"/>
                      <a:pt x="2280920" y="1798320"/>
                      <a:pt x="2293620" y="1789430"/>
                    </a:cubicBezTo>
                    <a:cubicBezTo>
                      <a:pt x="2302510" y="1781810"/>
                      <a:pt x="2313940" y="1778000"/>
                      <a:pt x="2325370" y="1778000"/>
                    </a:cubicBezTo>
                    <a:cubicBezTo>
                      <a:pt x="2340610" y="1776730"/>
                      <a:pt x="2362200" y="1780540"/>
                      <a:pt x="2374900" y="1790700"/>
                    </a:cubicBezTo>
                    <a:cubicBezTo>
                      <a:pt x="2388870" y="1799590"/>
                      <a:pt x="2397760" y="1811020"/>
                      <a:pt x="2404110" y="1832610"/>
                    </a:cubicBezTo>
                    <a:cubicBezTo>
                      <a:pt x="2418080" y="1880870"/>
                      <a:pt x="2416810" y="2040890"/>
                      <a:pt x="2391410" y="2082800"/>
                    </a:cubicBezTo>
                    <a:cubicBezTo>
                      <a:pt x="2378710" y="2104390"/>
                      <a:pt x="2353310" y="2113280"/>
                      <a:pt x="2336800" y="2117090"/>
                    </a:cubicBezTo>
                    <a:cubicBezTo>
                      <a:pt x="2325370" y="2118360"/>
                      <a:pt x="2313940" y="2115820"/>
                      <a:pt x="2303780" y="2110740"/>
                    </a:cubicBezTo>
                    <a:cubicBezTo>
                      <a:pt x="2292350" y="2104390"/>
                      <a:pt x="2282190" y="2094230"/>
                      <a:pt x="2269490" y="2076450"/>
                    </a:cubicBezTo>
                    <a:cubicBezTo>
                      <a:pt x="2240280" y="2034540"/>
                      <a:pt x="2192020" y="1918970"/>
                      <a:pt x="2165350" y="1838960"/>
                    </a:cubicBezTo>
                    <a:cubicBezTo>
                      <a:pt x="2139950" y="1764030"/>
                      <a:pt x="2119630" y="1675130"/>
                      <a:pt x="2112010" y="1612900"/>
                    </a:cubicBezTo>
                    <a:cubicBezTo>
                      <a:pt x="2106930" y="1569720"/>
                      <a:pt x="2103120" y="1527810"/>
                      <a:pt x="2112010" y="1502410"/>
                    </a:cubicBezTo>
                    <a:cubicBezTo>
                      <a:pt x="2118360" y="1485900"/>
                      <a:pt x="2129790" y="1474470"/>
                      <a:pt x="2142490" y="1466850"/>
                    </a:cubicBezTo>
                    <a:cubicBezTo>
                      <a:pt x="2155190" y="1460500"/>
                      <a:pt x="2174240" y="1457960"/>
                      <a:pt x="2186940" y="1461770"/>
                    </a:cubicBezTo>
                    <a:cubicBezTo>
                      <a:pt x="2200910" y="1464310"/>
                      <a:pt x="2217420" y="1477010"/>
                      <a:pt x="2225040" y="1487170"/>
                    </a:cubicBezTo>
                    <a:cubicBezTo>
                      <a:pt x="2232660" y="1494790"/>
                      <a:pt x="2232660" y="1499870"/>
                      <a:pt x="2236470" y="1515110"/>
                    </a:cubicBezTo>
                    <a:cubicBezTo>
                      <a:pt x="2252980" y="1576070"/>
                      <a:pt x="2293620" y="1850390"/>
                      <a:pt x="2306320" y="1974850"/>
                    </a:cubicBezTo>
                    <a:cubicBezTo>
                      <a:pt x="2315210" y="2059940"/>
                      <a:pt x="2322830" y="2147570"/>
                      <a:pt x="2315210" y="2190750"/>
                    </a:cubicBezTo>
                    <a:cubicBezTo>
                      <a:pt x="2312670" y="2211070"/>
                      <a:pt x="2308860" y="2223770"/>
                      <a:pt x="2299970" y="2233930"/>
                    </a:cubicBezTo>
                    <a:cubicBezTo>
                      <a:pt x="2289810" y="2244090"/>
                      <a:pt x="2273300" y="2252980"/>
                      <a:pt x="2259330" y="2255520"/>
                    </a:cubicBezTo>
                    <a:cubicBezTo>
                      <a:pt x="2245360" y="2256790"/>
                      <a:pt x="2226310" y="2251710"/>
                      <a:pt x="2214880" y="2244090"/>
                    </a:cubicBezTo>
                    <a:cubicBezTo>
                      <a:pt x="2203450" y="2236470"/>
                      <a:pt x="2197100" y="2227580"/>
                      <a:pt x="2189480" y="2205990"/>
                    </a:cubicBezTo>
                    <a:cubicBezTo>
                      <a:pt x="2160270" y="2132330"/>
                      <a:pt x="2122170" y="1818640"/>
                      <a:pt x="2112010" y="1659890"/>
                    </a:cubicBezTo>
                    <a:cubicBezTo>
                      <a:pt x="2103120" y="1539240"/>
                      <a:pt x="2105660" y="1427480"/>
                      <a:pt x="2110740" y="1338580"/>
                    </a:cubicBezTo>
                    <a:cubicBezTo>
                      <a:pt x="2115820" y="1275080"/>
                      <a:pt x="2117090" y="1206500"/>
                      <a:pt x="2133600" y="1176020"/>
                    </a:cubicBezTo>
                    <a:cubicBezTo>
                      <a:pt x="2142490" y="1159510"/>
                      <a:pt x="2155190" y="1151890"/>
                      <a:pt x="2167890" y="1146810"/>
                    </a:cubicBezTo>
                    <a:cubicBezTo>
                      <a:pt x="2176780" y="1143000"/>
                      <a:pt x="2186940" y="1140460"/>
                      <a:pt x="2197100" y="1143000"/>
                    </a:cubicBezTo>
                    <a:cubicBezTo>
                      <a:pt x="2212340" y="1146810"/>
                      <a:pt x="2231390" y="1156970"/>
                      <a:pt x="2245360" y="1177290"/>
                    </a:cubicBezTo>
                    <a:cubicBezTo>
                      <a:pt x="2274570" y="1220470"/>
                      <a:pt x="2288540" y="1337310"/>
                      <a:pt x="2308860" y="1427480"/>
                    </a:cubicBezTo>
                    <a:cubicBezTo>
                      <a:pt x="2330450" y="1529080"/>
                      <a:pt x="2360930" y="1666240"/>
                      <a:pt x="2368550" y="1757680"/>
                    </a:cubicBezTo>
                    <a:cubicBezTo>
                      <a:pt x="2373630" y="1821180"/>
                      <a:pt x="2371090" y="1888490"/>
                      <a:pt x="2363470" y="1920240"/>
                    </a:cubicBezTo>
                    <a:cubicBezTo>
                      <a:pt x="2360930" y="1934210"/>
                      <a:pt x="2358390" y="1941830"/>
                      <a:pt x="2350770" y="1949450"/>
                    </a:cubicBezTo>
                    <a:cubicBezTo>
                      <a:pt x="2341880" y="1959610"/>
                      <a:pt x="2322830" y="1971040"/>
                      <a:pt x="2310130" y="1973580"/>
                    </a:cubicBezTo>
                    <a:cubicBezTo>
                      <a:pt x="2298700" y="1977390"/>
                      <a:pt x="2288540" y="1977390"/>
                      <a:pt x="2278380" y="1972310"/>
                    </a:cubicBezTo>
                    <a:cubicBezTo>
                      <a:pt x="2263140" y="1965960"/>
                      <a:pt x="2249170" y="1953260"/>
                      <a:pt x="2233930" y="1927860"/>
                    </a:cubicBezTo>
                    <a:cubicBezTo>
                      <a:pt x="2192020" y="1858010"/>
                      <a:pt x="2124710" y="1605280"/>
                      <a:pt x="2089150" y="1469390"/>
                    </a:cubicBezTo>
                    <a:cubicBezTo>
                      <a:pt x="2062480" y="1365250"/>
                      <a:pt x="2023110" y="1245870"/>
                      <a:pt x="2030730" y="1188720"/>
                    </a:cubicBezTo>
                    <a:cubicBezTo>
                      <a:pt x="2034540" y="1160780"/>
                      <a:pt x="2049780" y="1140460"/>
                      <a:pt x="2062480" y="1129030"/>
                    </a:cubicBezTo>
                    <a:cubicBezTo>
                      <a:pt x="2071370" y="1121410"/>
                      <a:pt x="2082800" y="1117600"/>
                      <a:pt x="2094230" y="1117600"/>
                    </a:cubicBezTo>
                    <a:cubicBezTo>
                      <a:pt x="2108200" y="1116330"/>
                      <a:pt x="2131060" y="1120140"/>
                      <a:pt x="2143760" y="1130300"/>
                    </a:cubicBezTo>
                    <a:cubicBezTo>
                      <a:pt x="2157730" y="1141730"/>
                      <a:pt x="2167890" y="1159510"/>
                      <a:pt x="2174240" y="1188720"/>
                    </a:cubicBezTo>
                    <a:cubicBezTo>
                      <a:pt x="2189480" y="1259840"/>
                      <a:pt x="2189480" y="1506220"/>
                      <a:pt x="2156460" y="1572260"/>
                    </a:cubicBezTo>
                    <a:cubicBezTo>
                      <a:pt x="2142490" y="1601470"/>
                      <a:pt x="2115820" y="1625600"/>
                      <a:pt x="2095500" y="1623060"/>
                    </a:cubicBezTo>
                    <a:cubicBezTo>
                      <a:pt x="2068830" y="1619250"/>
                      <a:pt x="2033270" y="1557020"/>
                      <a:pt x="2015490" y="1511300"/>
                    </a:cubicBezTo>
                    <a:cubicBezTo>
                      <a:pt x="1991360" y="1452880"/>
                      <a:pt x="1990090" y="1362710"/>
                      <a:pt x="1987550" y="1291590"/>
                    </a:cubicBezTo>
                    <a:cubicBezTo>
                      <a:pt x="1985010" y="1225550"/>
                      <a:pt x="1988820" y="1139190"/>
                      <a:pt x="1998980" y="1099820"/>
                    </a:cubicBezTo>
                    <a:cubicBezTo>
                      <a:pt x="2004060" y="1080770"/>
                      <a:pt x="2006600" y="1069340"/>
                      <a:pt x="2018030" y="1059180"/>
                    </a:cubicBezTo>
                    <a:cubicBezTo>
                      <a:pt x="2030730" y="1049020"/>
                      <a:pt x="2057400" y="1038860"/>
                      <a:pt x="2073910" y="1042670"/>
                    </a:cubicBezTo>
                    <a:cubicBezTo>
                      <a:pt x="2090420" y="1046480"/>
                      <a:pt x="2114550" y="1082040"/>
                      <a:pt x="2119630" y="1079500"/>
                    </a:cubicBezTo>
                    <a:cubicBezTo>
                      <a:pt x="2122170" y="1078230"/>
                      <a:pt x="2118360" y="1068070"/>
                      <a:pt x="2120900" y="1068070"/>
                    </a:cubicBezTo>
                    <a:cubicBezTo>
                      <a:pt x="2125980" y="1066800"/>
                      <a:pt x="2162810" y="1141730"/>
                      <a:pt x="2190750" y="1201420"/>
                    </a:cubicBezTo>
                    <a:cubicBezTo>
                      <a:pt x="2244090" y="1310640"/>
                      <a:pt x="2340610" y="1539240"/>
                      <a:pt x="2392680" y="1684020"/>
                    </a:cubicBezTo>
                    <a:cubicBezTo>
                      <a:pt x="2434590" y="1798320"/>
                      <a:pt x="2459990" y="1897380"/>
                      <a:pt x="2487930" y="1996440"/>
                    </a:cubicBezTo>
                    <a:cubicBezTo>
                      <a:pt x="2513330" y="2084070"/>
                      <a:pt x="2536190" y="2166620"/>
                      <a:pt x="2552700" y="2249170"/>
                    </a:cubicBezTo>
                    <a:cubicBezTo>
                      <a:pt x="2569210" y="2326640"/>
                      <a:pt x="2589530" y="2435860"/>
                      <a:pt x="2586990" y="2479040"/>
                    </a:cubicBezTo>
                    <a:cubicBezTo>
                      <a:pt x="2585720" y="2496820"/>
                      <a:pt x="2584450" y="2504440"/>
                      <a:pt x="2578100" y="2515870"/>
                    </a:cubicBezTo>
                    <a:cubicBezTo>
                      <a:pt x="2569210" y="2528570"/>
                      <a:pt x="2552700" y="2546350"/>
                      <a:pt x="2536190" y="2552700"/>
                    </a:cubicBezTo>
                    <a:cubicBezTo>
                      <a:pt x="2519680" y="2557780"/>
                      <a:pt x="2496820" y="2557780"/>
                      <a:pt x="2480310" y="2551430"/>
                    </a:cubicBezTo>
                    <a:cubicBezTo>
                      <a:pt x="2465070" y="2546350"/>
                      <a:pt x="2448560" y="2537460"/>
                      <a:pt x="2439670" y="2514600"/>
                    </a:cubicBezTo>
                    <a:cubicBezTo>
                      <a:pt x="2413000" y="2457450"/>
                      <a:pt x="2410460" y="2218690"/>
                      <a:pt x="2439670" y="2137410"/>
                    </a:cubicBezTo>
                    <a:cubicBezTo>
                      <a:pt x="2456180" y="2091690"/>
                      <a:pt x="2489200" y="2044700"/>
                      <a:pt x="2519680" y="2043430"/>
                    </a:cubicBezTo>
                    <a:cubicBezTo>
                      <a:pt x="2552700" y="2040890"/>
                      <a:pt x="2597150" y="2095500"/>
                      <a:pt x="2628900" y="2143760"/>
                    </a:cubicBezTo>
                    <a:cubicBezTo>
                      <a:pt x="2677160" y="2219960"/>
                      <a:pt x="2719070" y="2395220"/>
                      <a:pt x="2739390" y="2479040"/>
                    </a:cubicBezTo>
                    <a:cubicBezTo>
                      <a:pt x="2750820" y="2528570"/>
                      <a:pt x="2763520" y="2570480"/>
                      <a:pt x="2755900" y="2599690"/>
                    </a:cubicBezTo>
                    <a:cubicBezTo>
                      <a:pt x="2752090" y="2620010"/>
                      <a:pt x="2739390" y="2635250"/>
                      <a:pt x="2724150" y="2645410"/>
                    </a:cubicBezTo>
                    <a:cubicBezTo>
                      <a:pt x="2710180" y="2655570"/>
                      <a:pt x="2686050" y="2659380"/>
                      <a:pt x="2669540" y="2658110"/>
                    </a:cubicBezTo>
                    <a:cubicBezTo>
                      <a:pt x="2656840" y="2656840"/>
                      <a:pt x="2645410" y="2653030"/>
                      <a:pt x="2635250" y="2644140"/>
                    </a:cubicBezTo>
                    <a:cubicBezTo>
                      <a:pt x="2622550" y="2633980"/>
                      <a:pt x="2609850" y="2620010"/>
                      <a:pt x="2603500" y="2598420"/>
                    </a:cubicBezTo>
                    <a:cubicBezTo>
                      <a:pt x="2593340" y="2562860"/>
                      <a:pt x="2599690" y="2504440"/>
                      <a:pt x="2607310" y="2439670"/>
                    </a:cubicBezTo>
                    <a:cubicBezTo>
                      <a:pt x="2620010" y="2336800"/>
                      <a:pt x="2673350" y="2169160"/>
                      <a:pt x="2693670" y="2044700"/>
                    </a:cubicBezTo>
                    <a:cubicBezTo>
                      <a:pt x="2710180" y="1936750"/>
                      <a:pt x="2710180" y="1783080"/>
                      <a:pt x="2722880" y="1736090"/>
                    </a:cubicBezTo>
                    <a:cubicBezTo>
                      <a:pt x="2726690" y="1722120"/>
                      <a:pt x="2729230" y="1717040"/>
                      <a:pt x="2736850" y="1709420"/>
                    </a:cubicBezTo>
                    <a:cubicBezTo>
                      <a:pt x="2745740" y="1699260"/>
                      <a:pt x="2762250" y="1689100"/>
                      <a:pt x="2776220" y="1686560"/>
                    </a:cubicBezTo>
                    <a:cubicBezTo>
                      <a:pt x="2790190" y="1684020"/>
                      <a:pt x="2807970" y="1686560"/>
                      <a:pt x="2820670" y="1696720"/>
                    </a:cubicBezTo>
                    <a:cubicBezTo>
                      <a:pt x="2838450" y="1709420"/>
                      <a:pt x="2849880" y="1739900"/>
                      <a:pt x="2860040" y="1774190"/>
                    </a:cubicBezTo>
                    <a:cubicBezTo>
                      <a:pt x="2877820" y="1836420"/>
                      <a:pt x="2886710" y="1948180"/>
                      <a:pt x="2890520" y="2043430"/>
                    </a:cubicBezTo>
                    <a:cubicBezTo>
                      <a:pt x="2895600" y="2150110"/>
                      <a:pt x="2894330" y="2326640"/>
                      <a:pt x="2882900" y="2385060"/>
                    </a:cubicBezTo>
                    <a:cubicBezTo>
                      <a:pt x="2877820" y="2406650"/>
                      <a:pt x="2875280" y="2416810"/>
                      <a:pt x="2866390" y="2428240"/>
                    </a:cubicBezTo>
                    <a:cubicBezTo>
                      <a:pt x="2857500" y="2438400"/>
                      <a:pt x="2838450" y="2446020"/>
                      <a:pt x="2825750" y="2448560"/>
                    </a:cubicBezTo>
                    <a:cubicBezTo>
                      <a:pt x="2815590" y="2451100"/>
                      <a:pt x="2805430" y="2449830"/>
                      <a:pt x="2795270" y="2444750"/>
                    </a:cubicBezTo>
                    <a:cubicBezTo>
                      <a:pt x="2783840" y="2439670"/>
                      <a:pt x="2772410" y="2433320"/>
                      <a:pt x="2762250" y="2415540"/>
                    </a:cubicBezTo>
                    <a:cubicBezTo>
                      <a:pt x="2731770" y="2363470"/>
                      <a:pt x="2702560" y="2171700"/>
                      <a:pt x="2684780" y="2063750"/>
                    </a:cubicBezTo>
                    <a:cubicBezTo>
                      <a:pt x="2668270" y="1973580"/>
                      <a:pt x="2661920" y="1899920"/>
                      <a:pt x="2654300" y="1813560"/>
                    </a:cubicBezTo>
                    <a:cubicBezTo>
                      <a:pt x="2646680" y="1723390"/>
                      <a:pt x="2641600" y="1630680"/>
                      <a:pt x="2639060" y="1532890"/>
                    </a:cubicBezTo>
                    <a:cubicBezTo>
                      <a:pt x="2637790" y="1426210"/>
                      <a:pt x="2627630" y="1257300"/>
                      <a:pt x="2642870" y="1201420"/>
                    </a:cubicBezTo>
                    <a:cubicBezTo>
                      <a:pt x="2649220" y="1179830"/>
                      <a:pt x="2658110" y="1169670"/>
                      <a:pt x="2668270" y="1159510"/>
                    </a:cubicBezTo>
                    <a:cubicBezTo>
                      <a:pt x="2677160" y="1151890"/>
                      <a:pt x="2687320" y="1148080"/>
                      <a:pt x="2697480" y="1146810"/>
                    </a:cubicBezTo>
                    <a:cubicBezTo>
                      <a:pt x="2711450" y="1144270"/>
                      <a:pt x="2733040" y="1146810"/>
                      <a:pt x="2745740" y="1155700"/>
                    </a:cubicBezTo>
                    <a:cubicBezTo>
                      <a:pt x="2758440" y="1163320"/>
                      <a:pt x="2767330" y="1172210"/>
                      <a:pt x="2774950" y="1192530"/>
                    </a:cubicBezTo>
                    <a:cubicBezTo>
                      <a:pt x="2796540" y="1248410"/>
                      <a:pt x="2799080" y="1445260"/>
                      <a:pt x="2799080" y="1536700"/>
                    </a:cubicBezTo>
                    <a:cubicBezTo>
                      <a:pt x="2799080" y="1596390"/>
                      <a:pt x="2801620" y="1653540"/>
                      <a:pt x="2790190" y="1685290"/>
                    </a:cubicBezTo>
                    <a:cubicBezTo>
                      <a:pt x="2782570" y="1703070"/>
                      <a:pt x="2771140" y="1714500"/>
                      <a:pt x="2759710" y="1722120"/>
                    </a:cubicBezTo>
                    <a:cubicBezTo>
                      <a:pt x="2750820" y="1728470"/>
                      <a:pt x="2740660" y="1732280"/>
                      <a:pt x="2729230" y="1732280"/>
                    </a:cubicBezTo>
                    <a:cubicBezTo>
                      <a:pt x="2712720" y="1731010"/>
                      <a:pt x="2692400" y="1727200"/>
                      <a:pt x="2672080" y="1705610"/>
                    </a:cubicBezTo>
                    <a:cubicBezTo>
                      <a:pt x="2617470" y="1648460"/>
                      <a:pt x="2528570" y="1361440"/>
                      <a:pt x="2490470" y="1248410"/>
                    </a:cubicBezTo>
                    <a:cubicBezTo>
                      <a:pt x="2467610" y="1182370"/>
                      <a:pt x="2458720" y="1143000"/>
                      <a:pt x="2444750" y="1090930"/>
                    </a:cubicBezTo>
                    <a:cubicBezTo>
                      <a:pt x="2429510" y="1036320"/>
                      <a:pt x="2411730" y="982980"/>
                      <a:pt x="2401570" y="928370"/>
                    </a:cubicBezTo>
                    <a:cubicBezTo>
                      <a:pt x="2390140" y="871220"/>
                      <a:pt x="2376170" y="797560"/>
                      <a:pt x="2379980" y="755650"/>
                    </a:cubicBezTo>
                    <a:cubicBezTo>
                      <a:pt x="2382520" y="730250"/>
                      <a:pt x="2386330" y="708660"/>
                      <a:pt x="2399030" y="694690"/>
                    </a:cubicBezTo>
                    <a:cubicBezTo>
                      <a:pt x="2409190" y="681990"/>
                      <a:pt x="2429510" y="675640"/>
                      <a:pt x="2443480" y="674370"/>
                    </a:cubicBezTo>
                    <a:cubicBezTo>
                      <a:pt x="2454910" y="673100"/>
                      <a:pt x="2463800" y="673100"/>
                      <a:pt x="2475230" y="679450"/>
                    </a:cubicBezTo>
                    <a:cubicBezTo>
                      <a:pt x="2494280" y="690880"/>
                      <a:pt x="2517140" y="717550"/>
                      <a:pt x="2536190" y="754380"/>
                    </a:cubicBezTo>
                    <a:cubicBezTo>
                      <a:pt x="2573020" y="828040"/>
                      <a:pt x="2617470" y="1009650"/>
                      <a:pt x="2632710" y="1118870"/>
                    </a:cubicBezTo>
                    <a:cubicBezTo>
                      <a:pt x="2645410" y="1206500"/>
                      <a:pt x="2659380" y="1311910"/>
                      <a:pt x="2639060" y="1356360"/>
                    </a:cubicBezTo>
                    <a:cubicBezTo>
                      <a:pt x="2627630" y="1380490"/>
                      <a:pt x="2606040" y="1394460"/>
                      <a:pt x="2586990" y="1398270"/>
                    </a:cubicBezTo>
                    <a:cubicBezTo>
                      <a:pt x="2567940" y="1402080"/>
                      <a:pt x="2537460" y="1389380"/>
                      <a:pt x="2523490" y="1379220"/>
                    </a:cubicBezTo>
                    <a:cubicBezTo>
                      <a:pt x="2514600" y="1371600"/>
                      <a:pt x="2510790" y="1363980"/>
                      <a:pt x="2505710" y="1350010"/>
                    </a:cubicBezTo>
                    <a:cubicBezTo>
                      <a:pt x="2496820" y="1324610"/>
                      <a:pt x="2496820" y="1281430"/>
                      <a:pt x="2494280" y="1234440"/>
                    </a:cubicBezTo>
                    <a:cubicBezTo>
                      <a:pt x="2491740" y="1158240"/>
                      <a:pt x="2484120" y="986790"/>
                      <a:pt x="2496820" y="942340"/>
                    </a:cubicBezTo>
                    <a:cubicBezTo>
                      <a:pt x="2500630" y="927100"/>
                      <a:pt x="2504440" y="922020"/>
                      <a:pt x="2513330" y="914400"/>
                    </a:cubicBezTo>
                    <a:cubicBezTo>
                      <a:pt x="2523490" y="904240"/>
                      <a:pt x="2542540" y="894080"/>
                      <a:pt x="2556510" y="894080"/>
                    </a:cubicBezTo>
                    <a:cubicBezTo>
                      <a:pt x="2571750" y="892810"/>
                      <a:pt x="2592070" y="900430"/>
                      <a:pt x="2603500" y="908050"/>
                    </a:cubicBezTo>
                    <a:cubicBezTo>
                      <a:pt x="2612390" y="914400"/>
                      <a:pt x="2616200" y="918210"/>
                      <a:pt x="2623820" y="933450"/>
                    </a:cubicBezTo>
                    <a:cubicBezTo>
                      <a:pt x="2649220" y="988060"/>
                      <a:pt x="2697480" y="1257300"/>
                      <a:pt x="2715260" y="1365250"/>
                    </a:cubicBezTo>
                    <a:cubicBezTo>
                      <a:pt x="2725420" y="1427480"/>
                      <a:pt x="2730500" y="1464310"/>
                      <a:pt x="2733040" y="1513840"/>
                    </a:cubicBezTo>
                    <a:cubicBezTo>
                      <a:pt x="2735580" y="1560830"/>
                      <a:pt x="2739390" y="1623060"/>
                      <a:pt x="2729230" y="1653540"/>
                    </a:cubicBezTo>
                    <a:cubicBezTo>
                      <a:pt x="2722880" y="1671320"/>
                      <a:pt x="2713990" y="1682750"/>
                      <a:pt x="2701290" y="1691640"/>
                    </a:cubicBezTo>
                    <a:cubicBezTo>
                      <a:pt x="2689860" y="1699260"/>
                      <a:pt x="2669540" y="1703070"/>
                      <a:pt x="2655570" y="1701800"/>
                    </a:cubicBezTo>
                    <a:cubicBezTo>
                      <a:pt x="2645410" y="1700530"/>
                      <a:pt x="2635250" y="1696720"/>
                      <a:pt x="2626360" y="1689100"/>
                    </a:cubicBezTo>
                    <a:cubicBezTo>
                      <a:pt x="2616200" y="1681480"/>
                      <a:pt x="2609850" y="1671320"/>
                      <a:pt x="2600960" y="1649730"/>
                    </a:cubicBezTo>
                    <a:cubicBezTo>
                      <a:pt x="2573020" y="1584960"/>
                      <a:pt x="2519680" y="1333500"/>
                      <a:pt x="2506980" y="1224280"/>
                    </a:cubicBezTo>
                    <a:cubicBezTo>
                      <a:pt x="2498090" y="1159510"/>
                      <a:pt x="2494280" y="1096010"/>
                      <a:pt x="2500630" y="1064260"/>
                    </a:cubicBezTo>
                    <a:cubicBezTo>
                      <a:pt x="2503170" y="1051560"/>
                      <a:pt x="2506980" y="1045210"/>
                      <a:pt x="2514600" y="1037590"/>
                    </a:cubicBezTo>
                    <a:cubicBezTo>
                      <a:pt x="2523490" y="1027430"/>
                      <a:pt x="2540000" y="1017270"/>
                      <a:pt x="2553970" y="1014730"/>
                    </a:cubicBezTo>
                    <a:cubicBezTo>
                      <a:pt x="2567940" y="1013460"/>
                      <a:pt x="2586990" y="1016000"/>
                      <a:pt x="2598420" y="1024890"/>
                    </a:cubicBezTo>
                    <a:cubicBezTo>
                      <a:pt x="2612390" y="1035050"/>
                      <a:pt x="2620010" y="1049020"/>
                      <a:pt x="2627630" y="1076960"/>
                    </a:cubicBezTo>
                    <a:cubicBezTo>
                      <a:pt x="2649220" y="1158240"/>
                      <a:pt x="2644140" y="1474470"/>
                      <a:pt x="2633980" y="1591310"/>
                    </a:cubicBezTo>
                    <a:cubicBezTo>
                      <a:pt x="2628900" y="1651000"/>
                      <a:pt x="2628900" y="1701800"/>
                      <a:pt x="2608580" y="1725930"/>
                    </a:cubicBezTo>
                    <a:cubicBezTo>
                      <a:pt x="2594610" y="1741170"/>
                      <a:pt x="2570480" y="1748790"/>
                      <a:pt x="2552700" y="1746250"/>
                    </a:cubicBezTo>
                    <a:cubicBezTo>
                      <a:pt x="2534920" y="1743710"/>
                      <a:pt x="2519680" y="1734820"/>
                      <a:pt x="2503170" y="1711960"/>
                    </a:cubicBezTo>
                    <a:cubicBezTo>
                      <a:pt x="2454910" y="1639570"/>
                      <a:pt x="2401570" y="1296670"/>
                      <a:pt x="2373630" y="1146810"/>
                    </a:cubicBezTo>
                    <a:cubicBezTo>
                      <a:pt x="2354580" y="1050290"/>
                      <a:pt x="2330450" y="953770"/>
                      <a:pt x="2335530" y="905510"/>
                    </a:cubicBezTo>
                    <a:cubicBezTo>
                      <a:pt x="2336800" y="883920"/>
                      <a:pt x="2340610" y="871220"/>
                      <a:pt x="2352040" y="859790"/>
                    </a:cubicBezTo>
                    <a:cubicBezTo>
                      <a:pt x="2363470" y="847090"/>
                      <a:pt x="2392680" y="835660"/>
                      <a:pt x="2410460" y="836930"/>
                    </a:cubicBezTo>
                    <a:cubicBezTo>
                      <a:pt x="2425700" y="838200"/>
                      <a:pt x="2443480" y="847090"/>
                      <a:pt x="2453640" y="858520"/>
                    </a:cubicBezTo>
                    <a:cubicBezTo>
                      <a:pt x="2462530" y="869950"/>
                      <a:pt x="2466340" y="880110"/>
                      <a:pt x="2470150" y="902970"/>
                    </a:cubicBezTo>
                    <a:cubicBezTo>
                      <a:pt x="2486660" y="986790"/>
                      <a:pt x="2491740" y="1405890"/>
                      <a:pt x="2473960" y="1477010"/>
                    </a:cubicBezTo>
                    <a:cubicBezTo>
                      <a:pt x="2470150" y="1493520"/>
                      <a:pt x="2466340" y="1498600"/>
                      <a:pt x="2458720" y="1506220"/>
                    </a:cubicBezTo>
                    <a:cubicBezTo>
                      <a:pt x="2448560" y="1516380"/>
                      <a:pt x="2429510" y="1527810"/>
                      <a:pt x="2413000" y="1529080"/>
                    </a:cubicBezTo>
                    <a:cubicBezTo>
                      <a:pt x="2397760" y="1530350"/>
                      <a:pt x="2377440" y="1525270"/>
                      <a:pt x="2364740" y="1516380"/>
                    </a:cubicBezTo>
                    <a:cubicBezTo>
                      <a:pt x="2352040" y="1507490"/>
                      <a:pt x="2345690" y="1494790"/>
                      <a:pt x="2336800" y="1474470"/>
                    </a:cubicBezTo>
                    <a:cubicBezTo>
                      <a:pt x="2320290" y="1430020"/>
                      <a:pt x="2307590" y="1319530"/>
                      <a:pt x="2302510" y="1242060"/>
                    </a:cubicBezTo>
                    <a:cubicBezTo>
                      <a:pt x="2297430" y="1167130"/>
                      <a:pt x="2297430" y="1062990"/>
                      <a:pt x="2306320" y="1017270"/>
                    </a:cubicBezTo>
                    <a:cubicBezTo>
                      <a:pt x="2310130" y="995680"/>
                      <a:pt x="2313940" y="982980"/>
                      <a:pt x="2322830" y="972820"/>
                    </a:cubicBezTo>
                    <a:cubicBezTo>
                      <a:pt x="2330450" y="963930"/>
                      <a:pt x="2338070" y="956310"/>
                      <a:pt x="2349500" y="953770"/>
                    </a:cubicBezTo>
                    <a:cubicBezTo>
                      <a:pt x="2366010" y="949960"/>
                      <a:pt x="2397760" y="952500"/>
                      <a:pt x="2413000" y="961390"/>
                    </a:cubicBezTo>
                    <a:cubicBezTo>
                      <a:pt x="2425700" y="970280"/>
                      <a:pt x="2433320" y="979170"/>
                      <a:pt x="2439670" y="1002030"/>
                    </a:cubicBezTo>
                    <a:cubicBezTo>
                      <a:pt x="2461260" y="1073150"/>
                      <a:pt x="2453640" y="1427480"/>
                      <a:pt x="2435860" y="1501140"/>
                    </a:cubicBezTo>
                    <a:cubicBezTo>
                      <a:pt x="2430780" y="1522730"/>
                      <a:pt x="2425700" y="1532890"/>
                      <a:pt x="2415540" y="1541780"/>
                    </a:cubicBezTo>
                    <a:cubicBezTo>
                      <a:pt x="2404110" y="1551940"/>
                      <a:pt x="2386330" y="1559560"/>
                      <a:pt x="2371090" y="1559560"/>
                    </a:cubicBezTo>
                    <a:cubicBezTo>
                      <a:pt x="2357120" y="1559560"/>
                      <a:pt x="2338070" y="1551940"/>
                      <a:pt x="2327910" y="1543050"/>
                    </a:cubicBezTo>
                    <a:cubicBezTo>
                      <a:pt x="2319020" y="1536700"/>
                      <a:pt x="2316480" y="1532890"/>
                      <a:pt x="2310130" y="1517650"/>
                    </a:cubicBezTo>
                    <a:cubicBezTo>
                      <a:pt x="2282190" y="1449070"/>
                      <a:pt x="2199640" y="999490"/>
                      <a:pt x="2214880" y="908050"/>
                    </a:cubicBezTo>
                    <a:cubicBezTo>
                      <a:pt x="2218690" y="878840"/>
                      <a:pt x="2227580" y="863600"/>
                      <a:pt x="2242820" y="853440"/>
                    </a:cubicBezTo>
                    <a:cubicBezTo>
                      <a:pt x="2258060" y="843280"/>
                      <a:pt x="2287270" y="840740"/>
                      <a:pt x="2303780" y="845820"/>
                    </a:cubicBezTo>
                    <a:cubicBezTo>
                      <a:pt x="2317750" y="850900"/>
                      <a:pt x="2331720" y="866140"/>
                      <a:pt x="2338070" y="877570"/>
                    </a:cubicBezTo>
                    <a:cubicBezTo>
                      <a:pt x="2343150" y="886460"/>
                      <a:pt x="2343150" y="890270"/>
                      <a:pt x="2345690" y="908050"/>
                    </a:cubicBezTo>
                    <a:cubicBezTo>
                      <a:pt x="2354580" y="986790"/>
                      <a:pt x="2371090" y="1488440"/>
                      <a:pt x="2343150" y="1586230"/>
                    </a:cubicBezTo>
                    <a:cubicBezTo>
                      <a:pt x="2335530" y="1616710"/>
                      <a:pt x="2326640" y="1630680"/>
                      <a:pt x="2311400" y="1640840"/>
                    </a:cubicBezTo>
                    <a:cubicBezTo>
                      <a:pt x="2294890" y="1651000"/>
                      <a:pt x="2265680" y="1652270"/>
                      <a:pt x="2247900" y="1644650"/>
                    </a:cubicBezTo>
                    <a:cubicBezTo>
                      <a:pt x="2231390" y="1637030"/>
                      <a:pt x="2219960" y="1621790"/>
                      <a:pt x="2208530" y="1595120"/>
                    </a:cubicBezTo>
                    <a:cubicBezTo>
                      <a:pt x="2181860" y="1532890"/>
                      <a:pt x="2160270" y="1360170"/>
                      <a:pt x="2152650" y="1245870"/>
                    </a:cubicBezTo>
                    <a:cubicBezTo>
                      <a:pt x="2146300" y="1135380"/>
                      <a:pt x="2145030" y="971550"/>
                      <a:pt x="2161540" y="918210"/>
                    </a:cubicBezTo>
                    <a:cubicBezTo>
                      <a:pt x="2167890" y="897890"/>
                      <a:pt x="2176780" y="889000"/>
                      <a:pt x="2186940" y="880110"/>
                    </a:cubicBezTo>
                    <a:cubicBezTo>
                      <a:pt x="2195830" y="873760"/>
                      <a:pt x="2204720" y="869950"/>
                      <a:pt x="2214880" y="869950"/>
                    </a:cubicBezTo>
                    <a:cubicBezTo>
                      <a:pt x="2228850" y="868680"/>
                      <a:pt x="2247900" y="872490"/>
                      <a:pt x="2259330" y="880110"/>
                    </a:cubicBezTo>
                    <a:cubicBezTo>
                      <a:pt x="2268220" y="885190"/>
                      <a:pt x="2272030" y="887730"/>
                      <a:pt x="2279650" y="901700"/>
                    </a:cubicBezTo>
                    <a:cubicBezTo>
                      <a:pt x="2311400" y="960120"/>
                      <a:pt x="2377440" y="1239520"/>
                      <a:pt x="2415540" y="1408430"/>
                    </a:cubicBezTo>
                    <a:cubicBezTo>
                      <a:pt x="2453640" y="1573530"/>
                      <a:pt x="2494280" y="1793240"/>
                      <a:pt x="2508250" y="1903730"/>
                    </a:cubicBezTo>
                    <a:cubicBezTo>
                      <a:pt x="2515870" y="1959610"/>
                      <a:pt x="2523490" y="2000250"/>
                      <a:pt x="2519680" y="2030730"/>
                    </a:cubicBezTo>
                    <a:cubicBezTo>
                      <a:pt x="2517140" y="2049780"/>
                      <a:pt x="2512060" y="2065020"/>
                      <a:pt x="2501900" y="2076450"/>
                    </a:cubicBezTo>
                    <a:cubicBezTo>
                      <a:pt x="2491740" y="2086610"/>
                      <a:pt x="2473960" y="2096770"/>
                      <a:pt x="2459990" y="2098040"/>
                    </a:cubicBezTo>
                    <a:cubicBezTo>
                      <a:pt x="2444750" y="2100580"/>
                      <a:pt x="2424430" y="2094230"/>
                      <a:pt x="2413000" y="2086610"/>
                    </a:cubicBezTo>
                    <a:cubicBezTo>
                      <a:pt x="2402840" y="2080260"/>
                      <a:pt x="2397760" y="2077720"/>
                      <a:pt x="2391410" y="2062480"/>
                    </a:cubicBezTo>
                    <a:cubicBezTo>
                      <a:pt x="2360930" y="1981200"/>
                      <a:pt x="2362200" y="1320800"/>
                      <a:pt x="2390140" y="1217930"/>
                    </a:cubicBezTo>
                    <a:cubicBezTo>
                      <a:pt x="2397760" y="1192530"/>
                      <a:pt x="2404110" y="1184910"/>
                      <a:pt x="2416810" y="1174750"/>
                    </a:cubicBezTo>
                    <a:cubicBezTo>
                      <a:pt x="2429510" y="1164590"/>
                      <a:pt x="2449830" y="1158240"/>
                      <a:pt x="2465070" y="1159510"/>
                    </a:cubicBezTo>
                    <a:cubicBezTo>
                      <a:pt x="2480310" y="1159510"/>
                      <a:pt x="2500630" y="1168400"/>
                      <a:pt x="2510790" y="1179830"/>
                    </a:cubicBezTo>
                    <a:cubicBezTo>
                      <a:pt x="2522220" y="1191260"/>
                      <a:pt x="2527300" y="1201420"/>
                      <a:pt x="2532380" y="1225550"/>
                    </a:cubicBezTo>
                    <a:cubicBezTo>
                      <a:pt x="2551430" y="1309370"/>
                      <a:pt x="2562860" y="1717040"/>
                      <a:pt x="2540000" y="1797050"/>
                    </a:cubicBezTo>
                    <a:cubicBezTo>
                      <a:pt x="2533650" y="1821180"/>
                      <a:pt x="2526030" y="1830070"/>
                      <a:pt x="2513330" y="1838960"/>
                    </a:cubicBezTo>
                    <a:cubicBezTo>
                      <a:pt x="2500630" y="1849120"/>
                      <a:pt x="2479040" y="1852930"/>
                      <a:pt x="2465070" y="1852930"/>
                    </a:cubicBezTo>
                    <a:cubicBezTo>
                      <a:pt x="2453640" y="1852930"/>
                      <a:pt x="2442210" y="1849120"/>
                      <a:pt x="2433320" y="1842770"/>
                    </a:cubicBezTo>
                    <a:cubicBezTo>
                      <a:pt x="2421890" y="1833880"/>
                      <a:pt x="2410460" y="1821180"/>
                      <a:pt x="2402840" y="1802130"/>
                    </a:cubicBezTo>
                    <a:cubicBezTo>
                      <a:pt x="2391410" y="1769110"/>
                      <a:pt x="2395220" y="1706880"/>
                      <a:pt x="2395220" y="1652270"/>
                    </a:cubicBezTo>
                    <a:cubicBezTo>
                      <a:pt x="2396490" y="1586230"/>
                      <a:pt x="2391410" y="1480820"/>
                      <a:pt x="2409190" y="1436370"/>
                    </a:cubicBezTo>
                    <a:cubicBezTo>
                      <a:pt x="2418080" y="1413510"/>
                      <a:pt x="2432050" y="1397000"/>
                      <a:pt x="2449830" y="1390650"/>
                    </a:cubicBezTo>
                    <a:cubicBezTo>
                      <a:pt x="2466340" y="1384300"/>
                      <a:pt x="2495550" y="1388110"/>
                      <a:pt x="2510790" y="1397000"/>
                    </a:cubicBezTo>
                    <a:cubicBezTo>
                      <a:pt x="2523490" y="1405890"/>
                      <a:pt x="2527300" y="1414780"/>
                      <a:pt x="2537460" y="1436370"/>
                    </a:cubicBezTo>
                    <a:cubicBezTo>
                      <a:pt x="2570480" y="1506220"/>
                      <a:pt x="2635250" y="1770380"/>
                      <a:pt x="2672080" y="1926590"/>
                    </a:cubicBezTo>
                    <a:cubicBezTo>
                      <a:pt x="2706370" y="2068830"/>
                      <a:pt x="2763520" y="2264410"/>
                      <a:pt x="2757170" y="2334260"/>
                    </a:cubicBezTo>
                    <a:cubicBezTo>
                      <a:pt x="2753360" y="2359660"/>
                      <a:pt x="2747010" y="2372360"/>
                      <a:pt x="2734310" y="2385060"/>
                    </a:cubicBezTo>
                    <a:cubicBezTo>
                      <a:pt x="2722880" y="2396490"/>
                      <a:pt x="2700020" y="2405380"/>
                      <a:pt x="2684780" y="2407920"/>
                    </a:cubicBezTo>
                    <a:cubicBezTo>
                      <a:pt x="2672080" y="2409190"/>
                      <a:pt x="2659380" y="2406650"/>
                      <a:pt x="2647950" y="2401570"/>
                    </a:cubicBezTo>
                    <a:cubicBezTo>
                      <a:pt x="2633980" y="2393950"/>
                      <a:pt x="2617470" y="2383790"/>
                      <a:pt x="2609850" y="2362200"/>
                    </a:cubicBezTo>
                    <a:cubicBezTo>
                      <a:pt x="2590800" y="2313940"/>
                      <a:pt x="2603500" y="2131060"/>
                      <a:pt x="2626360" y="2084070"/>
                    </a:cubicBezTo>
                    <a:cubicBezTo>
                      <a:pt x="2636520" y="2063750"/>
                      <a:pt x="2651760" y="2056130"/>
                      <a:pt x="2665730" y="2049780"/>
                    </a:cubicBezTo>
                    <a:cubicBezTo>
                      <a:pt x="2677160" y="2044700"/>
                      <a:pt x="2688590" y="2043430"/>
                      <a:pt x="2700020" y="2045970"/>
                    </a:cubicBezTo>
                    <a:cubicBezTo>
                      <a:pt x="2715260" y="2048510"/>
                      <a:pt x="2735580" y="2059940"/>
                      <a:pt x="2747010" y="2070100"/>
                    </a:cubicBezTo>
                    <a:cubicBezTo>
                      <a:pt x="2754630" y="2078990"/>
                      <a:pt x="2758440" y="2084070"/>
                      <a:pt x="2762250" y="2100580"/>
                    </a:cubicBezTo>
                    <a:cubicBezTo>
                      <a:pt x="2776220" y="2159000"/>
                      <a:pt x="2794000" y="2443480"/>
                      <a:pt x="2750820" y="2508250"/>
                    </a:cubicBezTo>
                    <a:cubicBezTo>
                      <a:pt x="2729230" y="2542540"/>
                      <a:pt x="2678430" y="2562860"/>
                      <a:pt x="2651760" y="2555240"/>
                    </a:cubicBezTo>
                    <a:cubicBezTo>
                      <a:pt x="2625090" y="2546350"/>
                      <a:pt x="2613660" y="2501900"/>
                      <a:pt x="2592070" y="2453640"/>
                    </a:cubicBezTo>
                    <a:cubicBezTo>
                      <a:pt x="2548890" y="2349500"/>
                      <a:pt x="2449830" y="2001520"/>
                      <a:pt x="2448560" y="1932940"/>
                    </a:cubicBezTo>
                    <a:cubicBezTo>
                      <a:pt x="2448560" y="1915160"/>
                      <a:pt x="2451100" y="1910080"/>
                      <a:pt x="2457450" y="1899920"/>
                    </a:cubicBezTo>
                    <a:cubicBezTo>
                      <a:pt x="2463800" y="1888490"/>
                      <a:pt x="2480310" y="1874520"/>
                      <a:pt x="2493010" y="1868170"/>
                    </a:cubicBezTo>
                    <a:cubicBezTo>
                      <a:pt x="2504440" y="1864360"/>
                      <a:pt x="2515870" y="1863090"/>
                      <a:pt x="2526030" y="1864360"/>
                    </a:cubicBezTo>
                    <a:cubicBezTo>
                      <a:pt x="2536190" y="1865630"/>
                      <a:pt x="2547620" y="1869440"/>
                      <a:pt x="2556510" y="1877060"/>
                    </a:cubicBezTo>
                    <a:cubicBezTo>
                      <a:pt x="2567940" y="1884680"/>
                      <a:pt x="2578100" y="1894840"/>
                      <a:pt x="2584450" y="1916430"/>
                    </a:cubicBezTo>
                    <a:cubicBezTo>
                      <a:pt x="2603500" y="1981200"/>
                      <a:pt x="2580640" y="2235200"/>
                      <a:pt x="2576830" y="2331720"/>
                    </a:cubicBezTo>
                    <a:cubicBezTo>
                      <a:pt x="2574290" y="2385060"/>
                      <a:pt x="2576830" y="2413000"/>
                      <a:pt x="2569210" y="2454910"/>
                    </a:cubicBezTo>
                    <a:cubicBezTo>
                      <a:pt x="2560320" y="2503170"/>
                      <a:pt x="2541270" y="2575560"/>
                      <a:pt x="2520950" y="2603500"/>
                    </a:cubicBezTo>
                    <a:cubicBezTo>
                      <a:pt x="2509520" y="2618740"/>
                      <a:pt x="2498090" y="2626360"/>
                      <a:pt x="2482850" y="2630170"/>
                    </a:cubicBezTo>
                    <a:cubicBezTo>
                      <a:pt x="2466340" y="2632710"/>
                      <a:pt x="2438400" y="2626360"/>
                      <a:pt x="2424430" y="2616200"/>
                    </a:cubicBezTo>
                    <a:cubicBezTo>
                      <a:pt x="2413000" y="2607310"/>
                      <a:pt x="2407920" y="2595880"/>
                      <a:pt x="2402840" y="2575560"/>
                    </a:cubicBezTo>
                    <a:cubicBezTo>
                      <a:pt x="2390140" y="2527300"/>
                      <a:pt x="2395220" y="2429510"/>
                      <a:pt x="2392680" y="2311400"/>
                    </a:cubicBezTo>
                    <a:cubicBezTo>
                      <a:pt x="2388870" y="2071370"/>
                      <a:pt x="2385060" y="1412240"/>
                      <a:pt x="2396490" y="1226820"/>
                    </a:cubicBezTo>
                    <a:cubicBezTo>
                      <a:pt x="2400300" y="1163320"/>
                      <a:pt x="2395220" y="1126490"/>
                      <a:pt x="2411730" y="1098550"/>
                    </a:cubicBezTo>
                    <a:cubicBezTo>
                      <a:pt x="2421890" y="1079500"/>
                      <a:pt x="2440940" y="1065530"/>
                      <a:pt x="2457450" y="1061720"/>
                    </a:cubicBezTo>
                    <a:cubicBezTo>
                      <a:pt x="2475230" y="1059180"/>
                      <a:pt x="2498090" y="1062990"/>
                      <a:pt x="2514600" y="1079500"/>
                    </a:cubicBezTo>
                    <a:cubicBezTo>
                      <a:pt x="2545080" y="1108710"/>
                      <a:pt x="2561590" y="1201420"/>
                      <a:pt x="2583180" y="1270000"/>
                    </a:cubicBezTo>
                    <a:cubicBezTo>
                      <a:pt x="2606040" y="1346200"/>
                      <a:pt x="2627630" y="1419860"/>
                      <a:pt x="2644140" y="1516380"/>
                    </a:cubicBezTo>
                    <a:cubicBezTo>
                      <a:pt x="2665730" y="1648460"/>
                      <a:pt x="2679700" y="1869440"/>
                      <a:pt x="2686050" y="1995170"/>
                    </a:cubicBezTo>
                    <a:cubicBezTo>
                      <a:pt x="2688590" y="2076450"/>
                      <a:pt x="2692400" y="2159000"/>
                      <a:pt x="2684780" y="2195830"/>
                    </a:cubicBezTo>
                    <a:cubicBezTo>
                      <a:pt x="2682240" y="2211070"/>
                      <a:pt x="2678430" y="2218690"/>
                      <a:pt x="2672080" y="2227580"/>
                    </a:cubicBezTo>
                    <a:cubicBezTo>
                      <a:pt x="2665730" y="2235200"/>
                      <a:pt x="2658110" y="2244090"/>
                      <a:pt x="2646680" y="2247900"/>
                    </a:cubicBezTo>
                    <a:cubicBezTo>
                      <a:pt x="2633980" y="2252980"/>
                      <a:pt x="2613660" y="2258060"/>
                      <a:pt x="2598420" y="2252980"/>
                    </a:cubicBezTo>
                    <a:cubicBezTo>
                      <a:pt x="2580640" y="2246630"/>
                      <a:pt x="2564130" y="2235200"/>
                      <a:pt x="2551430" y="2208530"/>
                    </a:cubicBezTo>
                    <a:cubicBezTo>
                      <a:pt x="2514600" y="2133600"/>
                      <a:pt x="2505710" y="1824990"/>
                      <a:pt x="2500630" y="1704340"/>
                    </a:cubicBezTo>
                    <a:cubicBezTo>
                      <a:pt x="2498090" y="1638300"/>
                      <a:pt x="2490470" y="1578610"/>
                      <a:pt x="2504440" y="1548130"/>
                    </a:cubicBezTo>
                    <a:cubicBezTo>
                      <a:pt x="2512060" y="1532890"/>
                      <a:pt x="2526030" y="1524000"/>
                      <a:pt x="2537460" y="1518920"/>
                    </a:cubicBezTo>
                    <a:cubicBezTo>
                      <a:pt x="2547620" y="1515110"/>
                      <a:pt x="2557780" y="1513840"/>
                      <a:pt x="2567940" y="1516380"/>
                    </a:cubicBezTo>
                    <a:cubicBezTo>
                      <a:pt x="2580640" y="1517650"/>
                      <a:pt x="2598420" y="1527810"/>
                      <a:pt x="2607310" y="1536700"/>
                    </a:cubicBezTo>
                    <a:cubicBezTo>
                      <a:pt x="2613660" y="1544320"/>
                      <a:pt x="2617470" y="1546860"/>
                      <a:pt x="2621280" y="1563370"/>
                    </a:cubicBezTo>
                    <a:cubicBezTo>
                      <a:pt x="2639060" y="1640840"/>
                      <a:pt x="2645410" y="2157730"/>
                      <a:pt x="2617470" y="2306320"/>
                    </a:cubicBezTo>
                    <a:cubicBezTo>
                      <a:pt x="2603500" y="2372360"/>
                      <a:pt x="2588260" y="2424430"/>
                      <a:pt x="2561590" y="2446020"/>
                    </a:cubicBezTo>
                    <a:cubicBezTo>
                      <a:pt x="2545080" y="2458720"/>
                      <a:pt x="2519680" y="2461260"/>
                      <a:pt x="2501900" y="2454910"/>
                    </a:cubicBezTo>
                    <a:cubicBezTo>
                      <a:pt x="2485390" y="2449830"/>
                      <a:pt x="2472690" y="2433320"/>
                      <a:pt x="2461260" y="2411730"/>
                    </a:cubicBezTo>
                    <a:cubicBezTo>
                      <a:pt x="2439670" y="2374900"/>
                      <a:pt x="2428240" y="2310130"/>
                      <a:pt x="2411730" y="2237740"/>
                    </a:cubicBezTo>
                    <a:cubicBezTo>
                      <a:pt x="2385060" y="2117090"/>
                      <a:pt x="2344420" y="1897380"/>
                      <a:pt x="2327910" y="1757680"/>
                    </a:cubicBezTo>
                    <a:cubicBezTo>
                      <a:pt x="2315210" y="1651000"/>
                      <a:pt x="2286000" y="1522730"/>
                      <a:pt x="2307590" y="1473200"/>
                    </a:cubicBezTo>
                    <a:cubicBezTo>
                      <a:pt x="2317750" y="1450340"/>
                      <a:pt x="2340610" y="1438910"/>
                      <a:pt x="2355850" y="1433830"/>
                    </a:cubicBezTo>
                    <a:cubicBezTo>
                      <a:pt x="2367280" y="1430020"/>
                      <a:pt x="2377440" y="1431290"/>
                      <a:pt x="2388870" y="1435100"/>
                    </a:cubicBezTo>
                    <a:cubicBezTo>
                      <a:pt x="2401570" y="1440180"/>
                      <a:pt x="2413000" y="1445260"/>
                      <a:pt x="2425700" y="1464310"/>
                    </a:cubicBezTo>
                    <a:cubicBezTo>
                      <a:pt x="2467610" y="1521460"/>
                      <a:pt x="2528570" y="1743710"/>
                      <a:pt x="2569210" y="1885950"/>
                    </a:cubicBezTo>
                    <a:cubicBezTo>
                      <a:pt x="2609850" y="2030730"/>
                      <a:pt x="2675890" y="2252980"/>
                      <a:pt x="2669540" y="2325370"/>
                    </a:cubicBezTo>
                    <a:cubicBezTo>
                      <a:pt x="2668270" y="2350770"/>
                      <a:pt x="2659380" y="2363470"/>
                      <a:pt x="2650490" y="2376170"/>
                    </a:cubicBezTo>
                    <a:cubicBezTo>
                      <a:pt x="2642870" y="2385060"/>
                      <a:pt x="2632710" y="2392680"/>
                      <a:pt x="2620010" y="2395220"/>
                    </a:cubicBezTo>
                    <a:cubicBezTo>
                      <a:pt x="2602230" y="2400300"/>
                      <a:pt x="2567940" y="2397760"/>
                      <a:pt x="2551430" y="2386330"/>
                    </a:cubicBezTo>
                    <a:cubicBezTo>
                      <a:pt x="2533650" y="2374900"/>
                      <a:pt x="2526030" y="2357120"/>
                      <a:pt x="2519680" y="2324100"/>
                    </a:cubicBezTo>
                    <a:cubicBezTo>
                      <a:pt x="2499360" y="2230120"/>
                      <a:pt x="2515870" y="1833880"/>
                      <a:pt x="2543810" y="1752600"/>
                    </a:cubicBezTo>
                    <a:cubicBezTo>
                      <a:pt x="2552700" y="1727200"/>
                      <a:pt x="2560320" y="1717040"/>
                      <a:pt x="2574290" y="1708150"/>
                    </a:cubicBezTo>
                    <a:cubicBezTo>
                      <a:pt x="2588260" y="1699260"/>
                      <a:pt x="2609850" y="1692910"/>
                      <a:pt x="2626360" y="1695450"/>
                    </a:cubicBezTo>
                    <a:cubicBezTo>
                      <a:pt x="2642870" y="1696720"/>
                      <a:pt x="2663190" y="1708150"/>
                      <a:pt x="2673350" y="1720850"/>
                    </a:cubicBezTo>
                    <a:cubicBezTo>
                      <a:pt x="2684780" y="1732280"/>
                      <a:pt x="2692400" y="1770380"/>
                      <a:pt x="2692400" y="1770380"/>
                    </a:cubicBezTo>
                  </a:path>
                </a:pathLst>
              </a:custGeom>
              <a:solidFill>
                <a:srgbClr val="00712D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162" name="Group 162"/>
            <p:cNvGrpSpPr/>
            <p:nvPr/>
          </p:nvGrpSpPr>
          <p:grpSpPr>
            <a:xfrm>
              <a:off x="4276465" y="376987"/>
              <a:ext cx="511988" cy="868883"/>
              <a:chOff x="0" y="0"/>
              <a:chExt cx="1433830" cy="2433320"/>
            </a:xfrm>
          </p:grpSpPr>
          <p:sp>
            <p:nvSpPr>
              <p:cNvPr id="163" name="Freeform 163"/>
              <p:cNvSpPr/>
              <p:nvPr/>
            </p:nvSpPr>
            <p:spPr>
              <a:xfrm>
                <a:off x="50800" y="50800"/>
                <a:ext cx="1338580" cy="2331720"/>
              </a:xfrm>
              <a:custGeom>
                <a:avLst/>
                <a:gdLst/>
                <a:ahLst/>
                <a:cxnLst/>
                <a:rect l="l" t="t" r="r" b="b"/>
                <a:pathLst>
                  <a:path w="1338580" h="2331720">
                    <a:moveTo>
                      <a:pt x="0" y="502920"/>
                    </a:moveTo>
                    <a:cubicBezTo>
                      <a:pt x="1270" y="488950"/>
                      <a:pt x="1270" y="482600"/>
                      <a:pt x="1270" y="482600"/>
                    </a:cubicBezTo>
                    <a:cubicBezTo>
                      <a:pt x="1270" y="482600"/>
                      <a:pt x="3810" y="476250"/>
                      <a:pt x="3810" y="472440"/>
                    </a:cubicBezTo>
                    <a:cubicBezTo>
                      <a:pt x="5080" y="468630"/>
                      <a:pt x="7620" y="462280"/>
                      <a:pt x="7620" y="462280"/>
                    </a:cubicBezTo>
                    <a:cubicBezTo>
                      <a:pt x="7620" y="462280"/>
                      <a:pt x="10160" y="457200"/>
                      <a:pt x="12700" y="453390"/>
                    </a:cubicBezTo>
                    <a:cubicBezTo>
                      <a:pt x="13970" y="450850"/>
                      <a:pt x="17780" y="444500"/>
                      <a:pt x="17780" y="444500"/>
                    </a:cubicBezTo>
                    <a:cubicBezTo>
                      <a:pt x="17780" y="444500"/>
                      <a:pt x="22860" y="439420"/>
                      <a:pt x="24130" y="438150"/>
                    </a:cubicBezTo>
                    <a:cubicBezTo>
                      <a:pt x="26670" y="435610"/>
                      <a:pt x="31750" y="430530"/>
                      <a:pt x="31750" y="430530"/>
                    </a:cubicBezTo>
                    <a:cubicBezTo>
                      <a:pt x="31750" y="430530"/>
                      <a:pt x="38100" y="426720"/>
                      <a:pt x="40640" y="424180"/>
                    </a:cubicBezTo>
                    <a:cubicBezTo>
                      <a:pt x="43180" y="422910"/>
                      <a:pt x="49530" y="419100"/>
                      <a:pt x="49530" y="419100"/>
                    </a:cubicBezTo>
                    <a:cubicBezTo>
                      <a:pt x="49530" y="419100"/>
                      <a:pt x="55880" y="417830"/>
                      <a:pt x="58420" y="416560"/>
                    </a:cubicBezTo>
                    <a:cubicBezTo>
                      <a:pt x="62230" y="415290"/>
                      <a:pt x="68580" y="412750"/>
                      <a:pt x="68580" y="412750"/>
                    </a:cubicBezTo>
                    <a:cubicBezTo>
                      <a:pt x="68580" y="412750"/>
                      <a:pt x="74930" y="412750"/>
                      <a:pt x="78740" y="412750"/>
                    </a:cubicBezTo>
                    <a:cubicBezTo>
                      <a:pt x="82550" y="411480"/>
                      <a:pt x="88900" y="411480"/>
                      <a:pt x="88900" y="411480"/>
                    </a:cubicBezTo>
                    <a:cubicBezTo>
                      <a:pt x="90170" y="411480"/>
                      <a:pt x="163830" y="410210"/>
                      <a:pt x="175260" y="407670"/>
                    </a:cubicBezTo>
                    <a:cubicBezTo>
                      <a:pt x="177800" y="407670"/>
                      <a:pt x="177800" y="407670"/>
                      <a:pt x="179070" y="406400"/>
                    </a:cubicBezTo>
                    <a:cubicBezTo>
                      <a:pt x="187960" y="398780"/>
                      <a:pt x="208280" y="355600"/>
                      <a:pt x="224790" y="341630"/>
                    </a:cubicBezTo>
                    <a:cubicBezTo>
                      <a:pt x="237490" y="330200"/>
                      <a:pt x="256540" y="330200"/>
                      <a:pt x="266700" y="322580"/>
                    </a:cubicBezTo>
                    <a:cubicBezTo>
                      <a:pt x="275590" y="317500"/>
                      <a:pt x="278130" y="312420"/>
                      <a:pt x="285750" y="304800"/>
                    </a:cubicBezTo>
                    <a:cubicBezTo>
                      <a:pt x="300990" y="292100"/>
                      <a:pt x="327660" y="261620"/>
                      <a:pt x="349250" y="255270"/>
                    </a:cubicBezTo>
                    <a:cubicBezTo>
                      <a:pt x="369570" y="250190"/>
                      <a:pt x="391160" y="264160"/>
                      <a:pt x="411480" y="262890"/>
                    </a:cubicBezTo>
                    <a:cubicBezTo>
                      <a:pt x="431800" y="261620"/>
                      <a:pt x="449580" y="252730"/>
                      <a:pt x="471170" y="247650"/>
                    </a:cubicBezTo>
                    <a:cubicBezTo>
                      <a:pt x="496570" y="242570"/>
                      <a:pt x="524510" y="232410"/>
                      <a:pt x="552450" y="229870"/>
                    </a:cubicBezTo>
                    <a:cubicBezTo>
                      <a:pt x="582930" y="226060"/>
                      <a:pt x="624840" y="229870"/>
                      <a:pt x="647700" y="228600"/>
                    </a:cubicBezTo>
                    <a:cubicBezTo>
                      <a:pt x="660400" y="228600"/>
                      <a:pt x="670560" y="227330"/>
                      <a:pt x="676910" y="226060"/>
                    </a:cubicBezTo>
                    <a:cubicBezTo>
                      <a:pt x="681990" y="224790"/>
                      <a:pt x="684530" y="223520"/>
                      <a:pt x="687070" y="222250"/>
                    </a:cubicBezTo>
                    <a:cubicBezTo>
                      <a:pt x="690880" y="220980"/>
                      <a:pt x="697230" y="218440"/>
                      <a:pt x="697230" y="218440"/>
                    </a:cubicBezTo>
                    <a:cubicBezTo>
                      <a:pt x="697230" y="218440"/>
                      <a:pt x="704850" y="217170"/>
                      <a:pt x="708660" y="215900"/>
                    </a:cubicBezTo>
                    <a:cubicBezTo>
                      <a:pt x="712470" y="215900"/>
                      <a:pt x="718820" y="214630"/>
                      <a:pt x="718820" y="214630"/>
                    </a:cubicBezTo>
                    <a:cubicBezTo>
                      <a:pt x="718820" y="214630"/>
                      <a:pt x="726440" y="215900"/>
                      <a:pt x="730250" y="215900"/>
                    </a:cubicBezTo>
                    <a:cubicBezTo>
                      <a:pt x="734060" y="215900"/>
                      <a:pt x="740410" y="217170"/>
                      <a:pt x="740410" y="217170"/>
                    </a:cubicBezTo>
                    <a:cubicBezTo>
                      <a:pt x="740410" y="217170"/>
                      <a:pt x="748030" y="218440"/>
                      <a:pt x="750570" y="219710"/>
                    </a:cubicBezTo>
                    <a:cubicBezTo>
                      <a:pt x="754380" y="220980"/>
                      <a:pt x="762000" y="223520"/>
                      <a:pt x="762000" y="223520"/>
                    </a:cubicBezTo>
                    <a:cubicBezTo>
                      <a:pt x="762000" y="223520"/>
                      <a:pt x="767080" y="227330"/>
                      <a:pt x="770890" y="229870"/>
                    </a:cubicBezTo>
                    <a:cubicBezTo>
                      <a:pt x="773430" y="231140"/>
                      <a:pt x="779780" y="234950"/>
                      <a:pt x="779780" y="236220"/>
                    </a:cubicBezTo>
                    <a:cubicBezTo>
                      <a:pt x="779780" y="236220"/>
                      <a:pt x="781050" y="238760"/>
                      <a:pt x="782320" y="238760"/>
                    </a:cubicBezTo>
                    <a:cubicBezTo>
                      <a:pt x="786130" y="237490"/>
                      <a:pt x="796290" y="213360"/>
                      <a:pt x="797560" y="201930"/>
                    </a:cubicBezTo>
                    <a:cubicBezTo>
                      <a:pt x="798830" y="194310"/>
                      <a:pt x="796290" y="184150"/>
                      <a:pt x="795020" y="180340"/>
                    </a:cubicBezTo>
                    <a:cubicBezTo>
                      <a:pt x="795020" y="177800"/>
                      <a:pt x="793750" y="177800"/>
                      <a:pt x="793750" y="175260"/>
                    </a:cubicBezTo>
                    <a:cubicBezTo>
                      <a:pt x="792480" y="170180"/>
                      <a:pt x="792480" y="158750"/>
                      <a:pt x="792480" y="149860"/>
                    </a:cubicBezTo>
                    <a:cubicBezTo>
                      <a:pt x="791210" y="140970"/>
                      <a:pt x="789940" y="133350"/>
                      <a:pt x="789940" y="124460"/>
                    </a:cubicBezTo>
                    <a:cubicBezTo>
                      <a:pt x="788670" y="114300"/>
                      <a:pt x="789940" y="91440"/>
                      <a:pt x="789940" y="90170"/>
                    </a:cubicBezTo>
                    <a:cubicBezTo>
                      <a:pt x="789940" y="90170"/>
                      <a:pt x="789940" y="83820"/>
                      <a:pt x="791210" y="80010"/>
                    </a:cubicBezTo>
                    <a:cubicBezTo>
                      <a:pt x="791210" y="76200"/>
                      <a:pt x="792480" y="68580"/>
                      <a:pt x="792480" y="68580"/>
                    </a:cubicBezTo>
                    <a:cubicBezTo>
                      <a:pt x="792480" y="68580"/>
                      <a:pt x="795020" y="62230"/>
                      <a:pt x="796290" y="58420"/>
                    </a:cubicBezTo>
                    <a:cubicBezTo>
                      <a:pt x="797560" y="55880"/>
                      <a:pt x="800100" y="48260"/>
                      <a:pt x="800100" y="48260"/>
                    </a:cubicBezTo>
                    <a:cubicBezTo>
                      <a:pt x="800100" y="48260"/>
                      <a:pt x="803910" y="41910"/>
                      <a:pt x="806450" y="39370"/>
                    </a:cubicBezTo>
                    <a:cubicBezTo>
                      <a:pt x="807720" y="36830"/>
                      <a:pt x="812800" y="30480"/>
                      <a:pt x="812800" y="30480"/>
                    </a:cubicBezTo>
                    <a:cubicBezTo>
                      <a:pt x="812800" y="30480"/>
                      <a:pt x="817880" y="25400"/>
                      <a:pt x="820420" y="22860"/>
                    </a:cubicBezTo>
                    <a:cubicBezTo>
                      <a:pt x="822960" y="20320"/>
                      <a:pt x="828040" y="16510"/>
                      <a:pt x="829310" y="16510"/>
                    </a:cubicBezTo>
                    <a:cubicBezTo>
                      <a:pt x="829310" y="15240"/>
                      <a:pt x="835660" y="12700"/>
                      <a:pt x="838200" y="10160"/>
                    </a:cubicBezTo>
                    <a:cubicBezTo>
                      <a:pt x="842010" y="8890"/>
                      <a:pt x="848360" y="6350"/>
                      <a:pt x="848360" y="5080"/>
                    </a:cubicBezTo>
                    <a:cubicBezTo>
                      <a:pt x="848360" y="5080"/>
                      <a:pt x="854710" y="3810"/>
                      <a:pt x="858520" y="2540"/>
                    </a:cubicBezTo>
                    <a:cubicBezTo>
                      <a:pt x="862330" y="2540"/>
                      <a:pt x="868680" y="0"/>
                      <a:pt x="869950" y="0"/>
                    </a:cubicBezTo>
                    <a:cubicBezTo>
                      <a:pt x="869950" y="0"/>
                      <a:pt x="876300" y="0"/>
                      <a:pt x="880110" y="0"/>
                    </a:cubicBezTo>
                    <a:cubicBezTo>
                      <a:pt x="883920" y="0"/>
                      <a:pt x="891540" y="0"/>
                      <a:pt x="891540" y="0"/>
                    </a:cubicBezTo>
                    <a:cubicBezTo>
                      <a:pt x="891540" y="0"/>
                      <a:pt x="897890" y="2540"/>
                      <a:pt x="901700" y="2540"/>
                    </a:cubicBezTo>
                    <a:cubicBezTo>
                      <a:pt x="905510" y="3810"/>
                      <a:pt x="911860" y="5080"/>
                      <a:pt x="913130" y="5080"/>
                    </a:cubicBezTo>
                    <a:cubicBezTo>
                      <a:pt x="913130" y="6350"/>
                      <a:pt x="919480" y="8890"/>
                      <a:pt x="922020" y="10160"/>
                    </a:cubicBezTo>
                    <a:cubicBezTo>
                      <a:pt x="925830" y="12700"/>
                      <a:pt x="932180" y="15240"/>
                      <a:pt x="932180" y="16510"/>
                    </a:cubicBezTo>
                    <a:cubicBezTo>
                      <a:pt x="932180" y="16510"/>
                      <a:pt x="937260" y="20320"/>
                      <a:pt x="939800" y="22860"/>
                    </a:cubicBezTo>
                    <a:cubicBezTo>
                      <a:pt x="942340" y="25400"/>
                      <a:pt x="948690" y="30480"/>
                      <a:pt x="948690" y="30480"/>
                    </a:cubicBezTo>
                    <a:cubicBezTo>
                      <a:pt x="948690" y="30480"/>
                      <a:pt x="952500" y="36830"/>
                      <a:pt x="955040" y="39370"/>
                    </a:cubicBezTo>
                    <a:cubicBezTo>
                      <a:pt x="956310" y="41910"/>
                      <a:pt x="961390" y="48260"/>
                      <a:pt x="961390" y="48260"/>
                    </a:cubicBezTo>
                    <a:cubicBezTo>
                      <a:pt x="961390" y="48260"/>
                      <a:pt x="963930" y="55880"/>
                      <a:pt x="965200" y="58420"/>
                    </a:cubicBezTo>
                    <a:cubicBezTo>
                      <a:pt x="966470" y="62230"/>
                      <a:pt x="969010" y="68580"/>
                      <a:pt x="969010" y="68580"/>
                    </a:cubicBezTo>
                    <a:cubicBezTo>
                      <a:pt x="969010" y="68580"/>
                      <a:pt x="969010" y="76200"/>
                      <a:pt x="970280" y="80010"/>
                    </a:cubicBezTo>
                    <a:cubicBezTo>
                      <a:pt x="970280" y="83820"/>
                      <a:pt x="971550" y="90170"/>
                      <a:pt x="971550" y="90170"/>
                    </a:cubicBezTo>
                    <a:cubicBezTo>
                      <a:pt x="971550" y="91440"/>
                      <a:pt x="974090" y="180340"/>
                      <a:pt x="994410" y="193040"/>
                    </a:cubicBezTo>
                    <a:cubicBezTo>
                      <a:pt x="1010920" y="203200"/>
                      <a:pt x="1045210" y="175260"/>
                      <a:pt x="1073150" y="176530"/>
                    </a:cubicBezTo>
                    <a:cubicBezTo>
                      <a:pt x="1104900" y="176530"/>
                      <a:pt x="1143000" y="193040"/>
                      <a:pt x="1177290" y="199390"/>
                    </a:cubicBezTo>
                    <a:cubicBezTo>
                      <a:pt x="1211580" y="204470"/>
                      <a:pt x="1253490" y="194310"/>
                      <a:pt x="1278890" y="210820"/>
                    </a:cubicBezTo>
                    <a:cubicBezTo>
                      <a:pt x="1305560" y="227330"/>
                      <a:pt x="1323340" y="271780"/>
                      <a:pt x="1330960" y="302260"/>
                    </a:cubicBezTo>
                    <a:cubicBezTo>
                      <a:pt x="1338580" y="327660"/>
                      <a:pt x="1332230" y="354330"/>
                      <a:pt x="1332230" y="381000"/>
                    </a:cubicBezTo>
                    <a:cubicBezTo>
                      <a:pt x="1332230" y="408940"/>
                      <a:pt x="1336040" y="436880"/>
                      <a:pt x="1332230" y="466090"/>
                    </a:cubicBezTo>
                    <a:cubicBezTo>
                      <a:pt x="1329690" y="497840"/>
                      <a:pt x="1330960" y="538480"/>
                      <a:pt x="1313180" y="562610"/>
                    </a:cubicBezTo>
                    <a:cubicBezTo>
                      <a:pt x="1296670" y="585470"/>
                      <a:pt x="1263650" y="600710"/>
                      <a:pt x="1233170" y="607060"/>
                    </a:cubicBezTo>
                    <a:cubicBezTo>
                      <a:pt x="1196340" y="613410"/>
                      <a:pt x="1144270" y="590550"/>
                      <a:pt x="1103630" y="586740"/>
                    </a:cubicBezTo>
                    <a:cubicBezTo>
                      <a:pt x="1068070" y="582930"/>
                      <a:pt x="1027430" y="581660"/>
                      <a:pt x="1003300" y="580390"/>
                    </a:cubicBezTo>
                    <a:cubicBezTo>
                      <a:pt x="990600" y="580390"/>
                      <a:pt x="975360" y="576580"/>
                      <a:pt x="972820" y="580390"/>
                    </a:cubicBezTo>
                    <a:cubicBezTo>
                      <a:pt x="971550" y="581660"/>
                      <a:pt x="975360" y="586740"/>
                      <a:pt x="975360" y="586740"/>
                    </a:cubicBezTo>
                    <a:cubicBezTo>
                      <a:pt x="975360" y="586740"/>
                      <a:pt x="975360" y="591820"/>
                      <a:pt x="975360" y="594360"/>
                    </a:cubicBezTo>
                    <a:cubicBezTo>
                      <a:pt x="975360" y="596900"/>
                      <a:pt x="975360" y="601980"/>
                      <a:pt x="975360" y="601980"/>
                    </a:cubicBezTo>
                    <a:cubicBezTo>
                      <a:pt x="975360" y="601980"/>
                      <a:pt x="984250" y="654050"/>
                      <a:pt x="986790" y="678180"/>
                    </a:cubicBezTo>
                    <a:cubicBezTo>
                      <a:pt x="988060" y="701040"/>
                      <a:pt x="985520" y="736600"/>
                      <a:pt x="986790" y="742950"/>
                    </a:cubicBezTo>
                    <a:cubicBezTo>
                      <a:pt x="988060" y="744220"/>
                      <a:pt x="988060" y="744220"/>
                      <a:pt x="989330" y="745490"/>
                    </a:cubicBezTo>
                    <a:cubicBezTo>
                      <a:pt x="990600" y="748030"/>
                      <a:pt x="993140" y="753110"/>
                      <a:pt x="993140" y="753110"/>
                    </a:cubicBezTo>
                    <a:cubicBezTo>
                      <a:pt x="993140" y="753110"/>
                      <a:pt x="995680" y="758190"/>
                      <a:pt x="996950" y="760730"/>
                    </a:cubicBezTo>
                    <a:cubicBezTo>
                      <a:pt x="998220" y="763270"/>
                      <a:pt x="999490" y="768350"/>
                      <a:pt x="999490" y="768350"/>
                    </a:cubicBezTo>
                    <a:cubicBezTo>
                      <a:pt x="999490" y="768350"/>
                      <a:pt x="1000760" y="773430"/>
                      <a:pt x="1000760" y="777240"/>
                    </a:cubicBezTo>
                    <a:cubicBezTo>
                      <a:pt x="1000760" y="779780"/>
                      <a:pt x="1002030" y="784860"/>
                      <a:pt x="1002030" y="784860"/>
                    </a:cubicBezTo>
                    <a:cubicBezTo>
                      <a:pt x="1002030" y="784860"/>
                      <a:pt x="1002030" y="844550"/>
                      <a:pt x="1002030" y="875030"/>
                    </a:cubicBezTo>
                    <a:cubicBezTo>
                      <a:pt x="1002030" y="908050"/>
                      <a:pt x="1003300" y="948690"/>
                      <a:pt x="1002030" y="976630"/>
                    </a:cubicBezTo>
                    <a:cubicBezTo>
                      <a:pt x="1000760" y="995680"/>
                      <a:pt x="998220" y="1013460"/>
                      <a:pt x="998220" y="1026160"/>
                    </a:cubicBezTo>
                    <a:cubicBezTo>
                      <a:pt x="996950" y="1033780"/>
                      <a:pt x="995680" y="1041400"/>
                      <a:pt x="996950" y="1043940"/>
                    </a:cubicBezTo>
                    <a:cubicBezTo>
                      <a:pt x="999490" y="1046480"/>
                      <a:pt x="1003300" y="1046480"/>
                      <a:pt x="1005840" y="1047750"/>
                    </a:cubicBezTo>
                    <a:cubicBezTo>
                      <a:pt x="1009650" y="1049020"/>
                      <a:pt x="1014730" y="1051560"/>
                      <a:pt x="1014730" y="1051560"/>
                    </a:cubicBezTo>
                    <a:cubicBezTo>
                      <a:pt x="1014730" y="1051560"/>
                      <a:pt x="1021080" y="1055370"/>
                      <a:pt x="1023620" y="1057910"/>
                    </a:cubicBezTo>
                    <a:cubicBezTo>
                      <a:pt x="1026160" y="1059180"/>
                      <a:pt x="1031240" y="1062990"/>
                      <a:pt x="1031240" y="1062990"/>
                    </a:cubicBezTo>
                    <a:cubicBezTo>
                      <a:pt x="1031240" y="1062990"/>
                      <a:pt x="1035050" y="1068070"/>
                      <a:pt x="1037590" y="1070610"/>
                    </a:cubicBezTo>
                    <a:cubicBezTo>
                      <a:pt x="1038860" y="1073150"/>
                      <a:pt x="1043940" y="1078230"/>
                      <a:pt x="1043940" y="1078230"/>
                    </a:cubicBezTo>
                    <a:cubicBezTo>
                      <a:pt x="1043940" y="1078230"/>
                      <a:pt x="1046480" y="1084580"/>
                      <a:pt x="1047750" y="1087120"/>
                    </a:cubicBezTo>
                    <a:cubicBezTo>
                      <a:pt x="1049020" y="1089660"/>
                      <a:pt x="1051560" y="1096010"/>
                      <a:pt x="1051560" y="1096010"/>
                    </a:cubicBezTo>
                    <a:cubicBezTo>
                      <a:pt x="1051560" y="1096010"/>
                      <a:pt x="1052830" y="1102360"/>
                      <a:pt x="1054100" y="1104900"/>
                    </a:cubicBezTo>
                    <a:cubicBezTo>
                      <a:pt x="1055370" y="1108710"/>
                      <a:pt x="1056640" y="1115060"/>
                      <a:pt x="1056640" y="1115060"/>
                    </a:cubicBezTo>
                    <a:cubicBezTo>
                      <a:pt x="1056640" y="1115060"/>
                      <a:pt x="1055370" y="1121410"/>
                      <a:pt x="1055370" y="1123950"/>
                    </a:cubicBezTo>
                    <a:cubicBezTo>
                      <a:pt x="1055370" y="1127760"/>
                      <a:pt x="1055370" y="1134110"/>
                      <a:pt x="1055370" y="1134110"/>
                    </a:cubicBezTo>
                    <a:cubicBezTo>
                      <a:pt x="1055370" y="1135380"/>
                      <a:pt x="1065530" y="1186180"/>
                      <a:pt x="1069340" y="1216660"/>
                    </a:cubicBezTo>
                    <a:cubicBezTo>
                      <a:pt x="1074420" y="1253490"/>
                      <a:pt x="1078230" y="1300480"/>
                      <a:pt x="1082040" y="1339850"/>
                    </a:cubicBezTo>
                    <a:cubicBezTo>
                      <a:pt x="1084580" y="1376680"/>
                      <a:pt x="1083310" y="1431290"/>
                      <a:pt x="1089660" y="1442720"/>
                    </a:cubicBezTo>
                    <a:cubicBezTo>
                      <a:pt x="1090930" y="1446530"/>
                      <a:pt x="1094740" y="1447800"/>
                      <a:pt x="1094740" y="1447800"/>
                    </a:cubicBezTo>
                    <a:cubicBezTo>
                      <a:pt x="1094740" y="1447800"/>
                      <a:pt x="1098550" y="1452880"/>
                      <a:pt x="1099820" y="1455420"/>
                    </a:cubicBezTo>
                    <a:cubicBezTo>
                      <a:pt x="1101090" y="1457960"/>
                      <a:pt x="1104900" y="1463040"/>
                      <a:pt x="1104900" y="1463040"/>
                    </a:cubicBezTo>
                    <a:cubicBezTo>
                      <a:pt x="1104900" y="1463040"/>
                      <a:pt x="1107440" y="1468120"/>
                      <a:pt x="1108710" y="1471930"/>
                    </a:cubicBezTo>
                    <a:cubicBezTo>
                      <a:pt x="1109980" y="1474470"/>
                      <a:pt x="1111250" y="1479550"/>
                      <a:pt x="1111250" y="1479550"/>
                    </a:cubicBezTo>
                    <a:cubicBezTo>
                      <a:pt x="1111250" y="1479550"/>
                      <a:pt x="1112520" y="1485900"/>
                      <a:pt x="1112520" y="1488440"/>
                    </a:cubicBezTo>
                    <a:cubicBezTo>
                      <a:pt x="1112520" y="1492250"/>
                      <a:pt x="1113790" y="1498600"/>
                      <a:pt x="1113790" y="1498600"/>
                    </a:cubicBezTo>
                    <a:cubicBezTo>
                      <a:pt x="1113790" y="1498600"/>
                      <a:pt x="1115060" y="1573530"/>
                      <a:pt x="1112520" y="1593850"/>
                    </a:cubicBezTo>
                    <a:cubicBezTo>
                      <a:pt x="1111250" y="1604010"/>
                      <a:pt x="1108710" y="1605280"/>
                      <a:pt x="1108710" y="1615440"/>
                    </a:cubicBezTo>
                    <a:cubicBezTo>
                      <a:pt x="1106170" y="1637030"/>
                      <a:pt x="1106170" y="1714500"/>
                      <a:pt x="1106170" y="1714500"/>
                    </a:cubicBezTo>
                    <a:cubicBezTo>
                      <a:pt x="1106170" y="1714500"/>
                      <a:pt x="1106170" y="1720850"/>
                      <a:pt x="1106170" y="1723390"/>
                    </a:cubicBezTo>
                    <a:cubicBezTo>
                      <a:pt x="1106170" y="1725930"/>
                      <a:pt x="1104900" y="1732280"/>
                      <a:pt x="1104900" y="1732280"/>
                    </a:cubicBezTo>
                    <a:cubicBezTo>
                      <a:pt x="1104900" y="1732280"/>
                      <a:pt x="1103630" y="1737360"/>
                      <a:pt x="1102360" y="1739900"/>
                    </a:cubicBezTo>
                    <a:cubicBezTo>
                      <a:pt x="1101090" y="1742440"/>
                      <a:pt x="1099820" y="1748790"/>
                      <a:pt x="1099820" y="1748790"/>
                    </a:cubicBezTo>
                    <a:cubicBezTo>
                      <a:pt x="1099820" y="1748790"/>
                      <a:pt x="1096010" y="1752600"/>
                      <a:pt x="1094740" y="1755140"/>
                    </a:cubicBezTo>
                    <a:cubicBezTo>
                      <a:pt x="1093470" y="1757680"/>
                      <a:pt x="1090930" y="1762760"/>
                      <a:pt x="1090930" y="1762760"/>
                    </a:cubicBezTo>
                    <a:cubicBezTo>
                      <a:pt x="1090930" y="1762760"/>
                      <a:pt x="1085850" y="1766570"/>
                      <a:pt x="1084580" y="1769110"/>
                    </a:cubicBezTo>
                    <a:cubicBezTo>
                      <a:pt x="1082040" y="1771650"/>
                      <a:pt x="1078230" y="1775460"/>
                      <a:pt x="1078230" y="1775460"/>
                    </a:cubicBezTo>
                    <a:cubicBezTo>
                      <a:pt x="1078230" y="1775460"/>
                      <a:pt x="1071880" y="1778000"/>
                      <a:pt x="1070610" y="1779270"/>
                    </a:cubicBezTo>
                    <a:cubicBezTo>
                      <a:pt x="1069340" y="1780540"/>
                      <a:pt x="1068070" y="1780540"/>
                      <a:pt x="1066800" y="1781810"/>
                    </a:cubicBezTo>
                    <a:cubicBezTo>
                      <a:pt x="1060450" y="1789430"/>
                      <a:pt x="1045210" y="1844040"/>
                      <a:pt x="1041400" y="1856740"/>
                    </a:cubicBezTo>
                    <a:cubicBezTo>
                      <a:pt x="1040130" y="1861820"/>
                      <a:pt x="1038860" y="1865630"/>
                      <a:pt x="1038860" y="1865630"/>
                    </a:cubicBezTo>
                    <a:cubicBezTo>
                      <a:pt x="1038860" y="1868170"/>
                      <a:pt x="1038860" y="1936750"/>
                      <a:pt x="1040130" y="1972310"/>
                    </a:cubicBezTo>
                    <a:cubicBezTo>
                      <a:pt x="1040130" y="2010410"/>
                      <a:pt x="1042670" y="2075180"/>
                      <a:pt x="1042670" y="2091690"/>
                    </a:cubicBezTo>
                    <a:cubicBezTo>
                      <a:pt x="1041400" y="2094230"/>
                      <a:pt x="1041400" y="2095500"/>
                      <a:pt x="1041400" y="2098040"/>
                    </a:cubicBezTo>
                    <a:cubicBezTo>
                      <a:pt x="1041400" y="2100580"/>
                      <a:pt x="1041400" y="2103120"/>
                      <a:pt x="1040130" y="2104390"/>
                    </a:cubicBezTo>
                    <a:cubicBezTo>
                      <a:pt x="1040130" y="2106930"/>
                      <a:pt x="1040130" y="2106930"/>
                      <a:pt x="1038860" y="2108200"/>
                    </a:cubicBezTo>
                    <a:cubicBezTo>
                      <a:pt x="1038860" y="2109470"/>
                      <a:pt x="1038860" y="2110740"/>
                      <a:pt x="1038860" y="2112010"/>
                    </a:cubicBezTo>
                    <a:cubicBezTo>
                      <a:pt x="1038860" y="2113280"/>
                      <a:pt x="1036320" y="2115820"/>
                      <a:pt x="1035050" y="2118360"/>
                    </a:cubicBezTo>
                    <a:cubicBezTo>
                      <a:pt x="1035050" y="2119630"/>
                      <a:pt x="1033780" y="2122170"/>
                      <a:pt x="1032510" y="2124710"/>
                    </a:cubicBezTo>
                    <a:cubicBezTo>
                      <a:pt x="1032510" y="2125980"/>
                      <a:pt x="1031240" y="2125980"/>
                      <a:pt x="1031240" y="2127250"/>
                    </a:cubicBezTo>
                    <a:cubicBezTo>
                      <a:pt x="1029970" y="2128520"/>
                      <a:pt x="1029970" y="2128520"/>
                      <a:pt x="1028700" y="2129790"/>
                    </a:cubicBezTo>
                    <a:cubicBezTo>
                      <a:pt x="1027430" y="2132330"/>
                      <a:pt x="1026160" y="2133600"/>
                      <a:pt x="1023620" y="2134870"/>
                    </a:cubicBezTo>
                    <a:cubicBezTo>
                      <a:pt x="1022350" y="2136140"/>
                      <a:pt x="1021080" y="2138680"/>
                      <a:pt x="1019810" y="2139950"/>
                    </a:cubicBezTo>
                    <a:cubicBezTo>
                      <a:pt x="1018540" y="2141220"/>
                      <a:pt x="1017270" y="2141220"/>
                      <a:pt x="1016000" y="2142490"/>
                    </a:cubicBezTo>
                    <a:cubicBezTo>
                      <a:pt x="1016000" y="2142490"/>
                      <a:pt x="1014730" y="2143760"/>
                      <a:pt x="1013460" y="2145030"/>
                    </a:cubicBezTo>
                    <a:cubicBezTo>
                      <a:pt x="1012190" y="2146300"/>
                      <a:pt x="1009650" y="2146300"/>
                      <a:pt x="1007110" y="2147570"/>
                    </a:cubicBezTo>
                    <a:cubicBezTo>
                      <a:pt x="1005840" y="2148840"/>
                      <a:pt x="1003300" y="2150110"/>
                      <a:pt x="1002030" y="2151380"/>
                    </a:cubicBezTo>
                    <a:cubicBezTo>
                      <a:pt x="1000760" y="2151380"/>
                      <a:pt x="999490" y="2151380"/>
                      <a:pt x="998220" y="2151380"/>
                    </a:cubicBezTo>
                    <a:cubicBezTo>
                      <a:pt x="996950" y="2152650"/>
                      <a:pt x="995680" y="2152650"/>
                      <a:pt x="994410" y="2153920"/>
                    </a:cubicBezTo>
                    <a:cubicBezTo>
                      <a:pt x="993140" y="2153920"/>
                      <a:pt x="990600" y="2153920"/>
                      <a:pt x="988060" y="2153920"/>
                    </a:cubicBezTo>
                    <a:cubicBezTo>
                      <a:pt x="985520" y="2155190"/>
                      <a:pt x="982980" y="2155190"/>
                      <a:pt x="981710" y="2155190"/>
                    </a:cubicBezTo>
                    <a:cubicBezTo>
                      <a:pt x="980440" y="2155190"/>
                      <a:pt x="979170" y="2155190"/>
                      <a:pt x="977900" y="2155190"/>
                    </a:cubicBezTo>
                    <a:cubicBezTo>
                      <a:pt x="976630" y="2155190"/>
                      <a:pt x="975360" y="2155190"/>
                      <a:pt x="974090" y="2155190"/>
                    </a:cubicBezTo>
                    <a:cubicBezTo>
                      <a:pt x="972820" y="2155190"/>
                      <a:pt x="969010" y="2155190"/>
                      <a:pt x="967740" y="2153920"/>
                    </a:cubicBezTo>
                    <a:cubicBezTo>
                      <a:pt x="965200" y="2153920"/>
                      <a:pt x="962660" y="2153920"/>
                      <a:pt x="960120" y="2153920"/>
                    </a:cubicBezTo>
                    <a:cubicBezTo>
                      <a:pt x="958850" y="2152650"/>
                      <a:pt x="958850" y="2152650"/>
                      <a:pt x="957580" y="2152650"/>
                    </a:cubicBezTo>
                    <a:cubicBezTo>
                      <a:pt x="956310" y="2151380"/>
                      <a:pt x="955040" y="2151380"/>
                      <a:pt x="953770" y="2151380"/>
                    </a:cubicBezTo>
                    <a:cubicBezTo>
                      <a:pt x="952500" y="2150110"/>
                      <a:pt x="949960" y="2148840"/>
                      <a:pt x="947420" y="2147570"/>
                    </a:cubicBezTo>
                    <a:cubicBezTo>
                      <a:pt x="946150" y="2146300"/>
                      <a:pt x="942340" y="2146300"/>
                      <a:pt x="941070" y="2145030"/>
                    </a:cubicBezTo>
                    <a:cubicBezTo>
                      <a:pt x="941070" y="2143760"/>
                      <a:pt x="939800" y="2143760"/>
                      <a:pt x="939800" y="2143760"/>
                    </a:cubicBezTo>
                    <a:cubicBezTo>
                      <a:pt x="939800" y="2143760"/>
                      <a:pt x="934720" y="2157730"/>
                      <a:pt x="932180" y="2167890"/>
                    </a:cubicBezTo>
                    <a:cubicBezTo>
                      <a:pt x="927100" y="2185670"/>
                      <a:pt x="919480" y="2222500"/>
                      <a:pt x="915670" y="2233930"/>
                    </a:cubicBezTo>
                    <a:cubicBezTo>
                      <a:pt x="914400" y="2237740"/>
                      <a:pt x="913130" y="2239010"/>
                      <a:pt x="913130" y="2241550"/>
                    </a:cubicBezTo>
                    <a:cubicBezTo>
                      <a:pt x="911860" y="2244090"/>
                      <a:pt x="909320" y="2249170"/>
                      <a:pt x="909320" y="2249170"/>
                    </a:cubicBezTo>
                    <a:cubicBezTo>
                      <a:pt x="909320" y="2250440"/>
                      <a:pt x="906780" y="2254250"/>
                      <a:pt x="904240" y="2256790"/>
                    </a:cubicBezTo>
                    <a:cubicBezTo>
                      <a:pt x="902970" y="2259330"/>
                      <a:pt x="900430" y="2264410"/>
                      <a:pt x="900430" y="2264410"/>
                    </a:cubicBezTo>
                    <a:cubicBezTo>
                      <a:pt x="899160" y="2264410"/>
                      <a:pt x="895350" y="2268220"/>
                      <a:pt x="892810" y="2269490"/>
                    </a:cubicBezTo>
                    <a:cubicBezTo>
                      <a:pt x="891540" y="2272030"/>
                      <a:pt x="887730" y="2275840"/>
                      <a:pt x="886460" y="2275840"/>
                    </a:cubicBezTo>
                    <a:cubicBezTo>
                      <a:pt x="886460" y="2275840"/>
                      <a:pt x="881380" y="2278380"/>
                      <a:pt x="878840" y="2279650"/>
                    </a:cubicBezTo>
                    <a:cubicBezTo>
                      <a:pt x="876300" y="2280920"/>
                      <a:pt x="872490" y="2283460"/>
                      <a:pt x="871220" y="2283460"/>
                    </a:cubicBezTo>
                    <a:cubicBezTo>
                      <a:pt x="871220" y="2283460"/>
                      <a:pt x="866140" y="2284730"/>
                      <a:pt x="863600" y="2286000"/>
                    </a:cubicBezTo>
                    <a:cubicBezTo>
                      <a:pt x="861060" y="2286000"/>
                      <a:pt x="854710" y="2287270"/>
                      <a:pt x="854710" y="2287270"/>
                    </a:cubicBezTo>
                    <a:cubicBezTo>
                      <a:pt x="854710" y="2287270"/>
                      <a:pt x="849630" y="2287270"/>
                      <a:pt x="847090" y="2287270"/>
                    </a:cubicBezTo>
                    <a:cubicBezTo>
                      <a:pt x="843280" y="2287270"/>
                      <a:pt x="838200" y="2287270"/>
                      <a:pt x="838200" y="2287270"/>
                    </a:cubicBezTo>
                    <a:cubicBezTo>
                      <a:pt x="838200" y="2287270"/>
                      <a:pt x="831850" y="2286000"/>
                      <a:pt x="829310" y="2286000"/>
                    </a:cubicBezTo>
                    <a:cubicBezTo>
                      <a:pt x="826770" y="2284730"/>
                      <a:pt x="821690" y="2283460"/>
                      <a:pt x="821690" y="2283460"/>
                    </a:cubicBezTo>
                    <a:cubicBezTo>
                      <a:pt x="821690" y="2283460"/>
                      <a:pt x="816610" y="2280920"/>
                      <a:pt x="814070" y="2279650"/>
                    </a:cubicBezTo>
                    <a:cubicBezTo>
                      <a:pt x="811530" y="2278380"/>
                      <a:pt x="806450" y="2275840"/>
                      <a:pt x="806450" y="2275840"/>
                    </a:cubicBezTo>
                    <a:cubicBezTo>
                      <a:pt x="806450" y="2275840"/>
                      <a:pt x="801370" y="2272030"/>
                      <a:pt x="800100" y="2269490"/>
                    </a:cubicBezTo>
                    <a:cubicBezTo>
                      <a:pt x="797560" y="2268220"/>
                      <a:pt x="793750" y="2264410"/>
                      <a:pt x="793750" y="2264410"/>
                    </a:cubicBezTo>
                    <a:cubicBezTo>
                      <a:pt x="793750" y="2264410"/>
                      <a:pt x="789940" y="2259330"/>
                      <a:pt x="788670" y="2256790"/>
                    </a:cubicBezTo>
                    <a:cubicBezTo>
                      <a:pt x="786130" y="2254250"/>
                      <a:pt x="783590" y="2250440"/>
                      <a:pt x="783590" y="2250440"/>
                    </a:cubicBezTo>
                    <a:cubicBezTo>
                      <a:pt x="783590" y="2250440"/>
                      <a:pt x="781050" y="2245360"/>
                      <a:pt x="779780" y="2241550"/>
                    </a:cubicBezTo>
                    <a:cubicBezTo>
                      <a:pt x="779780" y="2239010"/>
                      <a:pt x="777240" y="2233930"/>
                      <a:pt x="777240" y="2233930"/>
                    </a:cubicBezTo>
                    <a:cubicBezTo>
                      <a:pt x="777240" y="2233930"/>
                      <a:pt x="775970" y="2228850"/>
                      <a:pt x="775970" y="2225040"/>
                    </a:cubicBezTo>
                    <a:cubicBezTo>
                      <a:pt x="775970" y="2222500"/>
                      <a:pt x="774700" y="2217420"/>
                      <a:pt x="774700" y="2217420"/>
                    </a:cubicBezTo>
                    <a:cubicBezTo>
                      <a:pt x="774700" y="2217420"/>
                      <a:pt x="775970" y="2211070"/>
                      <a:pt x="775970" y="2208530"/>
                    </a:cubicBezTo>
                    <a:cubicBezTo>
                      <a:pt x="775970" y="2205990"/>
                      <a:pt x="777240" y="2199640"/>
                      <a:pt x="777240" y="2199640"/>
                    </a:cubicBezTo>
                    <a:cubicBezTo>
                      <a:pt x="777240" y="2199640"/>
                      <a:pt x="777240" y="2165350"/>
                      <a:pt x="774700" y="2162810"/>
                    </a:cubicBezTo>
                    <a:cubicBezTo>
                      <a:pt x="774700" y="2162810"/>
                      <a:pt x="769620" y="2160270"/>
                      <a:pt x="767080" y="2159000"/>
                    </a:cubicBezTo>
                    <a:cubicBezTo>
                      <a:pt x="764540" y="2157730"/>
                      <a:pt x="760730" y="2155190"/>
                      <a:pt x="760730" y="2155190"/>
                    </a:cubicBezTo>
                    <a:cubicBezTo>
                      <a:pt x="760730" y="2155190"/>
                      <a:pt x="756920" y="2151380"/>
                      <a:pt x="754380" y="2148840"/>
                    </a:cubicBezTo>
                    <a:cubicBezTo>
                      <a:pt x="751840" y="2147570"/>
                      <a:pt x="748030" y="2143760"/>
                      <a:pt x="748030" y="2143760"/>
                    </a:cubicBezTo>
                    <a:cubicBezTo>
                      <a:pt x="748030" y="2143760"/>
                      <a:pt x="745490" y="2138680"/>
                      <a:pt x="744220" y="2136140"/>
                    </a:cubicBezTo>
                    <a:cubicBezTo>
                      <a:pt x="742950" y="2133600"/>
                      <a:pt x="739140" y="2129790"/>
                      <a:pt x="739140" y="2129790"/>
                    </a:cubicBezTo>
                    <a:cubicBezTo>
                      <a:pt x="739140" y="2129790"/>
                      <a:pt x="737870" y="2123440"/>
                      <a:pt x="736600" y="2122170"/>
                    </a:cubicBezTo>
                    <a:cubicBezTo>
                      <a:pt x="736600" y="2120900"/>
                      <a:pt x="736600" y="2120900"/>
                      <a:pt x="736600" y="2120900"/>
                    </a:cubicBezTo>
                    <a:cubicBezTo>
                      <a:pt x="736600" y="2120900"/>
                      <a:pt x="730250" y="2123440"/>
                      <a:pt x="730250" y="2123440"/>
                    </a:cubicBezTo>
                    <a:cubicBezTo>
                      <a:pt x="728980" y="2123440"/>
                      <a:pt x="723900" y="2124710"/>
                      <a:pt x="721360" y="2124710"/>
                    </a:cubicBezTo>
                    <a:cubicBezTo>
                      <a:pt x="717550" y="2124710"/>
                      <a:pt x="712470" y="2125980"/>
                      <a:pt x="712470" y="2125980"/>
                    </a:cubicBezTo>
                    <a:cubicBezTo>
                      <a:pt x="712470" y="2125980"/>
                      <a:pt x="706120" y="2124710"/>
                      <a:pt x="703580" y="2124710"/>
                    </a:cubicBezTo>
                    <a:cubicBezTo>
                      <a:pt x="701040" y="2123440"/>
                      <a:pt x="694690" y="2123440"/>
                      <a:pt x="694690" y="2123440"/>
                    </a:cubicBezTo>
                    <a:cubicBezTo>
                      <a:pt x="694690" y="2123440"/>
                      <a:pt x="690880" y="2120900"/>
                      <a:pt x="689610" y="2120900"/>
                    </a:cubicBezTo>
                    <a:cubicBezTo>
                      <a:pt x="685800" y="2123440"/>
                      <a:pt x="690880" y="2171700"/>
                      <a:pt x="690880" y="2171700"/>
                    </a:cubicBezTo>
                    <a:cubicBezTo>
                      <a:pt x="690880" y="2171700"/>
                      <a:pt x="690880" y="2178050"/>
                      <a:pt x="689610" y="2180590"/>
                    </a:cubicBezTo>
                    <a:cubicBezTo>
                      <a:pt x="689610" y="2183130"/>
                      <a:pt x="689610" y="2189480"/>
                      <a:pt x="688340" y="2189480"/>
                    </a:cubicBezTo>
                    <a:cubicBezTo>
                      <a:pt x="688340" y="2189480"/>
                      <a:pt x="687070" y="2194560"/>
                      <a:pt x="685800" y="2197100"/>
                    </a:cubicBezTo>
                    <a:cubicBezTo>
                      <a:pt x="684530" y="2200910"/>
                      <a:pt x="683260" y="2205990"/>
                      <a:pt x="683260" y="2205990"/>
                    </a:cubicBezTo>
                    <a:cubicBezTo>
                      <a:pt x="683260" y="2205990"/>
                      <a:pt x="679450" y="2211070"/>
                      <a:pt x="678180" y="2213610"/>
                    </a:cubicBezTo>
                    <a:cubicBezTo>
                      <a:pt x="675640" y="2216150"/>
                      <a:pt x="673100" y="2219960"/>
                      <a:pt x="673100" y="2219960"/>
                    </a:cubicBezTo>
                    <a:cubicBezTo>
                      <a:pt x="673100" y="2221230"/>
                      <a:pt x="668020" y="2225040"/>
                      <a:pt x="665480" y="2226310"/>
                    </a:cubicBezTo>
                    <a:cubicBezTo>
                      <a:pt x="664210" y="2228850"/>
                      <a:pt x="659130" y="2232660"/>
                      <a:pt x="659130" y="2232660"/>
                    </a:cubicBezTo>
                    <a:cubicBezTo>
                      <a:pt x="659130" y="2232660"/>
                      <a:pt x="654050" y="2235200"/>
                      <a:pt x="651510" y="2236470"/>
                    </a:cubicBezTo>
                    <a:cubicBezTo>
                      <a:pt x="648970" y="2237740"/>
                      <a:pt x="643890" y="2240280"/>
                      <a:pt x="643890" y="2240280"/>
                    </a:cubicBezTo>
                    <a:cubicBezTo>
                      <a:pt x="643890" y="2240280"/>
                      <a:pt x="637540" y="2241550"/>
                      <a:pt x="635000" y="2242820"/>
                    </a:cubicBezTo>
                    <a:cubicBezTo>
                      <a:pt x="632460" y="2244090"/>
                      <a:pt x="626110" y="2245360"/>
                      <a:pt x="626110" y="2245360"/>
                    </a:cubicBezTo>
                    <a:cubicBezTo>
                      <a:pt x="626110" y="2245360"/>
                      <a:pt x="621030" y="2245360"/>
                      <a:pt x="617220" y="2245360"/>
                    </a:cubicBezTo>
                    <a:cubicBezTo>
                      <a:pt x="614680" y="2245360"/>
                      <a:pt x="608330" y="2245360"/>
                      <a:pt x="608330" y="2245360"/>
                    </a:cubicBezTo>
                    <a:cubicBezTo>
                      <a:pt x="608330" y="2245360"/>
                      <a:pt x="603250" y="2244090"/>
                      <a:pt x="599440" y="2242820"/>
                    </a:cubicBezTo>
                    <a:cubicBezTo>
                      <a:pt x="596900" y="2242820"/>
                      <a:pt x="591820" y="2240280"/>
                      <a:pt x="591820" y="2240280"/>
                    </a:cubicBezTo>
                    <a:cubicBezTo>
                      <a:pt x="591820" y="2240280"/>
                      <a:pt x="585470" y="2236470"/>
                      <a:pt x="584200" y="2237740"/>
                    </a:cubicBezTo>
                    <a:cubicBezTo>
                      <a:pt x="582930" y="2237740"/>
                      <a:pt x="584200" y="2239010"/>
                      <a:pt x="582930" y="2240280"/>
                    </a:cubicBezTo>
                    <a:cubicBezTo>
                      <a:pt x="582930" y="2242820"/>
                      <a:pt x="581660" y="2249170"/>
                      <a:pt x="581660" y="2249170"/>
                    </a:cubicBezTo>
                    <a:cubicBezTo>
                      <a:pt x="581660" y="2249170"/>
                      <a:pt x="579120" y="2254250"/>
                      <a:pt x="577850" y="2256790"/>
                    </a:cubicBezTo>
                    <a:cubicBezTo>
                      <a:pt x="576580" y="2259330"/>
                      <a:pt x="574040" y="2264410"/>
                      <a:pt x="574040" y="2264410"/>
                    </a:cubicBezTo>
                    <a:cubicBezTo>
                      <a:pt x="574040" y="2264410"/>
                      <a:pt x="570230" y="2269490"/>
                      <a:pt x="567690" y="2270760"/>
                    </a:cubicBezTo>
                    <a:cubicBezTo>
                      <a:pt x="566420" y="2273300"/>
                      <a:pt x="562610" y="2278380"/>
                      <a:pt x="562610" y="2278380"/>
                    </a:cubicBezTo>
                    <a:cubicBezTo>
                      <a:pt x="561340" y="2278380"/>
                      <a:pt x="557530" y="2280920"/>
                      <a:pt x="554990" y="2283460"/>
                    </a:cubicBezTo>
                    <a:cubicBezTo>
                      <a:pt x="552450" y="2284730"/>
                      <a:pt x="547370" y="2288540"/>
                      <a:pt x="547370" y="2288540"/>
                    </a:cubicBezTo>
                    <a:cubicBezTo>
                      <a:pt x="547370" y="2288540"/>
                      <a:pt x="542290" y="2289810"/>
                      <a:pt x="539750" y="2291080"/>
                    </a:cubicBezTo>
                    <a:cubicBezTo>
                      <a:pt x="537210" y="2292350"/>
                      <a:pt x="530860" y="2294890"/>
                      <a:pt x="530860" y="2294890"/>
                    </a:cubicBezTo>
                    <a:cubicBezTo>
                      <a:pt x="530860" y="2294890"/>
                      <a:pt x="525780" y="2294890"/>
                      <a:pt x="521970" y="2296160"/>
                    </a:cubicBezTo>
                    <a:cubicBezTo>
                      <a:pt x="519430" y="2296160"/>
                      <a:pt x="514350" y="2297430"/>
                      <a:pt x="513080" y="2297430"/>
                    </a:cubicBezTo>
                    <a:cubicBezTo>
                      <a:pt x="513080" y="2297430"/>
                      <a:pt x="508000" y="2296160"/>
                      <a:pt x="505460" y="2296160"/>
                    </a:cubicBezTo>
                    <a:cubicBezTo>
                      <a:pt x="501650" y="2296160"/>
                      <a:pt x="496570" y="2294890"/>
                      <a:pt x="496570" y="2294890"/>
                    </a:cubicBezTo>
                    <a:cubicBezTo>
                      <a:pt x="496570" y="2294890"/>
                      <a:pt x="490220" y="2293620"/>
                      <a:pt x="487680" y="2292350"/>
                    </a:cubicBezTo>
                    <a:cubicBezTo>
                      <a:pt x="485140" y="2291080"/>
                      <a:pt x="480060" y="2288540"/>
                      <a:pt x="480060" y="2288540"/>
                    </a:cubicBezTo>
                    <a:cubicBezTo>
                      <a:pt x="478790" y="2288540"/>
                      <a:pt x="474980" y="2286000"/>
                      <a:pt x="472440" y="2284730"/>
                    </a:cubicBezTo>
                    <a:cubicBezTo>
                      <a:pt x="469900" y="2282190"/>
                      <a:pt x="464820" y="2279650"/>
                      <a:pt x="464820" y="2279650"/>
                    </a:cubicBezTo>
                    <a:cubicBezTo>
                      <a:pt x="464820" y="2279650"/>
                      <a:pt x="461010" y="2274570"/>
                      <a:pt x="458470" y="2273300"/>
                    </a:cubicBezTo>
                    <a:cubicBezTo>
                      <a:pt x="457200" y="2270760"/>
                      <a:pt x="453390" y="2265680"/>
                      <a:pt x="453390" y="2265680"/>
                    </a:cubicBezTo>
                    <a:cubicBezTo>
                      <a:pt x="453390" y="2265680"/>
                      <a:pt x="449580" y="2260600"/>
                      <a:pt x="448310" y="2258060"/>
                    </a:cubicBezTo>
                    <a:cubicBezTo>
                      <a:pt x="447040" y="2255520"/>
                      <a:pt x="444500" y="2250440"/>
                      <a:pt x="444500" y="2250440"/>
                    </a:cubicBezTo>
                    <a:cubicBezTo>
                      <a:pt x="444500" y="2250440"/>
                      <a:pt x="443230" y="2245360"/>
                      <a:pt x="441960" y="2241550"/>
                    </a:cubicBezTo>
                    <a:cubicBezTo>
                      <a:pt x="441960" y="2239010"/>
                      <a:pt x="440690" y="2233930"/>
                      <a:pt x="439420" y="2233930"/>
                    </a:cubicBezTo>
                    <a:cubicBezTo>
                      <a:pt x="439420" y="2233930"/>
                      <a:pt x="439420" y="2227580"/>
                      <a:pt x="439420" y="2225040"/>
                    </a:cubicBezTo>
                    <a:cubicBezTo>
                      <a:pt x="439420" y="2221230"/>
                      <a:pt x="439420" y="2216150"/>
                      <a:pt x="439420" y="2216150"/>
                    </a:cubicBezTo>
                    <a:cubicBezTo>
                      <a:pt x="439420" y="2214880"/>
                      <a:pt x="402590" y="2103120"/>
                      <a:pt x="396240" y="2104390"/>
                    </a:cubicBezTo>
                    <a:cubicBezTo>
                      <a:pt x="389890" y="2105660"/>
                      <a:pt x="396240" y="2155190"/>
                      <a:pt x="394970" y="2181860"/>
                    </a:cubicBezTo>
                    <a:cubicBezTo>
                      <a:pt x="394970" y="2208530"/>
                      <a:pt x="394970" y="2263140"/>
                      <a:pt x="394970" y="2263140"/>
                    </a:cubicBezTo>
                    <a:cubicBezTo>
                      <a:pt x="394970" y="2263140"/>
                      <a:pt x="393700" y="2268220"/>
                      <a:pt x="393700" y="2270760"/>
                    </a:cubicBezTo>
                    <a:cubicBezTo>
                      <a:pt x="393700" y="2274570"/>
                      <a:pt x="392430" y="2279650"/>
                      <a:pt x="392430" y="2279650"/>
                    </a:cubicBezTo>
                    <a:cubicBezTo>
                      <a:pt x="392430" y="2279650"/>
                      <a:pt x="391160" y="2284730"/>
                      <a:pt x="389890" y="2287270"/>
                    </a:cubicBezTo>
                    <a:cubicBezTo>
                      <a:pt x="388620" y="2289810"/>
                      <a:pt x="387350" y="2294890"/>
                      <a:pt x="387350" y="2294890"/>
                    </a:cubicBezTo>
                    <a:cubicBezTo>
                      <a:pt x="387350" y="2294890"/>
                      <a:pt x="383540" y="2299970"/>
                      <a:pt x="382270" y="2302510"/>
                    </a:cubicBezTo>
                    <a:cubicBezTo>
                      <a:pt x="381000" y="2303780"/>
                      <a:pt x="377190" y="2308860"/>
                      <a:pt x="377190" y="2308860"/>
                    </a:cubicBezTo>
                    <a:cubicBezTo>
                      <a:pt x="377190" y="2308860"/>
                      <a:pt x="373380" y="2312670"/>
                      <a:pt x="370840" y="2313940"/>
                    </a:cubicBezTo>
                    <a:cubicBezTo>
                      <a:pt x="369570" y="2316480"/>
                      <a:pt x="364490" y="2320290"/>
                      <a:pt x="364490" y="2320290"/>
                    </a:cubicBezTo>
                    <a:cubicBezTo>
                      <a:pt x="364490" y="2320290"/>
                      <a:pt x="360680" y="2322830"/>
                      <a:pt x="358140" y="2324100"/>
                    </a:cubicBezTo>
                    <a:cubicBezTo>
                      <a:pt x="355600" y="2325370"/>
                      <a:pt x="350520" y="2327910"/>
                      <a:pt x="350520" y="2327910"/>
                    </a:cubicBezTo>
                    <a:cubicBezTo>
                      <a:pt x="350520" y="2327910"/>
                      <a:pt x="345440" y="2329180"/>
                      <a:pt x="341630" y="2329180"/>
                    </a:cubicBezTo>
                    <a:cubicBezTo>
                      <a:pt x="339090" y="2330450"/>
                      <a:pt x="334010" y="2331720"/>
                      <a:pt x="334010" y="2331720"/>
                    </a:cubicBezTo>
                    <a:cubicBezTo>
                      <a:pt x="334010" y="2331720"/>
                      <a:pt x="328930" y="2331720"/>
                      <a:pt x="326390" y="2331720"/>
                    </a:cubicBezTo>
                    <a:cubicBezTo>
                      <a:pt x="322580" y="2331720"/>
                      <a:pt x="317500" y="2331720"/>
                      <a:pt x="317500" y="2331720"/>
                    </a:cubicBezTo>
                    <a:cubicBezTo>
                      <a:pt x="317500" y="2331720"/>
                      <a:pt x="312420" y="2330450"/>
                      <a:pt x="309880" y="2329180"/>
                    </a:cubicBezTo>
                    <a:cubicBezTo>
                      <a:pt x="307340" y="2329180"/>
                      <a:pt x="300990" y="2327910"/>
                      <a:pt x="300990" y="2327910"/>
                    </a:cubicBezTo>
                    <a:cubicBezTo>
                      <a:pt x="300990" y="2327910"/>
                      <a:pt x="295910" y="2325370"/>
                      <a:pt x="293370" y="2324100"/>
                    </a:cubicBezTo>
                    <a:cubicBezTo>
                      <a:pt x="292100" y="2322830"/>
                      <a:pt x="287020" y="2320290"/>
                      <a:pt x="287020" y="2320290"/>
                    </a:cubicBezTo>
                    <a:cubicBezTo>
                      <a:pt x="287020" y="2320290"/>
                      <a:pt x="281940" y="2316480"/>
                      <a:pt x="280670" y="2313940"/>
                    </a:cubicBezTo>
                    <a:cubicBezTo>
                      <a:pt x="278130" y="2312670"/>
                      <a:pt x="274320" y="2308860"/>
                      <a:pt x="274320" y="2308860"/>
                    </a:cubicBezTo>
                    <a:cubicBezTo>
                      <a:pt x="274320" y="2308860"/>
                      <a:pt x="270510" y="2303780"/>
                      <a:pt x="269240" y="2302510"/>
                    </a:cubicBezTo>
                    <a:cubicBezTo>
                      <a:pt x="267970" y="2299970"/>
                      <a:pt x="264160" y="2294890"/>
                      <a:pt x="264160" y="2294890"/>
                    </a:cubicBezTo>
                    <a:cubicBezTo>
                      <a:pt x="264160" y="2294890"/>
                      <a:pt x="262890" y="2289810"/>
                      <a:pt x="261620" y="2287270"/>
                    </a:cubicBezTo>
                    <a:cubicBezTo>
                      <a:pt x="260350" y="2284730"/>
                      <a:pt x="259080" y="2279650"/>
                      <a:pt x="259080" y="2279650"/>
                    </a:cubicBezTo>
                    <a:cubicBezTo>
                      <a:pt x="259080" y="2279650"/>
                      <a:pt x="257810" y="2274570"/>
                      <a:pt x="257810" y="2270760"/>
                    </a:cubicBezTo>
                    <a:cubicBezTo>
                      <a:pt x="257810" y="2268220"/>
                      <a:pt x="256540" y="2263140"/>
                      <a:pt x="256540" y="2263140"/>
                    </a:cubicBezTo>
                    <a:cubicBezTo>
                      <a:pt x="256540" y="2263140"/>
                      <a:pt x="256540" y="2188210"/>
                      <a:pt x="256540" y="2181860"/>
                    </a:cubicBezTo>
                    <a:cubicBezTo>
                      <a:pt x="256540" y="2180590"/>
                      <a:pt x="256540" y="2180590"/>
                      <a:pt x="256540" y="2180590"/>
                    </a:cubicBezTo>
                    <a:cubicBezTo>
                      <a:pt x="256540" y="2180590"/>
                      <a:pt x="255270" y="2183130"/>
                      <a:pt x="255270" y="2184400"/>
                    </a:cubicBezTo>
                    <a:cubicBezTo>
                      <a:pt x="254000" y="2186940"/>
                      <a:pt x="251460" y="2192020"/>
                      <a:pt x="251460" y="2192020"/>
                    </a:cubicBezTo>
                    <a:cubicBezTo>
                      <a:pt x="251460" y="2192020"/>
                      <a:pt x="248920" y="2197100"/>
                      <a:pt x="247650" y="2198370"/>
                    </a:cubicBezTo>
                    <a:cubicBezTo>
                      <a:pt x="246380" y="2200910"/>
                      <a:pt x="242570" y="2205990"/>
                      <a:pt x="242570" y="2205990"/>
                    </a:cubicBezTo>
                    <a:cubicBezTo>
                      <a:pt x="242570" y="2205990"/>
                      <a:pt x="238760" y="2209800"/>
                      <a:pt x="237490" y="2211070"/>
                    </a:cubicBezTo>
                    <a:cubicBezTo>
                      <a:pt x="234950" y="2213610"/>
                      <a:pt x="231140" y="2216150"/>
                      <a:pt x="231140" y="2217420"/>
                    </a:cubicBezTo>
                    <a:cubicBezTo>
                      <a:pt x="231140" y="2217420"/>
                      <a:pt x="226060" y="2219960"/>
                      <a:pt x="223520" y="2221230"/>
                    </a:cubicBezTo>
                    <a:cubicBezTo>
                      <a:pt x="220980" y="2222500"/>
                      <a:pt x="217170" y="2225040"/>
                      <a:pt x="217170" y="2225040"/>
                    </a:cubicBezTo>
                    <a:cubicBezTo>
                      <a:pt x="215900" y="2225040"/>
                      <a:pt x="210820" y="2226310"/>
                      <a:pt x="208280" y="2226310"/>
                    </a:cubicBezTo>
                    <a:cubicBezTo>
                      <a:pt x="205740" y="2227580"/>
                      <a:pt x="200660" y="2228850"/>
                      <a:pt x="200660" y="2228850"/>
                    </a:cubicBezTo>
                    <a:cubicBezTo>
                      <a:pt x="200660" y="2228850"/>
                      <a:pt x="195580" y="2228850"/>
                      <a:pt x="193040" y="2228850"/>
                    </a:cubicBezTo>
                    <a:cubicBezTo>
                      <a:pt x="190500" y="2228850"/>
                      <a:pt x="184150" y="2228850"/>
                      <a:pt x="184150" y="2228850"/>
                    </a:cubicBezTo>
                    <a:cubicBezTo>
                      <a:pt x="184150" y="2228850"/>
                      <a:pt x="179070" y="2227580"/>
                      <a:pt x="176530" y="2227580"/>
                    </a:cubicBezTo>
                    <a:cubicBezTo>
                      <a:pt x="173990" y="2226310"/>
                      <a:pt x="168910" y="2225040"/>
                      <a:pt x="168910" y="2225040"/>
                    </a:cubicBezTo>
                    <a:cubicBezTo>
                      <a:pt x="168910" y="2225040"/>
                      <a:pt x="163830" y="2223770"/>
                      <a:pt x="161290" y="2222500"/>
                    </a:cubicBezTo>
                    <a:cubicBezTo>
                      <a:pt x="158750" y="2221230"/>
                      <a:pt x="153670" y="2218690"/>
                      <a:pt x="153670" y="2218690"/>
                    </a:cubicBezTo>
                    <a:cubicBezTo>
                      <a:pt x="153670" y="2218690"/>
                      <a:pt x="149860" y="2214880"/>
                      <a:pt x="147320" y="2213610"/>
                    </a:cubicBezTo>
                    <a:cubicBezTo>
                      <a:pt x="146050" y="2211070"/>
                      <a:pt x="140970" y="2207260"/>
                      <a:pt x="140970" y="2207260"/>
                    </a:cubicBezTo>
                    <a:cubicBezTo>
                      <a:pt x="140970" y="2207260"/>
                      <a:pt x="138430" y="2203450"/>
                      <a:pt x="137160" y="2200910"/>
                    </a:cubicBezTo>
                    <a:cubicBezTo>
                      <a:pt x="134620" y="2198370"/>
                      <a:pt x="132080" y="2194560"/>
                      <a:pt x="132080" y="2194560"/>
                    </a:cubicBezTo>
                    <a:cubicBezTo>
                      <a:pt x="132080" y="2194560"/>
                      <a:pt x="129540" y="2189480"/>
                      <a:pt x="128270" y="2186940"/>
                    </a:cubicBezTo>
                    <a:cubicBezTo>
                      <a:pt x="128270" y="2184400"/>
                      <a:pt x="125730" y="2179320"/>
                      <a:pt x="125730" y="2179320"/>
                    </a:cubicBezTo>
                    <a:cubicBezTo>
                      <a:pt x="125730" y="2179320"/>
                      <a:pt x="124460" y="2174240"/>
                      <a:pt x="124460" y="2171700"/>
                    </a:cubicBezTo>
                    <a:cubicBezTo>
                      <a:pt x="124460" y="2169160"/>
                      <a:pt x="123190" y="2162810"/>
                      <a:pt x="123190" y="2162810"/>
                    </a:cubicBezTo>
                    <a:cubicBezTo>
                      <a:pt x="123190" y="2162810"/>
                      <a:pt x="124460" y="2157730"/>
                      <a:pt x="124460" y="2155190"/>
                    </a:cubicBezTo>
                    <a:cubicBezTo>
                      <a:pt x="124460" y="2152650"/>
                      <a:pt x="125730" y="2147570"/>
                      <a:pt x="125730" y="2146300"/>
                    </a:cubicBezTo>
                    <a:cubicBezTo>
                      <a:pt x="125730" y="2146300"/>
                      <a:pt x="125730" y="2042160"/>
                      <a:pt x="120650" y="2004060"/>
                    </a:cubicBezTo>
                    <a:cubicBezTo>
                      <a:pt x="116840" y="1978660"/>
                      <a:pt x="107950" y="1967230"/>
                      <a:pt x="104140" y="1940560"/>
                    </a:cubicBezTo>
                    <a:cubicBezTo>
                      <a:pt x="99060" y="1899920"/>
                      <a:pt x="104140" y="1836420"/>
                      <a:pt x="105410" y="1783080"/>
                    </a:cubicBezTo>
                    <a:cubicBezTo>
                      <a:pt x="105410" y="1729740"/>
                      <a:pt x="111760" y="1635760"/>
                      <a:pt x="106680" y="1621790"/>
                    </a:cubicBezTo>
                    <a:cubicBezTo>
                      <a:pt x="105410" y="1619250"/>
                      <a:pt x="104140" y="1617980"/>
                      <a:pt x="104140" y="1617980"/>
                    </a:cubicBezTo>
                    <a:cubicBezTo>
                      <a:pt x="104140" y="1617980"/>
                      <a:pt x="101600" y="1612900"/>
                      <a:pt x="101600" y="1610360"/>
                    </a:cubicBezTo>
                    <a:cubicBezTo>
                      <a:pt x="100330" y="1607820"/>
                      <a:pt x="97790" y="1602740"/>
                      <a:pt x="97790" y="1602740"/>
                    </a:cubicBezTo>
                    <a:cubicBezTo>
                      <a:pt x="97790" y="1602740"/>
                      <a:pt x="97790" y="1596390"/>
                      <a:pt x="96520" y="1593850"/>
                    </a:cubicBezTo>
                    <a:cubicBezTo>
                      <a:pt x="96520" y="1591310"/>
                      <a:pt x="96520" y="1586230"/>
                      <a:pt x="96520" y="1586230"/>
                    </a:cubicBezTo>
                    <a:cubicBezTo>
                      <a:pt x="96520" y="1584960"/>
                      <a:pt x="96520" y="1586230"/>
                      <a:pt x="96520" y="1584960"/>
                    </a:cubicBezTo>
                    <a:cubicBezTo>
                      <a:pt x="96520" y="1584960"/>
                      <a:pt x="95250" y="1484630"/>
                      <a:pt x="95250" y="1435100"/>
                    </a:cubicBezTo>
                    <a:cubicBezTo>
                      <a:pt x="95250" y="1388110"/>
                      <a:pt x="97790" y="1337310"/>
                      <a:pt x="97790" y="1296670"/>
                    </a:cubicBezTo>
                    <a:cubicBezTo>
                      <a:pt x="97790" y="1264920"/>
                      <a:pt x="96520" y="1243330"/>
                      <a:pt x="96520" y="1214120"/>
                    </a:cubicBezTo>
                    <a:cubicBezTo>
                      <a:pt x="96520" y="1182370"/>
                      <a:pt x="93980" y="1111250"/>
                      <a:pt x="93980" y="1111250"/>
                    </a:cubicBezTo>
                    <a:cubicBezTo>
                      <a:pt x="93980" y="1111250"/>
                      <a:pt x="95250" y="1104900"/>
                      <a:pt x="95250" y="1102360"/>
                    </a:cubicBezTo>
                    <a:cubicBezTo>
                      <a:pt x="95250" y="1099820"/>
                      <a:pt x="96520" y="1094740"/>
                      <a:pt x="96520" y="1093470"/>
                    </a:cubicBezTo>
                    <a:cubicBezTo>
                      <a:pt x="96520" y="1093470"/>
                      <a:pt x="99060" y="1088390"/>
                      <a:pt x="99060" y="1085850"/>
                    </a:cubicBezTo>
                    <a:cubicBezTo>
                      <a:pt x="100330" y="1084580"/>
                      <a:pt x="100330" y="1084580"/>
                      <a:pt x="100330" y="1084580"/>
                    </a:cubicBezTo>
                    <a:cubicBezTo>
                      <a:pt x="101600" y="1078230"/>
                      <a:pt x="100330" y="1033780"/>
                      <a:pt x="100330" y="1033780"/>
                    </a:cubicBezTo>
                    <a:cubicBezTo>
                      <a:pt x="100330" y="1033780"/>
                      <a:pt x="101600" y="1028700"/>
                      <a:pt x="101600" y="1026160"/>
                    </a:cubicBezTo>
                    <a:cubicBezTo>
                      <a:pt x="101600" y="1023620"/>
                      <a:pt x="102870" y="1018540"/>
                      <a:pt x="102870" y="1018540"/>
                    </a:cubicBezTo>
                    <a:cubicBezTo>
                      <a:pt x="102870" y="1018540"/>
                      <a:pt x="104140" y="1013460"/>
                      <a:pt x="105410" y="1010920"/>
                    </a:cubicBezTo>
                    <a:cubicBezTo>
                      <a:pt x="105410" y="1008380"/>
                      <a:pt x="107950" y="1003300"/>
                      <a:pt x="107950" y="1003300"/>
                    </a:cubicBezTo>
                    <a:cubicBezTo>
                      <a:pt x="107950" y="1003300"/>
                      <a:pt x="110490" y="999490"/>
                      <a:pt x="111760" y="996950"/>
                    </a:cubicBezTo>
                    <a:cubicBezTo>
                      <a:pt x="113030" y="994410"/>
                      <a:pt x="116840" y="990600"/>
                      <a:pt x="116840" y="990600"/>
                    </a:cubicBezTo>
                    <a:cubicBezTo>
                      <a:pt x="116840" y="990600"/>
                      <a:pt x="119380" y="989330"/>
                      <a:pt x="120650" y="986790"/>
                    </a:cubicBezTo>
                    <a:cubicBezTo>
                      <a:pt x="123190" y="977900"/>
                      <a:pt x="111760" y="918210"/>
                      <a:pt x="110490" y="900430"/>
                    </a:cubicBezTo>
                    <a:cubicBezTo>
                      <a:pt x="109220" y="891540"/>
                      <a:pt x="110490" y="886460"/>
                      <a:pt x="110490" y="881380"/>
                    </a:cubicBezTo>
                    <a:cubicBezTo>
                      <a:pt x="110490" y="877570"/>
                      <a:pt x="109220" y="876300"/>
                      <a:pt x="109220" y="873760"/>
                    </a:cubicBezTo>
                    <a:cubicBezTo>
                      <a:pt x="109220" y="871220"/>
                      <a:pt x="107950" y="863600"/>
                      <a:pt x="107950" y="863600"/>
                    </a:cubicBezTo>
                    <a:cubicBezTo>
                      <a:pt x="107950" y="863600"/>
                      <a:pt x="107950" y="802640"/>
                      <a:pt x="107950" y="778510"/>
                    </a:cubicBezTo>
                    <a:cubicBezTo>
                      <a:pt x="107950" y="762000"/>
                      <a:pt x="110490" y="741680"/>
                      <a:pt x="107950" y="735330"/>
                    </a:cubicBezTo>
                    <a:cubicBezTo>
                      <a:pt x="106680" y="732790"/>
                      <a:pt x="105410" y="730250"/>
                      <a:pt x="105410" y="730250"/>
                    </a:cubicBezTo>
                    <a:cubicBezTo>
                      <a:pt x="105410" y="730250"/>
                      <a:pt x="102870" y="723900"/>
                      <a:pt x="101600" y="721360"/>
                    </a:cubicBezTo>
                    <a:cubicBezTo>
                      <a:pt x="100330" y="718820"/>
                      <a:pt x="99060" y="712470"/>
                      <a:pt x="99060" y="712470"/>
                    </a:cubicBezTo>
                    <a:cubicBezTo>
                      <a:pt x="99060" y="712470"/>
                      <a:pt x="97790" y="706120"/>
                      <a:pt x="97790" y="702310"/>
                    </a:cubicBezTo>
                    <a:cubicBezTo>
                      <a:pt x="97790" y="698500"/>
                      <a:pt x="96520" y="692150"/>
                      <a:pt x="96520" y="692150"/>
                    </a:cubicBezTo>
                    <a:cubicBezTo>
                      <a:pt x="96520" y="692150"/>
                      <a:pt x="97790" y="685800"/>
                      <a:pt x="99060" y="683260"/>
                    </a:cubicBezTo>
                    <a:cubicBezTo>
                      <a:pt x="99060" y="679450"/>
                      <a:pt x="100330" y="673100"/>
                      <a:pt x="100330" y="673100"/>
                    </a:cubicBezTo>
                    <a:cubicBezTo>
                      <a:pt x="100330" y="673100"/>
                      <a:pt x="102870" y="599440"/>
                      <a:pt x="95250" y="588010"/>
                    </a:cubicBezTo>
                    <a:cubicBezTo>
                      <a:pt x="91440" y="582930"/>
                      <a:pt x="86360" y="582930"/>
                      <a:pt x="81280" y="581660"/>
                    </a:cubicBezTo>
                    <a:cubicBezTo>
                      <a:pt x="77470" y="580390"/>
                      <a:pt x="74930" y="580390"/>
                      <a:pt x="71120" y="579120"/>
                    </a:cubicBezTo>
                    <a:cubicBezTo>
                      <a:pt x="68580" y="579120"/>
                      <a:pt x="60960" y="577850"/>
                      <a:pt x="60960" y="577850"/>
                    </a:cubicBezTo>
                    <a:cubicBezTo>
                      <a:pt x="60960" y="577850"/>
                      <a:pt x="54610" y="575310"/>
                      <a:pt x="52070" y="574040"/>
                    </a:cubicBezTo>
                    <a:cubicBezTo>
                      <a:pt x="48260" y="572770"/>
                      <a:pt x="43180" y="570230"/>
                      <a:pt x="41910" y="570230"/>
                    </a:cubicBezTo>
                    <a:cubicBezTo>
                      <a:pt x="41910" y="568960"/>
                      <a:pt x="36830" y="565150"/>
                      <a:pt x="34290" y="563880"/>
                    </a:cubicBezTo>
                    <a:cubicBezTo>
                      <a:pt x="31750" y="561340"/>
                      <a:pt x="26670" y="557530"/>
                      <a:pt x="26670" y="557530"/>
                    </a:cubicBezTo>
                    <a:cubicBezTo>
                      <a:pt x="26670" y="557530"/>
                      <a:pt x="21590" y="552450"/>
                      <a:pt x="20320" y="549910"/>
                    </a:cubicBezTo>
                    <a:cubicBezTo>
                      <a:pt x="17780" y="546100"/>
                      <a:pt x="13970" y="541020"/>
                      <a:pt x="12700" y="541020"/>
                    </a:cubicBezTo>
                    <a:cubicBezTo>
                      <a:pt x="12700" y="541020"/>
                      <a:pt x="10160" y="534670"/>
                      <a:pt x="8890" y="532130"/>
                    </a:cubicBezTo>
                    <a:cubicBezTo>
                      <a:pt x="7620" y="529590"/>
                      <a:pt x="5080" y="523240"/>
                      <a:pt x="5080" y="523240"/>
                    </a:cubicBezTo>
                    <a:cubicBezTo>
                      <a:pt x="5080" y="523240"/>
                      <a:pt x="3810" y="515620"/>
                      <a:pt x="2540" y="513080"/>
                    </a:cubicBezTo>
                    <a:cubicBezTo>
                      <a:pt x="1270" y="509270"/>
                      <a:pt x="0" y="502920"/>
                      <a:pt x="0" y="502920"/>
                    </a:cubicBezTo>
                    <a:moveTo>
                      <a:pt x="259080" y="614680"/>
                    </a:moveTo>
                    <a:cubicBezTo>
                      <a:pt x="260350" y="615950"/>
                      <a:pt x="260350" y="615950"/>
                      <a:pt x="260350" y="615950"/>
                    </a:cubicBezTo>
                    <a:cubicBezTo>
                      <a:pt x="260350" y="615950"/>
                      <a:pt x="261620" y="622300"/>
                      <a:pt x="262890" y="623570"/>
                    </a:cubicBezTo>
                    <a:cubicBezTo>
                      <a:pt x="265430" y="623570"/>
                      <a:pt x="270510" y="619760"/>
                      <a:pt x="270510" y="618490"/>
                    </a:cubicBezTo>
                    <a:cubicBezTo>
                      <a:pt x="270510" y="618490"/>
                      <a:pt x="275590" y="618490"/>
                      <a:pt x="276860" y="617220"/>
                    </a:cubicBezTo>
                    <a:cubicBezTo>
                      <a:pt x="276860" y="614680"/>
                      <a:pt x="261620" y="600710"/>
                      <a:pt x="259080" y="601980"/>
                    </a:cubicBezTo>
                    <a:cubicBezTo>
                      <a:pt x="257810" y="601980"/>
                      <a:pt x="259080" y="614680"/>
                      <a:pt x="259080" y="614680"/>
                    </a:cubicBezTo>
                    <a:moveTo>
                      <a:pt x="741680" y="911860"/>
                    </a:moveTo>
                    <a:cubicBezTo>
                      <a:pt x="749300" y="975360"/>
                      <a:pt x="751840" y="895350"/>
                      <a:pt x="748030" y="895350"/>
                    </a:cubicBezTo>
                    <a:cubicBezTo>
                      <a:pt x="746760" y="895350"/>
                      <a:pt x="741680" y="911860"/>
                      <a:pt x="741680" y="911860"/>
                    </a:cubicBezTo>
                  </a:path>
                </a:pathLst>
              </a:custGeom>
              <a:solidFill>
                <a:srgbClr val="00712D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164" name="Group 164"/>
            <p:cNvGrpSpPr/>
            <p:nvPr/>
          </p:nvGrpSpPr>
          <p:grpSpPr>
            <a:xfrm>
              <a:off x="4351745" y="540696"/>
              <a:ext cx="1743208" cy="745988"/>
              <a:chOff x="0" y="0"/>
              <a:chExt cx="4881880" cy="2089150"/>
            </a:xfrm>
          </p:grpSpPr>
          <p:sp>
            <p:nvSpPr>
              <p:cNvPr id="165" name="Freeform 165"/>
              <p:cNvSpPr/>
              <p:nvPr/>
            </p:nvSpPr>
            <p:spPr>
              <a:xfrm>
                <a:off x="49530" y="44450"/>
                <a:ext cx="4781550" cy="1996440"/>
              </a:xfrm>
              <a:custGeom>
                <a:avLst/>
                <a:gdLst/>
                <a:ahLst/>
                <a:cxnLst/>
                <a:rect l="l" t="t" r="r" b="b"/>
                <a:pathLst>
                  <a:path w="4781550" h="1996440">
                    <a:moveTo>
                      <a:pt x="1178560" y="1357630"/>
                    </a:moveTo>
                    <a:cubicBezTo>
                      <a:pt x="1050290" y="1587500"/>
                      <a:pt x="1036320" y="1595120"/>
                      <a:pt x="1018540" y="1597660"/>
                    </a:cubicBezTo>
                    <a:cubicBezTo>
                      <a:pt x="1002030" y="1600200"/>
                      <a:pt x="979170" y="1595120"/>
                      <a:pt x="963930" y="1586230"/>
                    </a:cubicBezTo>
                    <a:cubicBezTo>
                      <a:pt x="948690" y="1576070"/>
                      <a:pt x="935990" y="1558290"/>
                      <a:pt x="930910" y="1540510"/>
                    </a:cubicBezTo>
                    <a:cubicBezTo>
                      <a:pt x="925830" y="1524000"/>
                      <a:pt x="939800" y="1506220"/>
                      <a:pt x="935990" y="1484630"/>
                    </a:cubicBezTo>
                    <a:cubicBezTo>
                      <a:pt x="929640" y="1454150"/>
                      <a:pt x="895350" y="1419860"/>
                      <a:pt x="882650" y="1377950"/>
                    </a:cubicBezTo>
                    <a:cubicBezTo>
                      <a:pt x="867410" y="1324610"/>
                      <a:pt x="857250" y="1231900"/>
                      <a:pt x="861060" y="1187450"/>
                    </a:cubicBezTo>
                    <a:cubicBezTo>
                      <a:pt x="863600" y="1163320"/>
                      <a:pt x="867410" y="1148080"/>
                      <a:pt x="877570" y="1134110"/>
                    </a:cubicBezTo>
                    <a:cubicBezTo>
                      <a:pt x="887730" y="1120140"/>
                      <a:pt x="906780" y="1107440"/>
                      <a:pt x="925830" y="1104900"/>
                    </a:cubicBezTo>
                    <a:cubicBezTo>
                      <a:pt x="946150" y="1102360"/>
                      <a:pt x="980440" y="1112520"/>
                      <a:pt x="995680" y="1126490"/>
                    </a:cubicBezTo>
                    <a:cubicBezTo>
                      <a:pt x="1009650" y="1137920"/>
                      <a:pt x="1014730" y="1155700"/>
                      <a:pt x="1018540" y="1177290"/>
                    </a:cubicBezTo>
                    <a:cubicBezTo>
                      <a:pt x="1024890" y="1207770"/>
                      <a:pt x="1019810" y="1242060"/>
                      <a:pt x="1017270" y="1294130"/>
                    </a:cubicBezTo>
                    <a:cubicBezTo>
                      <a:pt x="1012190" y="1395730"/>
                      <a:pt x="993140" y="1684020"/>
                      <a:pt x="972820" y="1743710"/>
                    </a:cubicBezTo>
                    <a:cubicBezTo>
                      <a:pt x="966470" y="1760220"/>
                      <a:pt x="962660" y="1765300"/>
                      <a:pt x="953770" y="1772920"/>
                    </a:cubicBezTo>
                    <a:cubicBezTo>
                      <a:pt x="942340" y="1781810"/>
                      <a:pt x="923290" y="1791970"/>
                      <a:pt x="906780" y="1791970"/>
                    </a:cubicBezTo>
                    <a:cubicBezTo>
                      <a:pt x="887730" y="1790700"/>
                      <a:pt x="859790" y="1776730"/>
                      <a:pt x="847090" y="1762760"/>
                    </a:cubicBezTo>
                    <a:cubicBezTo>
                      <a:pt x="836930" y="1750060"/>
                      <a:pt x="833120" y="1737360"/>
                      <a:pt x="834390" y="1713230"/>
                    </a:cubicBezTo>
                    <a:cubicBezTo>
                      <a:pt x="834390" y="1651000"/>
                      <a:pt x="889000" y="1463040"/>
                      <a:pt x="929640" y="1375410"/>
                    </a:cubicBezTo>
                    <a:cubicBezTo>
                      <a:pt x="958850" y="1313180"/>
                      <a:pt x="996950" y="1230630"/>
                      <a:pt x="1031240" y="1225550"/>
                    </a:cubicBezTo>
                    <a:cubicBezTo>
                      <a:pt x="1054100" y="1221740"/>
                      <a:pt x="1090930" y="1257300"/>
                      <a:pt x="1102360" y="1282700"/>
                    </a:cubicBezTo>
                    <a:cubicBezTo>
                      <a:pt x="1115060" y="1309370"/>
                      <a:pt x="1107440" y="1347470"/>
                      <a:pt x="1099820" y="1385570"/>
                    </a:cubicBezTo>
                    <a:cubicBezTo>
                      <a:pt x="1089660" y="1437640"/>
                      <a:pt x="1061720" y="1527810"/>
                      <a:pt x="1035050" y="1563370"/>
                    </a:cubicBezTo>
                    <a:cubicBezTo>
                      <a:pt x="1018540" y="1583690"/>
                      <a:pt x="999490" y="1596390"/>
                      <a:pt x="980440" y="1601470"/>
                    </a:cubicBezTo>
                    <a:cubicBezTo>
                      <a:pt x="963930" y="1605280"/>
                      <a:pt x="942340" y="1602740"/>
                      <a:pt x="927100" y="1592580"/>
                    </a:cubicBezTo>
                    <a:cubicBezTo>
                      <a:pt x="910590" y="1582420"/>
                      <a:pt x="892810" y="1551940"/>
                      <a:pt x="889000" y="1532890"/>
                    </a:cubicBezTo>
                    <a:cubicBezTo>
                      <a:pt x="886460" y="1520190"/>
                      <a:pt x="895350" y="1513840"/>
                      <a:pt x="895350" y="1497330"/>
                    </a:cubicBezTo>
                    <a:cubicBezTo>
                      <a:pt x="894080" y="1463040"/>
                      <a:pt x="861060" y="1377950"/>
                      <a:pt x="859790" y="1338580"/>
                    </a:cubicBezTo>
                    <a:cubicBezTo>
                      <a:pt x="858520" y="1315720"/>
                      <a:pt x="858520" y="1299210"/>
                      <a:pt x="868680" y="1283970"/>
                    </a:cubicBezTo>
                    <a:cubicBezTo>
                      <a:pt x="880110" y="1267460"/>
                      <a:pt x="909320" y="1248410"/>
                      <a:pt x="930910" y="1245870"/>
                    </a:cubicBezTo>
                    <a:cubicBezTo>
                      <a:pt x="952500" y="1244600"/>
                      <a:pt x="984250" y="1262380"/>
                      <a:pt x="996950" y="1275080"/>
                    </a:cubicBezTo>
                    <a:cubicBezTo>
                      <a:pt x="1007110" y="1285240"/>
                      <a:pt x="1009650" y="1292860"/>
                      <a:pt x="1013460" y="1309370"/>
                    </a:cubicBezTo>
                    <a:cubicBezTo>
                      <a:pt x="1018540" y="1343660"/>
                      <a:pt x="1007110" y="1409700"/>
                      <a:pt x="995680" y="1474470"/>
                    </a:cubicBezTo>
                    <a:cubicBezTo>
                      <a:pt x="979170" y="1574800"/>
                      <a:pt x="947420" y="1789430"/>
                      <a:pt x="906780" y="1845310"/>
                    </a:cubicBezTo>
                    <a:cubicBezTo>
                      <a:pt x="889000" y="1869440"/>
                      <a:pt x="868680" y="1880870"/>
                      <a:pt x="848360" y="1882140"/>
                    </a:cubicBezTo>
                    <a:cubicBezTo>
                      <a:pt x="829310" y="1883410"/>
                      <a:pt x="798830" y="1868170"/>
                      <a:pt x="786130" y="1855470"/>
                    </a:cubicBezTo>
                    <a:cubicBezTo>
                      <a:pt x="777240" y="1846580"/>
                      <a:pt x="774700" y="1838960"/>
                      <a:pt x="770890" y="1823720"/>
                    </a:cubicBezTo>
                    <a:cubicBezTo>
                      <a:pt x="763270" y="1789430"/>
                      <a:pt x="767080" y="1728470"/>
                      <a:pt x="765810" y="1652270"/>
                    </a:cubicBezTo>
                    <a:cubicBezTo>
                      <a:pt x="764540" y="1499870"/>
                      <a:pt x="779780" y="1135380"/>
                      <a:pt x="769620" y="958850"/>
                    </a:cubicBezTo>
                    <a:cubicBezTo>
                      <a:pt x="762000" y="849630"/>
                      <a:pt x="755650" y="778510"/>
                      <a:pt x="734060" y="693420"/>
                    </a:cubicBezTo>
                    <a:cubicBezTo>
                      <a:pt x="712470" y="610870"/>
                      <a:pt x="635000" y="513080"/>
                      <a:pt x="638810" y="458470"/>
                    </a:cubicBezTo>
                    <a:cubicBezTo>
                      <a:pt x="641350" y="426720"/>
                      <a:pt x="670560" y="386080"/>
                      <a:pt x="679450" y="387350"/>
                    </a:cubicBezTo>
                    <a:cubicBezTo>
                      <a:pt x="688340" y="389890"/>
                      <a:pt x="688340" y="448310"/>
                      <a:pt x="689610" y="486410"/>
                    </a:cubicBezTo>
                    <a:cubicBezTo>
                      <a:pt x="690880" y="535940"/>
                      <a:pt x="701040" y="626110"/>
                      <a:pt x="681990" y="661670"/>
                    </a:cubicBezTo>
                    <a:cubicBezTo>
                      <a:pt x="669290" y="684530"/>
                      <a:pt x="640080" y="698500"/>
                      <a:pt x="622300" y="702310"/>
                    </a:cubicBezTo>
                    <a:cubicBezTo>
                      <a:pt x="609600" y="704850"/>
                      <a:pt x="598170" y="702310"/>
                      <a:pt x="585470" y="697230"/>
                    </a:cubicBezTo>
                    <a:cubicBezTo>
                      <a:pt x="571500" y="690880"/>
                      <a:pt x="556260" y="680720"/>
                      <a:pt x="544830" y="661670"/>
                    </a:cubicBezTo>
                    <a:cubicBezTo>
                      <a:pt x="525780" y="626110"/>
                      <a:pt x="504190" y="525780"/>
                      <a:pt x="509270" y="485140"/>
                    </a:cubicBezTo>
                    <a:cubicBezTo>
                      <a:pt x="513080" y="463550"/>
                      <a:pt x="523240" y="448310"/>
                      <a:pt x="537210" y="436880"/>
                    </a:cubicBezTo>
                    <a:cubicBezTo>
                      <a:pt x="549910" y="425450"/>
                      <a:pt x="571500" y="417830"/>
                      <a:pt x="589280" y="417830"/>
                    </a:cubicBezTo>
                    <a:cubicBezTo>
                      <a:pt x="607060" y="417830"/>
                      <a:pt x="628650" y="426720"/>
                      <a:pt x="641350" y="438150"/>
                    </a:cubicBezTo>
                    <a:cubicBezTo>
                      <a:pt x="654050" y="450850"/>
                      <a:pt x="665480" y="466090"/>
                      <a:pt x="666750" y="488950"/>
                    </a:cubicBezTo>
                    <a:cubicBezTo>
                      <a:pt x="669290" y="527050"/>
                      <a:pt x="632460" y="624840"/>
                      <a:pt x="605790" y="654050"/>
                    </a:cubicBezTo>
                    <a:cubicBezTo>
                      <a:pt x="590550" y="670560"/>
                      <a:pt x="571500" y="675640"/>
                      <a:pt x="554990" y="678180"/>
                    </a:cubicBezTo>
                    <a:cubicBezTo>
                      <a:pt x="541020" y="680720"/>
                      <a:pt x="528320" y="678180"/>
                      <a:pt x="516890" y="671830"/>
                    </a:cubicBezTo>
                    <a:cubicBezTo>
                      <a:pt x="501650" y="664210"/>
                      <a:pt x="482600" y="648970"/>
                      <a:pt x="474980" y="632460"/>
                    </a:cubicBezTo>
                    <a:cubicBezTo>
                      <a:pt x="467360" y="615950"/>
                      <a:pt x="474980" y="595630"/>
                      <a:pt x="471170" y="575310"/>
                    </a:cubicBezTo>
                    <a:cubicBezTo>
                      <a:pt x="464820" y="551180"/>
                      <a:pt x="462280" y="520700"/>
                      <a:pt x="439420" y="495300"/>
                    </a:cubicBezTo>
                    <a:cubicBezTo>
                      <a:pt x="396240" y="448310"/>
                      <a:pt x="238760" y="411480"/>
                      <a:pt x="186690" y="365760"/>
                    </a:cubicBezTo>
                    <a:cubicBezTo>
                      <a:pt x="154940" y="337820"/>
                      <a:pt x="152400" y="299720"/>
                      <a:pt x="128270" y="279400"/>
                    </a:cubicBezTo>
                    <a:cubicBezTo>
                      <a:pt x="105410" y="260350"/>
                      <a:pt x="64770" y="256540"/>
                      <a:pt x="44450" y="243840"/>
                    </a:cubicBezTo>
                    <a:cubicBezTo>
                      <a:pt x="31750" y="234950"/>
                      <a:pt x="21590" y="226060"/>
                      <a:pt x="13970" y="215900"/>
                    </a:cubicBezTo>
                    <a:cubicBezTo>
                      <a:pt x="7620" y="204470"/>
                      <a:pt x="2540" y="189230"/>
                      <a:pt x="1270" y="176530"/>
                    </a:cubicBezTo>
                    <a:cubicBezTo>
                      <a:pt x="0" y="162560"/>
                      <a:pt x="1270" y="147320"/>
                      <a:pt x="6350" y="134620"/>
                    </a:cubicBezTo>
                    <a:cubicBezTo>
                      <a:pt x="11430" y="123190"/>
                      <a:pt x="20320" y="110490"/>
                      <a:pt x="30480" y="101600"/>
                    </a:cubicBezTo>
                    <a:cubicBezTo>
                      <a:pt x="40640" y="92710"/>
                      <a:pt x="46990" y="87630"/>
                      <a:pt x="68580" y="83820"/>
                    </a:cubicBezTo>
                    <a:cubicBezTo>
                      <a:pt x="142240" y="67310"/>
                      <a:pt x="474980" y="91440"/>
                      <a:pt x="610870" y="102870"/>
                    </a:cubicBezTo>
                    <a:cubicBezTo>
                      <a:pt x="692150" y="109220"/>
                      <a:pt x="727710" y="115570"/>
                      <a:pt x="806450" y="128270"/>
                    </a:cubicBezTo>
                    <a:cubicBezTo>
                      <a:pt x="930910" y="148590"/>
                      <a:pt x="1209040" y="187960"/>
                      <a:pt x="1281430" y="222250"/>
                    </a:cubicBezTo>
                    <a:cubicBezTo>
                      <a:pt x="1305560" y="233680"/>
                      <a:pt x="1315720" y="242570"/>
                      <a:pt x="1325880" y="257810"/>
                    </a:cubicBezTo>
                    <a:cubicBezTo>
                      <a:pt x="1334770" y="273050"/>
                      <a:pt x="1338580" y="297180"/>
                      <a:pt x="1334770" y="313690"/>
                    </a:cubicBezTo>
                    <a:cubicBezTo>
                      <a:pt x="1330960" y="331470"/>
                      <a:pt x="1318260" y="351790"/>
                      <a:pt x="1304290" y="361950"/>
                    </a:cubicBezTo>
                    <a:cubicBezTo>
                      <a:pt x="1290320" y="373380"/>
                      <a:pt x="1273810" y="381000"/>
                      <a:pt x="1249680" y="378460"/>
                    </a:cubicBezTo>
                    <a:cubicBezTo>
                      <a:pt x="1197610" y="373380"/>
                      <a:pt x="1099820" y="280670"/>
                      <a:pt x="1013460" y="251460"/>
                    </a:cubicBezTo>
                    <a:cubicBezTo>
                      <a:pt x="919480" y="218440"/>
                      <a:pt x="753110" y="222250"/>
                      <a:pt x="706120" y="198120"/>
                    </a:cubicBezTo>
                    <a:cubicBezTo>
                      <a:pt x="689610" y="187960"/>
                      <a:pt x="684530" y="180340"/>
                      <a:pt x="678180" y="167640"/>
                    </a:cubicBezTo>
                    <a:cubicBezTo>
                      <a:pt x="669290" y="152400"/>
                      <a:pt x="665480" y="124460"/>
                      <a:pt x="668020" y="107950"/>
                    </a:cubicBezTo>
                    <a:cubicBezTo>
                      <a:pt x="669290" y="92710"/>
                      <a:pt x="675640" y="80010"/>
                      <a:pt x="685800" y="69850"/>
                    </a:cubicBezTo>
                    <a:cubicBezTo>
                      <a:pt x="697230" y="57150"/>
                      <a:pt x="713740" y="44450"/>
                      <a:pt x="737870" y="39370"/>
                    </a:cubicBezTo>
                    <a:cubicBezTo>
                      <a:pt x="784860" y="29210"/>
                      <a:pt x="883920" y="59690"/>
                      <a:pt x="949960" y="54610"/>
                    </a:cubicBezTo>
                    <a:cubicBezTo>
                      <a:pt x="1008380" y="48260"/>
                      <a:pt x="1055370" y="21590"/>
                      <a:pt x="1112520" y="12700"/>
                    </a:cubicBezTo>
                    <a:cubicBezTo>
                      <a:pt x="1169670" y="5080"/>
                      <a:pt x="1234440" y="0"/>
                      <a:pt x="1292860" y="6350"/>
                    </a:cubicBezTo>
                    <a:cubicBezTo>
                      <a:pt x="1347470" y="12700"/>
                      <a:pt x="1398270" y="30480"/>
                      <a:pt x="1451610" y="48260"/>
                    </a:cubicBezTo>
                    <a:cubicBezTo>
                      <a:pt x="1508760" y="68580"/>
                      <a:pt x="1576070" y="111760"/>
                      <a:pt x="1623060" y="121920"/>
                    </a:cubicBezTo>
                    <a:cubicBezTo>
                      <a:pt x="1653540" y="128270"/>
                      <a:pt x="1675130" y="124460"/>
                      <a:pt x="1700530" y="124460"/>
                    </a:cubicBezTo>
                    <a:cubicBezTo>
                      <a:pt x="1727200" y="125730"/>
                      <a:pt x="1757680" y="135890"/>
                      <a:pt x="1779270" y="124460"/>
                    </a:cubicBezTo>
                    <a:cubicBezTo>
                      <a:pt x="1804670" y="111760"/>
                      <a:pt x="1809750" y="55880"/>
                      <a:pt x="1835150" y="43180"/>
                    </a:cubicBezTo>
                    <a:cubicBezTo>
                      <a:pt x="1861820" y="30480"/>
                      <a:pt x="1908810" y="41910"/>
                      <a:pt x="1938020" y="52070"/>
                    </a:cubicBezTo>
                    <a:cubicBezTo>
                      <a:pt x="1964690" y="62230"/>
                      <a:pt x="1979930" y="77470"/>
                      <a:pt x="2004060" y="97790"/>
                    </a:cubicBezTo>
                    <a:cubicBezTo>
                      <a:pt x="2037080" y="127000"/>
                      <a:pt x="2084070" y="176530"/>
                      <a:pt x="2113280" y="214630"/>
                    </a:cubicBezTo>
                    <a:cubicBezTo>
                      <a:pt x="2137410" y="246380"/>
                      <a:pt x="2160270" y="280670"/>
                      <a:pt x="2170430" y="306070"/>
                    </a:cubicBezTo>
                    <a:cubicBezTo>
                      <a:pt x="2176780" y="323850"/>
                      <a:pt x="2179320" y="337820"/>
                      <a:pt x="2176780" y="351790"/>
                    </a:cubicBezTo>
                    <a:cubicBezTo>
                      <a:pt x="2175510" y="365760"/>
                      <a:pt x="2171700" y="381000"/>
                      <a:pt x="2162810" y="393700"/>
                    </a:cubicBezTo>
                    <a:cubicBezTo>
                      <a:pt x="2151380" y="407670"/>
                      <a:pt x="2128520" y="425450"/>
                      <a:pt x="2109470" y="431800"/>
                    </a:cubicBezTo>
                    <a:cubicBezTo>
                      <a:pt x="2089150" y="436880"/>
                      <a:pt x="2061210" y="431800"/>
                      <a:pt x="2044700" y="424180"/>
                    </a:cubicBezTo>
                    <a:cubicBezTo>
                      <a:pt x="2030730" y="417830"/>
                      <a:pt x="2019300" y="407670"/>
                      <a:pt x="2011680" y="394970"/>
                    </a:cubicBezTo>
                    <a:cubicBezTo>
                      <a:pt x="2002790" y="383540"/>
                      <a:pt x="2006600" y="361950"/>
                      <a:pt x="1995170" y="354330"/>
                    </a:cubicBezTo>
                    <a:cubicBezTo>
                      <a:pt x="1979930" y="345440"/>
                      <a:pt x="1936750" y="373380"/>
                      <a:pt x="1918970" y="363220"/>
                    </a:cubicBezTo>
                    <a:cubicBezTo>
                      <a:pt x="1898650" y="351790"/>
                      <a:pt x="1875790" y="288290"/>
                      <a:pt x="1883410" y="281940"/>
                    </a:cubicBezTo>
                    <a:cubicBezTo>
                      <a:pt x="1889760" y="275590"/>
                      <a:pt x="1934210" y="314960"/>
                      <a:pt x="1967230" y="330200"/>
                    </a:cubicBezTo>
                    <a:cubicBezTo>
                      <a:pt x="2010410" y="350520"/>
                      <a:pt x="2084070" y="365760"/>
                      <a:pt x="2122170" y="387350"/>
                    </a:cubicBezTo>
                    <a:cubicBezTo>
                      <a:pt x="2148840" y="402590"/>
                      <a:pt x="2170430" y="417830"/>
                      <a:pt x="2183130" y="434340"/>
                    </a:cubicBezTo>
                    <a:cubicBezTo>
                      <a:pt x="2193290" y="447040"/>
                      <a:pt x="2197100" y="461010"/>
                      <a:pt x="2198370" y="476250"/>
                    </a:cubicBezTo>
                    <a:cubicBezTo>
                      <a:pt x="2199640" y="490220"/>
                      <a:pt x="2198370" y="505460"/>
                      <a:pt x="2192020" y="519430"/>
                    </a:cubicBezTo>
                    <a:cubicBezTo>
                      <a:pt x="2186940" y="532130"/>
                      <a:pt x="2179320" y="544830"/>
                      <a:pt x="2167890" y="554990"/>
                    </a:cubicBezTo>
                    <a:cubicBezTo>
                      <a:pt x="2152650" y="566420"/>
                      <a:pt x="2124710" y="575310"/>
                      <a:pt x="2106930" y="576580"/>
                    </a:cubicBezTo>
                    <a:cubicBezTo>
                      <a:pt x="2091690" y="577850"/>
                      <a:pt x="2081530" y="576580"/>
                      <a:pt x="2063750" y="565150"/>
                    </a:cubicBezTo>
                    <a:cubicBezTo>
                      <a:pt x="2014220" y="532130"/>
                      <a:pt x="1887220" y="339090"/>
                      <a:pt x="1837690" y="267970"/>
                    </a:cubicBezTo>
                    <a:cubicBezTo>
                      <a:pt x="1812290" y="231140"/>
                      <a:pt x="1775460" y="189230"/>
                      <a:pt x="1783080" y="179070"/>
                    </a:cubicBezTo>
                    <a:cubicBezTo>
                      <a:pt x="1790700" y="168910"/>
                      <a:pt x="1858010" y="180340"/>
                      <a:pt x="1866900" y="195580"/>
                    </a:cubicBezTo>
                    <a:cubicBezTo>
                      <a:pt x="1874520" y="210820"/>
                      <a:pt x="1856740" y="246380"/>
                      <a:pt x="1837690" y="270510"/>
                    </a:cubicBezTo>
                    <a:cubicBezTo>
                      <a:pt x="1809750" y="307340"/>
                      <a:pt x="1748790" y="355600"/>
                      <a:pt x="1692910" y="375920"/>
                    </a:cubicBezTo>
                    <a:cubicBezTo>
                      <a:pt x="1635760" y="396240"/>
                      <a:pt x="1574800" y="388620"/>
                      <a:pt x="1497330" y="386080"/>
                    </a:cubicBezTo>
                    <a:cubicBezTo>
                      <a:pt x="1384300" y="383540"/>
                      <a:pt x="1143000" y="363220"/>
                      <a:pt x="1080770" y="340360"/>
                    </a:cubicBezTo>
                    <a:cubicBezTo>
                      <a:pt x="1061720" y="334010"/>
                      <a:pt x="1055370" y="328930"/>
                      <a:pt x="1045210" y="317500"/>
                    </a:cubicBezTo>
                    <a:cubicBezTo>
                      <a:pt x="1033780" y="303530"/>
                      <a:pt x="1022350" y="276860"/>
                      <a:pt x="1021080" y="257810"/>
                    </a:cubicBezTo>
                    <a:cubicBezTo>
                      <a:pt x="1019810" y="243840"/>
                      <a:pt x="1024890" y="228600"/>
                      <a:pt x="1029970" y="215900"/>
                    </a:cubicBezTo>
                    <a:cubicBezTo>
                      <a:pt x="1036320" y="204470"/>
                      <a:pt x="1045210" y="191770"/>
                      <a:pt x="1057910" y="184150"/>
                    </a:cubicBezTo>
                    <a:cubicBezTo>
                      <a:pt x="1073150" y="173990"/>
                      <a:pt x="1093470" y="166370"/>
                      <a:pt x="1118870" y="167640"/>
                    </a:cubicBezTo>
                    <a:cubicBezTo>
                      <a:pt x="1162050" y="167640"/>
                      <a:pt x="1236980" y="209550"/>
                      <a:pt x="1287780" y="217170"/>
                    </a:cubicBezTo>
                    <a:cubicBezTo>
                      <a:pt x="1328420" y="224790"/>
                      <a:pt x="1351280" y="214630"/>
                      <a:pt x="1398270" y="220980"/>
                    </a:cubicBezTo>
                    <a:cubicBezTo>
                      <a:pt x="1489710" y="233680"/>
                      <a:pt x="1700530" y="302260"/>
                      <a:pt x="1790700" y="318770"/>
                    </a:cubicBezTo>
                    <a:cubicBezTo>
                      <a:pt x="1837690" y="327660"/>
                      <a:pt x="1871980" y="320040"/>
                      <a:pt x="1898650" y="331470"/>
                    </a:cubicBezTo>
                    <a:cubicBezTo>
                      <a:pt x="1918970" y="340360"/>
                      <a:pt x="1936750" y="353060"/>
                      <a:pt x="1945640" y="368300"/>
                    </a:cubicBezTo>
                    <a:cubicBezTo>
                      <a:pt x="1955800" y="384810"/>
                      <a:pt x="1959610" y="408940"/>
                      <a:pt x="1957070" y="427990"/>
                    </a:cubicBezTo>
                    <a:cubicBezTo>
                      <a:pt x="1953260" y="445770"/>
                      <a:pt x="1940560" y="467360"/>
                      <a:pt x="1925320" y="478790"/>
                    </a:cubicBezTo>
                    <a:cubicBezTo>
                      <a:pt x="1911350" y="490220"/>
                      <a:pt x="1893570" y="496570"/>
                      <a:pt x="1868170" y="496570"/>
                    </a:cubicBezTo>
                    <a:cubicBezTo>
                      <a:pt x="1816100" y="494030"/>
                      <a:pt x="1705610" y="435610"/>
                      <a:pt x="1634490" y="403860"/>
                    </a:cubicBezTo>
                    <a:cubicBezTo>
                      <a:pt x="1573530" y="375920"/>
                      <a:pt x="1515110" y="331470"/>
                      <a:pt x="1466850" y="316230"/>
                    </a:cubicBezTo>
                    <a:cubicBezTo>
                      <a:pt x="1433830" y="304800"/>
                      <a:pt x="1408430" y="304800"/>
                      <a:pt x="1377950" y="303530"/>
                    </a:cubicBezTo>
                    <a:cubicBezTo>
                      <a:pt x="1344930" y="300990"/>
                      <a:pt x="1313180" y="295910"/>
                      <a:pt x="1275080" y="302260"/>
                    </a:cubicBezTo>
                    <a:cubicBezTo>
                      <a:pt x="1221740" y="309880"/>
                      <a:pt x="1145540" y="350520"/>
                      <a:pt x="1093470" y="358140"/>
                    </a:cubicBezTo>
                    <a:cubicBezTo>
                      <a:pt x="1054100" y="364490"/>
                      <a:pt x="1019810" y="349250"/>
                      <a:pt x="990600" y="359410"/>
                    </a:cubicBezTo>
                    <a:cubicBezTo>
                      <a:pt x="963930" y="369570"/>
                      <a:pt x="938530" y="384810"/>
                      <a:pt x="923290" y="417830"/>
                    </a:cubicBezTo>
                    <a:cubicBezTo>
                      <a:pt x="891540" y="486410"/>
                      <a:pt x="908050" y="709930"/>
                      <a:pt x="914400" y="796290"/>
                    </a:cubicBezTo>
                    <a:cubicBezTo>
                      <a:pt x="918210" y="840740"/>
                      <a:pt x="935990" y="871220"/>
                      <a:pt x="932180" y="899160"/>
                    </a:cubicBezTo>
                    <a:cubicBezTo>
                      <a:pt x="929640" y="919480"/>
                      <a:pt x="919480" y="939800"/>
                      <a:pt x="909320" y="951230"/>
                    </a:cubicBezTo>
                    <a:cubicBezTo>
                      <a:pt x="900430" y="961390"/>
                      <a:pt x="889000" y="967740"/>
                      <a:pt x="876300" y="971550"/>
                    </a:cubicBezTo>
                    <a:cubicBezTo>
                      <a:pt x="859790" y="975360"/>
                      <a:pt x="834390" y="976630"/>
                      <a:pt x="817880" y="967740"/>
                    </a:cubicBezTo>
                    <a:cubicBezTo>
                      <a:pt x="798830" y="957580"/>
                      <a:pt x="782320" y="939800"/>
                      <a:pt x="772160" y="908050"/>
                    </a:cubicBezTo>
                    <a:cubicBezTo>
                      <a:pt x="748030" y="839470"/>
                      <a:pt x="755650" y="607060"/>
                      <a:pt x="767080" y="538480"/>
                    </a:cubicBezTo>
                    <a:cubicBezTo>
                      <a:pt x="770890" y="511810"/>
                      <a:pt x="775970" y="497840"/>
                      <a:pt x="786130" y="485140"/>
                    </a:cubicBezTo>
                    <a:cubicBezTo>
                      <a:pt x="795020" y="473710"/>
                      <a:pt x="805180" y="466090"/>
                      <a:pt x="817880" y="462280"/>
                    </a:cubicBezTo>
                    <a:cubicBezTo>
                      <a:pt x="834390" y="457200"/>
                      <a:pt x="858520" y="453390"/>
                      <a:pt x="876300" y="461010"/>
                    </a:cubicBezTo>
                    <a:cubicBezTo>
                      <a:pt x="895350" y="469900"/>
                      <a:pt x="914400" y="487680"/>
                      <a:pt x="927100" y="516890"/>
                    </a:cubicBezTo>
                    <a:cubicBezTo>
                      <a:pt x="952500" y="581660"/>
                      <a:pt x="928370" y="775970"/>
                      <a:pt x="934720" y="864870"/>
                    </a:cubicBezTo>
                    <a:cubicBezTo>
                      <a:pt x="939800" y="922020"/>
                      <a:pt x="942340" y="942340"/>
                      <a:pt x="952500" y="1002030"/>
                    </a:cubicBezTo>
                    <a:cubicBezTo>
                      <a:pt x="972820" y="1121410"/>
                      <a:pt x="1068070" y="1443990"/>
                      <a:pt x="1064260" y="1532890"/>
                    </a:cubicBezTo>
                    <a:cubicBezTo>
                      <a:pt x="1062990" y="1563370"/>
                      <a:pt x="1057910" y="1579880"/>
                      <a:pt x="1046480" y="1593850"/>
                    </a:cubicBezTo>
                    <a:cubicBezTo>
                      <a:pt x="1035050" y="1605280"/>
                      <a:pt x="1017270" y="1611630"/>
                      <a:pt x="1002030" y="1612900"/>
                    </a:cubicBezTo>
                    <a:cubicBezTo>
                      <a:pt x="988060" y="1614170"/>
                      <a:pt x="967740" y="1607820"/>
                      <a:pt x="956310" y="1598930"/>
                    </a:cubicBezTo>
                    <a:cubicBezTo>
                      <a:pt x="944880" y="1590040"/>
                      <a:pt x="937260" y="1581150"/>
                      <a:pt x="930910" y="1558290"/>
                    </a:cubicBezTo>
                    <a:cubicBezTo>
                      <a:pt x="915670" y="1493520"/>
                      <a:pt x="952500" y="1286510"/>
                      <a:pt x="956310" y="1137920"/>
                    </a:cubicBezTo>
                    <a:cubicBezTo>
                      <a:pt x="962660" y="974090"/>
                      <a:pt x="944880" y="694690"/>
                      <a:pt x="960120" y="617220"/>
                    </a:cubicBezTo>
                    <a:cubicBezTo>
                      <a:pt x="963930" y="594360"/>
                      <a:pt x="965200" y="584200"/>
                      <a:pt x="976630" y="574040"/>
                    </a:cubicBezTo>
                    <a:cubicBezTo>
                      <a:pt x="988060" y="561340"/>
                      <a:pt x="1016000" y="551180"/>
                      <a:pt x="1033780" y="552450"/>
                    </a:cubicBezTo>
                    <a:cubicBezTo>
                      <a:pt x="1047750" y="553720"/>
                      <a:pt x="1064260" y="562610"/>
                      <a:pt x="1074420" y="574040"/>
                    </a:cubicBezTo>
                    <a:cubicBezTo>
                      <a:pt x="1084580" y="585470"/>
                      <a:pt x="1087120" y="596900"/>
                      <a:pt x="1090930" y="617220"/>
                    </a:cubicBezTo>
                    <a:cubicBezTo>
                      <a:pt x="1099820" y="661670"/>
                      <a:pt x="1090930" y="742950"/>
                      <a:pt x="1097280" y="831850"/>
                    </a:cubicBezTo>
                    <a:cubicBezTo>
                      <a:pt x="1106170" y="979170"/>
                      <a:pt x="1169670" y="1339850"/>
                      <a:pt x="1151890" y="1419860"/>
                    </a:cubicBezTo>
                    <a:cubicBezTo>
                      <a:pt x="1145540" y="1442720"/>
                      <a:pt x="1136650" y="1451610"/>
                      <a:pt x="1126490" y="1460500"/>
                    </a:cubicBezTo>
                    <a:cubicBezTo>
                      <a:pt x="1118870" y="1466850"/>
                      <a:pt x="1108710" y="1470660"/>
                      <a:pt x="1098550" y="1473200"/>
                    </a:cubicBezTo>
                    <a:cubicBezTo>
                      <a:pt x="1088390" y="1474470"/>
                      <a:pt x="1076960" y="1474470"/>
                      <a:pt x="1066800" y="1470660"/>
                    </a:cubicBezTo>
                    <a:cubicBezTo>
                      <a:pt x="1054100" y="1465580"/>
                      <a:pt x="1040130" y="1459230"/>
                      <a:pt x="1029970" y="1441450"/>
                    </a:cubicBezTo>
                    <a:cubicBezTo>
                      <a:pt x="1008380" y="1400810"/>
                      <a:pt x="1021080" y="1300480"/>
                      <a:pt x="1002030" y="1195070"/>
                    </a:cubicBezTo>
                    <a:cubicBezTo>
                      <a:pt x="966470" y="1007110"/>
                      <a:pt x="801370" y="513080"/>
                      <a:pt x="796290" y="411480"/>
                    </a:cubicBezTo>
                    <a:cubicBezTo>
                      <a:pt x="795020" y="387350"/>
                      <a:pt x="796290" y="378460"/>
                      <a:pt x="803910" y="367030"/>
                    </a:cubicBezTo>
                    <a:cubicBezTo>
                      <a:pt x="810260" y="354330"/>
                      <a:pt x="825500" y="341630"/>
                      <a:pt x="838200" y="337820"/>
                    </a:cubicBezTo>
                    <a:cubicBezTo>
                      <a:pt x="852170" y="332740"/>
                      <a:pt x="871220" y="334010"/>
                      <a:pt x="883920" y="339090"/>
                    </a:cubicBezTo>
                    <a:cubicBezTo>
                      <a:pt x="896620" y="344170"/>
                      <a:pt x="909320" y="353060"/>
                      <a:pt x="916940" y="370840"/>
                    </a:cubicBezTo>
                    <a:cubicBezTo>
                      <a:pt x="934720" y="412750"/>
                      <a:pt x="911860" y="528320"/>
                      <a:pt x="918210" y="619760"/>
                    </a:cubicBezTo>
                    <a:cubicBezTo>
                      <a:pt x="927100" y="732790"/>
                      <a:pt x="985520" y="938530"/>
                      <a:pt x="971550" y="1000760"/>
                    </a:cubicBezTo>
                    <a:cubicBezTo>
                      <a:pt x="966470" y="1022350"/>
                      <a:pt x="956310" y="1032510"/>
                      <a:pt x="943610" y="1041400"/>
                    </a:cubicBezTo>
                    <a:cubicBezTo>
                      <a:pt x="930910" y="1050290"/>
                      <a:pt x="910590" y="1054100"/>
                      <a:pt x="896620" y="1054100"/>
                    </a:cubicBezTo>
                    <a:cubicBezTo>
                      <a:pt x="885190" y="1054100"/>
                      <a:pt x="873760" y="1050290"/>
                      <a:pt x="864870" y="1042670"/>
                    </a:cubicBezTo>
                    <a:cubicBezTo>
                      <a:pt x="853440" y="1033780"/>
                      <a:pt x="843280" y="1026160"/>
                      <a:pt x="835660" y="1003300"/>
                    </a:cubicBezTo>
                    <a:cubicBezTo>
                      <a:pt x="807720" y="910590"/>
                      <a:pt x="835660" y="353060"/>
                      <a:pt x="850900" y="254000"/>
                    </a:cubicBezTo>
                    <a:cubicBezTo>
                      <a:pt x="853440" y="228600"/>
                      <a:pt x="854710" y="220980"/>
                      <a:pt x="863600" y="208280"/>
                    </a:cubicBezTo>
                    <a:cubicBezTo>
                      <a:pt x="873760" y="193040"/>
                      <a:pt x="896620" y="173990"/>
                      <a:pt x="915670" y="172720"/>
                    </a:cubicBezTo>
                    <a:cubicBezTo>
                      <a:pt x="933450" y="170180"/>
                      <a:pt x="961390" y="181610"/>
                      <a:pt x="974090" y="194310"/>
                    </a:cubicBezTo>
                    <a:cubicBezTo>
                      <a:pt x="984250" y="205740"/>
                      <a:pt x="980440" y="219710"/>
                      <a:pt x="990600" y="238760"/>
                    </a:cubicBezTo>
                    <a:cubicBezTo>
                      <a:pt x="1016000" y="288290"/>
                      <a:pt x="1139190" y="425450"/>
                      <a:pt x="1156970" y="473710"/>
                    </a:cubicBezTo>
                    <a:cubicBezTo>
                      <a:pt x="1163320" y="492760"/>
                      <a:pt x="1163320" y="502920"/>
                      <a:pt x="1159510" y="516890"/>
                    </a:cubicBezTo>
                    <a:cubicBezTo>
                      <a:pt x="1155700" y="532130"/>
                      <a:pt x="1144270" y="551180"/>
                      <a:pt x="1131570" y="561340"/>
                    </a:cubicBezTo>
                    <a:cubicBezTo>
                      <a:pt x="1117600" y="570230"/>
                      <a:pt x="1096010" y="575310"/>
                      <a:pt x="1080770" y="575310"/>
                    </a:cubicBezTo>
                    <a:cubicBezTo>
                      <a:pt x="1068070" y="575310"/>
                      <a:pt x="1057910" y="571500"/>
                      <a:pt x="1047750" y="563880"/>
                    </a:cubicBezTo>
                    <a:cubicBezTo>
                      <a:pt x="1035050" y="554990"/>
                      <a:pt x="1022350" y="542290"/>
                      <a:pt x="1016000" y="521970"/>
                    </a:cubicBezTo>
                    <a:cubicBezTo>
                      <a:pt x="1005840" y="486410"/>
                      <a:pt x="1005840" y="393700"/>
                      <a:pt x="1021080" y="361950"/>
                    </a:cubicBezTo>
                    <a:cubicBezTo>
                      <a:pt x="1029970" y="342900"/>
                      <a:pt x="1047750" y="332740"/>
                      <a:pt x="1061720" y="326390"/>
                    </a:cubicBezTo>
                    <a:cubicBezTo>
                      <a:pt x="1073150" y="321310"/>
                      <a:pt x="1084580" y="320040"/>
                      <a:pt x="1097280" y="322580"/>
                    </a:cubicBezTo>
                    <a:cubicBezTo>
                      <a:pt x="1112520" y="325120"/>
                      <a:pt x="1134110" y="336550"/>
                      <a:pt x="1145540" y="347980"/>
                    </a:cubicBezTo>
                    <a:cubicBezTo>
                      <a:pt x="1154430" y="356870"/>
                      <a:pt x="1158240" y="361950"/>
                      <a:pt x="1162050" y="379730"/>
                    </a:cubicBezTo>
                    <a:cubicBezTo>
                      <a:pt x="1174750" y="447040"/>
                      <a:pt x="1144270" y="815340"/>
                      <a:pt x="1113790" y="889000"/>
                    </a:cubicBezTo>
                    <a:cubicBezTo>
                      <a:pt x="1103630" y="911860"/>
                      <a:pt x="1094740" y="920750"/>
                      <a:pt x="1080770" y="929640"/>
                    </a:cubicBezTo>
                    <a:cubicBezTo>
                      <a:pt x="1065530" y="937260"/>
                      <a:pt x="1043940" y="941070"/>
                      <a:pt x="1028700" y="937260"/>
                    </a:cubicBezTo>
                    <a:cubicBezTo>
                      <a:pt x="1012190" y="934720"/>
                      <a:pt x="993140" y="922020"/>
                      <a:pt x="984250" y="909320"/>
                    </a:cubicBezTo>
                    <a:cubicBezTo>
                      <a:pt x="974090" y="896620"/>
                      <a:pt x="972820" y="881380"/>
                      <a:pt x="969010" y="858520"/>
                    </a:cubicBezTo>
                    <a:cubicBezTo>
                      <a:pt x="962660" y="815340"/>
                      <a:pt x="963930" y="737870"/>
                      <a:pt x="970280" y="670560"/>
                    </a:cubicBezTo>
                    <a:cubicBezTo>
                      <a:pt x="976630" y="593090"/>
                      <a:pt x="995680" y="491490"/>
                      <a:pt x="1012190" y="420370"/>
                    </a:cubicBezTo>
                    <a:cubicBezTo>
                      <a:pt x="1026160" y="364490"/>
                      <a:pt x="1042670" y="307340"/>
                      <a:pt x="1060450" y="274320"/>
                    </a:cubicBezTo>
                    <a:cubicBezTo>
                      <a:pt x="1070610" y="256540"/>
                      <a:pt x="1078230" y="242570"/>
                      <a:pt x="1093470" y="234950"/>
                    </a:cubicBezTo>
                    <a:cubicBezTo>
                      <a:pt x="1109980" y="227330"/>
                      <a:pt x="1141730" y="224790"/>
                      <a:pt x="1159510" y="232410"/>
                    </a:cubicBezTo>
                    <a:cubicBezTo>
                      <a:pt x="1177290" y="241300"/>
                      <a:pt x="1191260" y="262890"/>
                      <a:pt x="1200150" y="287020"/>
                    </a:cubicBezTo>
                    <a:cubicBezTo>
                      <a:pt x="1212850" y="321310"/>
                      <a:pt x="1211580" y="389890"/>
                      <a:pt x="1207770" y="429260"/>
                    </a:cubicBezTo>
                    <a:cubicBezTo>
                      <a:pt x="1205230" y="458470"/>
                      <a:pt x="1197610" y="478790"/>
                      <a:pt x="1188720" y="505460"/>
                    </a:cubicBezTo>
                    <a:cubicBezTo>
                      <a:pt x="1179830" y="535940"/>
                      <a:pt x="1169670" y="581660"/>
                      <a:pt x="1154430" y="604520"/>
                    </a:cubicBezTo>
                    <a:cubicBezTo>
                      <a:pt x="1143000" y="621030"/>
                      <a:pt x="1129030" y="633730"/>
                      <a:pt x="1112520" y="640080"/>
                    </a:cubicBezTo>
                    <a:cubicBezTo>
                      <a:pt x="1097280" y="645160"/>
                      <a:pt x="1074420" y="645160"/>
                      <a:pt x="1057910" y="638810"/>
                    </a:cubicBezTo>
                    <a:cubicBezTo>
                      <a:pt x="1042670" y="632460"/>
                      <a:pt x="1028700" y="619760"/>
                      <a:pt x="1018540" y="601980"/>
                    </a:cubicBezTo>
                    <a:cubicBezTo>
                      <a:pt x="1000760" y="572770"/>
                      <a:pt x="991870" y="509270"/>
                      <a:pt x="985520" y="467360"/>
                    </a:cubicBezTo>
                    <a:cubicBezTo>
                      <a:pt x="980440" y="433070"/>
                      <a:pt x="975360" y="392430"/>
                      <a:pt x="981710" y="369570"/>
                    </a:cubicBezTo>
                    <a:cubicBezTo>
                      <a:pt x="985520" y="355600"/>
                      <a:pt x="991870" y="346710"/>
                      <a:pt x="1002030" y="337820"/>
                    </a:cubicBezTo>
                    <a:cubicBezTo>
                      <a:pt x="1014730" y="328930"/>
                      <a:pt x="1037590" y="318770"/>
                      <a:pt x="1054100" y="317500"/>
                    </a:cubicBezTo>
                    <a:cubicBezTo>
                      <a:pt x="1071880" y="317500"/>
                      <a:pt x="1093470" y="326390"/>
                      <a:pt x="1106170" y="336550"/>
                    </a:cubicBezTo>
                    <a:cubicBezTo>
                      <a:pt x="1120140" y="347980"/>
                      <a:pt x="1129030" y="361950"/>
                      <a:pt x="1132840" y="386080"/>
                    </a:cubicBezTo>
                    <a:cubicBezTo>
                      <a:pt x="1143000" y="445770"/>
                      <a:pt x="1089660" y="600710"/>
                      <a:pt x="1074420" y="708660"/>
                    </a:cubicBezTo>
                    <a:cubicBezTo>
                      <a:pt x="1059180" y="816610"/>
                      <a:pt x="1064260" y="979170"/>
                      <a:pt x="1042670" y="1033780"/>
                    </a:cubicBezTo>
                    <a:cubicBezTo>
                      <a:pt x="1033780" y="1054100"/>
                      <a:pt x="1024890" y="1064260"/>
                      <a:pt x="1010920" y="1073150"/>
                    </a:cubicBezTo>
                    <a:cubicBezTo>
                      <a:pt x="996950" y="1080770"/>
                      <a:pt x="975360" y="1083310"/>
                      <a:pt x="961390" y="1080770"/>
                    </a:cubicBezTo>
                    <a:cubicBezTo>
                      <a:pt x="949960" y="1079500"/>
                      <a:pt x="939800" y="1075690"/>
                      <a:pt x="930910" y="1066800"/>
                    </a:cubicBezTo>
                    <a:cubicBezTo>
                      <a:pt x="919480" y="1057910"/>
                      <a:pt x="911860" y="1047750"/>
                      <a:pt x="905510" y="1023620"/>
                    </a:cubicBezTo>
                    <a:cubicBezTo>
                      <a:pt x="886460" y="956310"/>
                      <a:pt x="899160" y="695960"/>
                      <a:pt x="905510" y="595630"/>
                    </a:cubicBezTo>
                    <a:cubicBezTo>
                      <a:pt x="909320" y="541020"/>
                      <a:pt x="906780" y="499110"/>
                      <a:pt x="922020" y="469900"/>
                    </a:cubicBezTo>
                    <a:cubicBezTo>
                      <a:pt x="932180" y="449580"/>
                      <a:pt x="951230" y="430530"/>
                      <a:pt x="970280" y="425450"/>
                    </a:cubicBezTo>
                    <a:cubicBezTo>
                      <a:pt x="989330" y="420370"/>
                      <a:pt x="1021080" y="431800"/>
                      <a:pt x="1035050" y="440690"/>
                    </a:cubicBezTo>
                    <a:cubicBezTo>
                      <a:pt x="1045210" y="448310"/>
                      <a:pt x="1049020" y="454660"/>
                      <a:pt x="1054100" y="468630"/>
                    </a:cubicBezTo>
                    <a:cubicBezTo>
                      <a:pt x="1065530" y="494030"/>
                      <a:pt x="1087120" y="586740"/>
                      <a:pt x="1080770" y="589280"/>
                    </a:cubicBezTo>
                    <a:cubicBezTo>
                      <a:pt x="1076960" y="591820"/>
                      <a:pt x="1041400" y="553720"/>
                      <a:pt x="1038860" y="525780"/>
                    </a:cubicBezTo>
                    <a:cubicBezTo>
                      <a:pt x="1035050" y="472440"/>
                      <a:pt x="1111250" y="332740"/>
                      <a:pt x="1146810" y="287020"/>
                    </a:cubicBezTo>
                    <a:cubicBezTo>
                      <a:pt x="1165860" y="264160"/>
                      <a:pt x="1181100" y="247650"/>
                      <a:pt x="1201420" y="243840"/>
                    </a:cubicBezTo>
                    <a:cubicBezTo>
                      <a:pt x="1221740" y="240030"/>
                      <a:pt x="1252220" y="251460"/>
                      <a:pt x="1267460" y="264160"/>
                    </a:cubicBezTo>
                    <a:cubicBezTo>
                      <a:pt x="1280160" y="274320"/>
                      <a:pt x="1283970" y="289560"/>
                      <a:pt x="1290320" y="311150"/>
                    </a:cubicBezTo>
                    <a:cubicBezTo>
                      <a:pt x="1301750" y="355600"/>
                      <a:pt x="1305560" y="443230"/>
                      <a:pt x="1309370" y="514350"/>
                    </a:cubicBezTo>
                    <a:cubicBezTo>
                      <a:pt x="1313180" y="593090"/>
                      <a:pt x="1320800" y="715010"/>
                      <a:pt x="1310640" y="765810"/>
                    </a:cubicBezTo>
                    <a:cubicBezTo>
                      <a:pt x="1306830" y="789940"/>
                      <a:pt x="1301750" y="803910"/>
                      <a:pt x="1292860" y="815340"/>
                    </a:cubicBezTo>
                    <a:cubicBezTo>
                      <a:pt x="1285240" y="825500"/>
                      <a:pt x="1276350" y="833120"/>
                      <a:pt x="1263650" y="835660"/>
                    </a:cubicBezTo>
                    <a:cubicBezTo>
                      <a:pt x="1245870" y="840740"/>
                      <a:pt x="1211580" y="838200"/>
                      <a:pt x="1195070" y="828040"/>
                    </a:cubicBezTo>
                    <a:cubicBezTo>
                      <a:pt x="1179830" y="819150"/>
                      <a:pt x="1170940" y="805180"/>
                      <a:pt x="1164590" y="784860"/>
                    </a:cubicBezTo>
                    <a:cubicBezTo>
                      <a:pt x="1151890" y="744220"/>
                      <a:pt x="1159510" y="660400"/>
                      <a:pt x="1162050" y="591820"/>
                    </a:cubicBezTo>
                    <a:cubicBezTo>
                      <a:pt x="1165860" y="508000"/>
                      <a:pt x="1170940" y="372110"/>
                      <a:pt x="1187450" y="320040"/>
                    </a:cubicBezTo>
                    <a:cubicBezTo>
                      <a:pt x="1195070" y="297180"/>
                      <a:pt x="1202690" y="284480"/>
                      <a:pt x="1215390" y="274320"/>
                    </a:cubicBezTo>
                    <a:cubicBezTo>
                      <a:pt x="1229360" y="264160"/>
                      <a:pt x="1249680" y="256540"/>
                      <a:pt x="1267460" y="257810"/>
                    </a:cubicBezTo>
                    <a:cubicBezTo>
                      <a:pt x="1283970" y="259080"/>
                      <a:pt x="1304290" y="267970"/>
                      <a:pt x="1315720" y="279400"/>
                    </a:cubicBezTo>
                    <a:cubicBezTo>
                      <a:pt x="1327150" y="292100"/>
                      <a:pt x="1332230" y="302260"/>
                      <a:pt x="1338580" y="328930"/>
                    </a:cubicBezTo>
                    <a:cubicBezTo>
                      <a:pt x="1357630" y="425450"/>
                      <a:pt x="1365250" y="943610"/>
                      <a:pt x="1327150" y="1024890"/>
                    </a:cubicBezTo>
                    <a:cubicBezTo>
                      <a:pt x="1318260" y="1047750"/>
                      <a:pt x="1303020" y="1052830"/>
                      <a:pt x="1290320" y="1057910"/>
                    </a:cubicBezTo>
                    <a:cubicBezTo>
                      <a:pt x="1280160" y="1062990"/>
                      <a:pt x="1268730" y="1064260"/>
                      <a:pt x="1257300" y="1062990"/>
                    </a:cubicBezTo>
                    <a:cubicBezTo>
                      <a:pt x="1243330" y="1060450"/>
                      <a:pt x="1223010" y="1049020"/>
                      <a:pt x="1212850" y="1038860"/>
                    </a:cubicBezTo>
                    <a:cubicBezTo>
                      <a:pt x="1203960" y="1031240"/>
                      <a:pt x="1201420" y="1026160"/>
                      <a:pt x="1197610" y="1009650"/>
                    </a:cubicBezTo>
                    <a:cubicBezTo>
                      <a:pt x="1183640" y="951230"/>
                      <a:pt x="1186180" y="662940"/>
                      <a:pt x="1206500" y="588010"/>
                    </a:cubicBezTo>
                    <a:cubicBezTo>
                      <a:pt x="1214120" y="558800"/>
                      <a:pt x="1223010" y="542290"/>
                      <a:pt x="1236980" y="530860"/>
                    </a:cubicBezTo>
                    <a:cubicBezTo>
                      <a:pt x="1249680" y="520700"/>
                      <a:pt x="1270000" y="516890"/>
                      <a:pt x="1286510" y="519430"/>
                    </a:cubicBezTo>
                    <a:cubicBezTo>
                      <a:pt x="1301750" y="520700"/>
                      <a:pt x="1319530" y="530860"/>
                      <a:pt x="1329690" y="542290"/>
                    </a:cubicBezTo>
                    <a:cubicBezTo>
                      <a:pt x="1339850" y="554990"/>
                      <a:pt x="1343660" y="566420"/>
                      <a:pt x="1347470" y="589280"/>
                    </a:cubicBezTo>
                    <a:cubicBezTo>
                      <a:pt x="1356360" y="647700"/>
                      <a:pt x="1347470" y="786130"/>
                      <a:pt x="1341120" y="909320"/>
                    </a:cubicBezTo>
                    <a:cubicBezTo>
                      <a:pt x="1330960" y="1075690"/>
                      <a:pt x="1315720" y="1412240"/>
                      <a:pt x="1286510" y="1501140"/>
                    </a:cubicBezTo>
                    <a:cubicBezTo>
                      <a:pt x="1277620" y="1530350"/>
                      <a:pt x="1270000" y="1544320"/>
                      <a:pt x="1254760" y="1554480"/>
                    </a:cubicBezTo>
                    <a:cubicBezTo>
                      <a:pt x="1239520" y="1563370"/>
                      <a:pt x="1210310" y="1564640"/>
                      <a:pt x="1192530" y="1558290"/>
                    </a:cubicBezTo>
                    <a:cubicBezTo>
                      <a:pt x="1176020" y="1550670"/>
                      <a:pt x="1167130" y="1536700"/>
                      <a:pt x="1154430" y="1508760"/>
                    </a:cubicBezTo>
                    <a:cubicBezTo>
                      <a:pt x="1113790" y="1413510"/>
                      <a:pt x="1084580" y="975360"/>
                      <a:pt x="1049020" y="805180"/>
                    </a:cubicBezTo>
                    <a:cubicBezTo>
                      <a:pt x="1029970" y="707390"/>
                      <a:pt x="985520" y="614680"/>
                      <a:pt x="989330" y="575310"/>
                    </a:cubicBezTo>
                    <a:cubicBezTo>
                      <a:pt x="990600" y="562610"/>
                      <a:pt x="995680" y="556260"/>
                      <a:pt x="1003300" y="548640"/>
                    </a:cubicBezTo>
                    <a:cubicBezTo>
                      <a:pt x="1012190" y="539750"/>
                      <a:pt x="1028700" y="529590"/>
                      <a:pt x="1042670" y="528320"/>
                    </a:cubicBezTo>
                    <a:cubicBezTo>
                      <a:pt x="1056640" y="527050"/>
                      <a:pt x="1075690" y="530860"/>
                      <a:pt x="1087120" y="538480"/>
                    </a:cubicBezTo>
                    <a:cubicBezTo>
                      <a:pt x="1098550" y="547370"/>
                      <a:pt x="1107440" y="558800"/>
                      <a:pt x="1112520" y="575310"/>
                    </a:cubicBezTo>
                    <a:cubicBezTo>
                      <a:pt x="1117600" y="600710"/>
                      <a:pt x="1101090" y="636270"/>
                      <a:pt x="1098550" y="683260"/>
                    </a:cubicBezTo>
                    <a:cubicBezTo>
                      <a:pt x="1092200" y="772160"/>
                      <a:pt x="1117600" y="1010920"/>
                      <a:pt x="1098550" y="1073150"/>
                    </a:cubicBezTo>
                    <a:cubicBezTo>
                      <a:pt x="1090930" y="1094740"/>
                      <a:pt x="1084580" y="1104900"/>
                      <a:pt x="1070610" y="1113790"/>
                    </a:cubicBezTo>
                    <a:cubicBezTo>
                      <a:pt x="1054100" y="1122680"/>
                      <a:pt x="1023620" y="1126490"/>
                      <a:pt x="1005840" y="1121410"/>
                    </a:cubicBezTo>
                    <a:cubicBezTo>
                      <a:pt x="990600" y="1116330"/>
                      <a:pt x="976630" y="1101090"/>
                      <a:pt x="969010" y="1088390"/>
                    </a:cubicBezTo>
                    <a:cubicBezTo>
                      <a:pt x="963930" y="1078230"/>
                      <a:pt x="961390" y="1073150"/>
                      <a:pt x="961390" y="1056640"/>
                    </a:cubicBezTo>
                    <a:cubicBezTo>
                      <a:pt x="963930" y="979170"/>
                      <a:pt x="1093470" y="515620"/>
                      <a:pt x="1151890" y="439420"/>
                    </a:cubicBezTo>
                    <a:cubicBezTo>
                      <a:pt x="1170940" y="415290"/>
                      <a:pt x="1186180" y="407670"/>
                      <a:pt x="1205230" y="405130"/>
                    </a:cubicBezTo>
                    <a:cubicBezTo>
                      <a:pt x="1224280" y="403860"/>
                      <a:pt x="1248410" y="411480"/>
                      <a:pt x="1263650" y="429260"/>
                    </a:cubicBezTo>
                    <a:cubicBezTo>
                      <a:pt x="1294130" y="466090"/>
                      <a:pt x="1301750" y="575310"/>
                      <a:pt x="1314450" y="657860"/>
                    </a:cubicBezTo>
                    <a:cubicBezTo>
                      <a:pt x="1330960" y="753110"/>
                      <a:pt x="1351280" y="916940"/>
                      <a:pt x="1348740" y="969010"/>
                    </a:cubicBezTo>
                    <a:cubicBezTo>
                      <a:pt x="1348740" y="985520"/>
                      <a:pt x="1347470" y="991870"/>
                      <a:pt x="1342390" y="1003300"/>
                    </a:cubicBezTo>
                    <a:cubicBezTo>
                      <a:pt x="1334770" y="1016000"/>
                      <a:pt x="1320800" y="1032510"/>
                      <a:pt x="1305560" y="1038860"/>
                    </a:cubicBezTo>
                    <a:cubicBezTo>
                      <a:pt x="1287780" y="1045210"/>
                      <a:pt x="1254760" y="1042670"/>
                      <a:pt x="1238250" y="1033780"/>
                    </a:cubicBezTo>
                    <a:cubicBezTo>
                      <a:pt x="1223010" y="1026160"/>
                      <a:pt x="1215390" y="1014730"/>
                      <a:pt x="1206500" y="993140"/>
                    </a:cubicBezTo>
                    <a:cubicBezTo>
                      <a:pt x="1187450" y="946150"/>
                      <a:pt x="1165860" y="787400"/>
                      <a:pt x="1174750" y="737870"/>
                    </a:cubicBezTo>
                    <a:cubicBezTo>
                      <a:pt x="1178560" y="713740"/>
                      <a:pt x="1186180" y="701040"/>
                      <a:pt x="1198880" y="689610"/>
                    </a:cubicBezTo>
                    <a:cubicBezTo>
                      <a:pt x="1211580" y="678180"/>
                      <a:pt x="1231900" y="670560"/>
                      <a:pt x="1248410" y="670560"/>
                    </a:cubicBezTo>
                    <a:cubicBezTo>
                      <a:pt x="1264920" y="670560"/>
                      <a:pt x="1286510" y="678180"/>
                      <a:pt x="1299210" y="688340"/>
                    </a:cubicBezTo>
                    <a:cubicBezTo>
                      <a:pt x="1311910" y="699770"/>
                      <a:pt x="1319530" y="715010"/>
                      <a:pt x="1324610" y="735330"/>
                    </a:cubicBezTo>
                    <a:cubicBezTo>
                      <a:pt x="1332230" y="767080"/>
                      <a:pt x="1328420" y="807720"/>
                      <a:pt x="1324610" y="864870"/>
                    </a:cubicBezTo>
                    <a:cubicBezTo>
                      <a:pt x="1315720" y="982980"/>
                      <a:pt x="1261110" y="1263650"/>
                      <a:pt x="1245870" y="1400810"/>
                    </a:cubicBezTo>
                    <a:cubicBezTo>
                      <a:pt x="1235710" y="1487170"/>
                      <a:pt x="1245870" y="1572260"/>
                      <a:pt x="1229360" y="1611630"/>
                    </a:cubicBezTo>
                    <a:cubicBezTo>
                      <a:pt x="1221740" y="1631950"/>
                      <a:pt x="1210310" y="1642110"/>
                      <a:pt x="1197610" y="1649730"/>
                    </a:cubicBezTo>
                    <a:cubicBezTo>
                      <a:pt x="1188720" y="1656080"/>
                      <a:pt x="1177290" y="1658620"/>
                      <a:pt x="1165860" y="1658620"/>
                    </a:cubicBezTo>
                    <a:cubicBezTo>
                      <a:pt x="1151890" y="1657350"/>
                      <a:pt x="1130300" y="1649730"/>
                      <a:pt x="1120140" y="1642110"/>
                    </a:cubicBezTo>
                    <a:cubicBezTo>
                      <a:pt x="1109980" y="1634490"/>
                      <a:pt x="1104900" y="1630680"/>
                      <a:pt x="1099820" y="1614170"/>
                    </a:cubicBezTo>
                    <a:cubicBezTo>
                      <a:pt x="1079500" y="1553210"/>
                      <a:pt x="1066800" y="1195070"/>
                      <a:pt x="1088390" y="1122680"/>
                    </a:cubicBezTo>
                    <a:cubicBezTo>
                      <a:pt x="1096010" y="1099820"/>
                      <a:pt x="1104900" y="1090930"/>
                      <a:pt x="1117600" y="1082040"/>
                    </a:cubicBezTo>
                    <a:cubicBezTo>
                      <a:pt x="1130300" y="1073150"/>
                      <a:pt x="1149350" y="1068070"/>
                      <a:pt x="1164590" y="1070610"/>
                    </a:cubicBezTo>
                    <a:cubicBezTo>
                      <a:pt x="1181100" y="1071880"/>
                      <a:pt x="1198880" y="1082040"/>
                      <a:pt x="1209040" y="1093470"/>
                    </a:cubicBezTo>
                    <a:cubicBezTo>
                      <a:pt x="1219200" y="1104900"/>
                      <a:pt x="1221740" y="1115060"/>
                      <a:pt x="1226820" y="1139190"/>
                    </a:cubicBezTo>
                    <a:cubicBezTo>
                      <a:pt x="1242060" y="1225550"/>
                      <a:pt x="1252220" y="1635760"/>
                      <a:pt x="1229360" y="1729740"/>
                    </a:cubicBezTo>
                    <a:cubicBezTo>
                      <a:pt x="1221740" y="1761490"/>
                      <a:pt x="1212850" y="1778000"/>
                      <a:pt x="1197610" y="1789430"/>
                    </a:cubicBezTo>
                    <a:cubicBezTo>
                      <a:pt x="1184910" y="1799590"/>
                      <a:pt x="1163320" y="1803400"/>
                      <a:pt x="1148080" y="1802130"/>
                    </a:cubicBezTo>
                    <a:cubicBezTo>
                      <a:pt x="1131570" y="1799590"/>
                      <a:pt x="1113790" y="1789430"/>
                      <a:pt x="1102360" y="1778000"/>
                    </a:cubicBezTo>
                    <a:cubicBezTo>
                      <a:pt x="1092200" y="1765300"/>
                      <a:pt x="1080770" y="1750060"/>
                      <a:pt x="1084580" y="1729740"/>
                    </a:cubicBezTo>
                    <a:cubicBezTo>
                      <a:pt x="1093470" y="1678940"/>
                      <a:pt x="1233170" y="1562100"/>
                      <a:pt x="1286510" y="1490980"/>
                    </a:cubicBezTo>
                    <a:cubicBezTo>
                      <a:pt x="1327150" y="1437640"/>
                      <a:pt x="1361440" y="1370330"/>
                      <a:pt x="1386840" y="1346200"/>
                    </a:cubicBezTo>
                    <a:cubicBezTo>
                      <a:pt x="1397000" y="1334770"/>
                      <a:pt x="1403350" y="1329690"/>
                      <a:pt x="1416050" y="1327150"/>
                    </a:cubicBezTo>
                    <a:cubicBezTo>
                      <a:pt x="1432560" y="1323340"/>
                      <a:pt x="1466850" y="1325880"/>
                      <a:pt x="1482090" y="1338580"/>
                    </a:cubicBezTo>
                    <a:cubicBezTo>
                      <a:pt x="1498600" y="1350010"/>
                      <a:pt x="1507490" y="1372870"/>
                      <a:pt x="1511300" y="1399540"/>
                    </a:cubicBezTo>
                    <a:cubicBezTo>
                      <a:pt x="1517650" y="1437640"/>
                      <a:pt x="1503680" y="1508760"/>
                      <a:pt x="1492250" y="1549400"/>
                    </a:cubicBezTo>
                    <a:cubicBezTo>
                      <a:pt x="1484630" y="1579880"/>
                      <a:pt x="1473200" y="1607820"/>
                      <a:pt x="1461770" y="1625600"/>
                    </a:cubicBezTo>
                    <a:cubicBezTo>
                      <a:pt x="1452880" y="1637030"/>
                      <a:pt x="1446530" y="1645920"/>
                      <a:pt x="1436370" y="1652270"/>
                    </a:cubicBezTo>
                    <a:cubicBezTo>
                      <a:pt x="1422400" y="1658620"/>
                      <a:pt x="1399540" y="1664970"/>
                      <a:pt x="1383030" y="1662430"/>
                    </a:cubicBezTo>
                    <a:cubicBezTo>
                      <a:pt x="1366520" y="1659890"/>
                      <a:pt x="1346200" y="1648460"/>
                      <a:pt x="1336040" y="1634490"/>
                    </a:cubicBezTo>
                    <a:cubicBezTo>
                      <a:pt x="1324610" y="1617980"/>
                      <a:pt x="1318260" y="1588770"/>
                      <a:pt x="1322070" y="1564640"/>
                    </a:cubicBezTo>
                    <a:cubicBezTo>
                      <a:pt x="1327150" y="1537970"/>
                      <a:pt x="1348740" y="1508760"/>
                      <a:pt x="1366520" y="1482090"/>
                    </a:cubicBezTo>
                    <a:cubicBezTo>
                      <a:pt x="1386840" y="1454150"/>
                      <a:pt x="1412240" y="1427480"/>
                      <a:pt x="1436370" y="1402080"/>
                    </a:cubicBezTo>
                    <a:cubicBezTo>
                      <a:pt x="1460500" y="1377950"/>
                      <a:pt x="1487170" y="1353820"/>
                      <a:pt x="1513840" y="1334770"/>
                    </a:cubicBezTo>
                    <a:cubicBezTo>
                      <a:pt x="1539240" y="1316990"/>
                      <a:pt x="1567180" y="1290320"/>
                      <a:pt x="1595120" y="1291590"/>
                    </a:cubicBezTo>
                    <a:cubicBezTo>
                      <a:pt x="1626870" y="1294130"/>
                      <a:pt x="1680210" y="1327150"/>
                      <a:pt x="1692910" y="1360170"/>
                    </a:cubicBezTo>
                    <a:cubicBezTo>
                      <a:pt x="1706880" y="1399540"/>
                      <a:pt x="1672590" y="1466850"/>
                      <a:pt x="1653540" y="1521460"/>
                    </a:cubicBezTo>
                    <a:cubicBezTo>
                      <a:pt x="1630680" y="1579880"/>
                      <a:pt x="1554480" y="1691640"/>
                      <a:pt x="1563370" y="1700530"/>
                    </a:cubicBezTo>
                    <a:cubicBezTo>
                      <a:pt x="1569720" y="1704340"/>
                      <a:pt x="1598930" y="1667510"/>
                      <a:pt x="1626870" y="1654810"/>
                    </a:cubicBezTo>
                    <a:cubicBezTo>
                      <a:pt x="1670050" y="1633220"/>
                      <a:pt x="1746250" y="1624330"/>
                      <a:pt x="1808480" y="1601470"/>
                    </a:cubicBezTo>
                    <a:cubicBezTo>
                      <a:pt x="1882140" y="1574800"/>
                      <a:pt x="1968500" y="1536700"/>
                      <a:pt x="2037080" y="1502410"/>
                    </a:cubicBezTo>
                    <a:cubicBezTo>
                      <a:pt x="2098040" y="1471930"/>
                      <a:pt x="2152650" y="1441450"/>
                      <a:pt x="2204720" y="1407160"/>
                    </a:cubicBezTo>
                    <a:cubicBezTo>
                      <a:pt x="2251710" y="1374140"/>
                      <a:pt x="2301240" y="1319530"/>
                      <a:pt x="2335530" y="1300480"/>
                    </a:cubicBezTo>
                    <a:cubicBezTo>
                      <a:pt x="2353310" y="1291590"/>
                      <a:pt x="2366010" y="1286510"/>
                      <a:pt x="2379980" y="1286510"/>
                    </a:cubicBezTo>
                    <a:cubicBezTo>
                      <a:pt x="2395220" y="1287780"/>
                      <a:pt x="2413000" y="1297940"/>
                      <a:pt x="2423160" y="1306830"/>
                    </a:cubicBezTo>
                    <a:cubicBezTo>
                      <a:pt x="2432050" y="1314450"/>
                      <a:pt x="2438400" y="1322070"/>
                      <a:pt x="2439670" y="1333500"/>
                    </a:cubicBezTo>
                    <a:cubicBezTo>
                      <a:pt x="2443480" y="1350010"/>
                      <a:pt x="2439670" y="1371600"/>
                      <a:pt x="2428240" y="1394460"/>
                    </a:cubicBezTo>
                    <a:cubicBezTo>
                      <a:pt x="2409190" y="1433830"/>
                      <a:pt x="2355850" y="1482090"/>
                      <a:pt x="2302510" y="1530350"/>
                    </a:cubicBezTo>
                    <a:cubicBezTo>
                      <a:pt x="2230120" y="1596390"/>
                      <a:pt x="2073910" y="1727200"/>
                      <a:pt x="2024380" y="1742440"/>
                    </a:cubicBezTo>
                    <a:cubicBezTo>
                      <a:pt x="2010410" y="1747520"/>
                      <a:pt x="2002790" y="1746250"/>
                      <a:pt x="1992630" y="1742440"/>
                    </a:cubicBezTo>
                    <a:cubicBezTo>
                      <a:pt x="1978660" y="1737360"/>
                      <a:pt x="1960880" y="1727200"/>
                      <a:pt x="1953260" y="1713230"/>
                    </a:cubicBezTo>
                    <a:cubicBezTo>
                      <a:pt x="1943100" y="1697990"/>
                      <a:pt x="1940560" y="1677670"/>
                      <a:pt x="1946910" y="1649730"/>
                    </a:cubicBezTo>
                    <a:cubicBezTo>
                      <a:pt x="1963420" y="1579880"/>
                      <a:pt x="2115820" y="1358900"/>
                      <a:pt x="2156460" y="1315720"/>
                    </a:cubicBezTo>
                    <a:cubicBezTo>
                      <a:pt x="2167890" y="1301750"/>
                      <a:pt x="2171700" y="1297940"/>
                      <a:pt x="2183130" y="1294130"/>
                    </a:cubicBezTo>
                    <a:cubicBezTo>
                      <a:pt x="2197100" y="1289050"/>
                      <a:pt x="2218690" y="1287780"/>
                      <a:pt x="2233930" y="1292860"/>
                    </a:cubicBezTo>
                    <a:cubicBezTo>
                      <a:pt x="2249170" y="1296670"/>
                      <a:pt x="2265680" y="1310640"/>
                      <a:pt x="2273300" y="1324610"/>
                    </a:cubicBezTo>
                    <a:cubicBezTo>
                      <a:pt x="2282190" y="1338580"/>
                      <a:pt x="2286000" y="1350010"/>
                      <a:pt x="2282190" y="1374140"/>
                    </a:cubicBezTo>
                    <a:cubicBezTo>
                      <a:pt x="2269490" y="1447800"/>
                      <a:pt x="2091690" y="1746250"/>
                      <a:pt x="2049780" y="1799590"/>
                    </a:cubicBezTo>
                    <a:cubicBezTo>
                      <a:pt x="2038350" y="1813560"/>
                      <a:pt x="2033270" y="1817370"/>
                      <a:pt x="2023110" y="1823720"/>
                    </a:cubicBezTo>
                    <a:cubicBezTo>
                      <a:pt x="2014220" y="1828800"/>
                      <a:pt x="2001520" y="1832610"/>
                      <a:pt x="1990090" y="1831340"/>
                    </a:cubicBezTo>
                    <a:cubicBezTo>
                      <a:pt x="1974850" y="1831340"/>
                      <a:pt x="1953260" y="1823720"/>
                      <a:pt x="1940560" y="1813560"/>
                    </a:cubicBezTo>
                    <a:cubicBezTo>
                      <a:pt x="1927860" y="1803400"/>
                      <a:pt x="1918970" y="1781810"/>
                      <a:pt x="1916430" y="1767840"/>
                    </a:cubicBezTo>
                    <a:cubicBezTo>
                      <a:pt x="1913890" y="1755140"/>
                      <a:pt x="1915160" y="1744980"/>
                      <a:pt x="1920240" y="1732280"/>
                    </a:cubicBezTo>
                    <a:cubicBezTo>
                      <a:pt x="1927860" y="1711960"/>
                      <a:pt x="1945640" y="1692910"/>
                      <a:pt x="1973580" y="1662430"/>
                    </a:cubicBezTo>
                    <a:cubicBezTo>
                      <a:pt x="2039620" y="1587500"/>
                      <a:pt x="2252980" y="1372870"/>
                      <a:pt x="2338070" y="1303020"/>
                    </a:cubicBezTo>
                    <a:cubicBezTo>
                      <a:pt x="2378710" y="1268730"/>
                      <a:pt x="2406650" y="1235710"/>
                      <a:pt x="2435860" y="1235710"/>
                    </a:cubicBezTo>
                    <a:cubicBezTo>
                      <a:pt x="2462530" y="1236980"/>
                      <a:pt x="2496820" y="1263650"/>
                      <a:pt x="2509520" y="1286510"/>
                    </a:cubicBezTo>
                    <a:cubicBezTo>
                      <a:pt x="2523490" y="1310640"/>
                      <a:pt x="2518410" y="1348740"/>
                      <a:pt x="2515870" y="1380490"/>
                    </a:cubicBezTo>
                    <a:cubicBezTo>
                      <a:pt x="2513330" y="1414780"/>
                      <a:pt x="2508250" y="1440180"/>
                      <a:pt x="2495550" y="1483360"/>
                    </a:cubicBezTo>
                    <a:cubicBezTo>
                      <a:pt x="2475230" y="1560830"/>
                      <a:pt x="2419350" y="1741170"/>
                      <a:pt x="2387600" y="1797050"/>
                    </a:cubicBezTo>
                    <a:cubicBezTo>
                      <a:pt x="2373630" y="1821180"/>
                      <a:pt x="2366010" y="1836420"/>
                      <a:pt x="2349500" y="1844040"/>
                    </a:cubicBezTo>
                    <a:cubicBezTo>
                      <a:pt x="2331720" y="1852930"/>
                      <a:pt x="2301240" y="1854200"/>
                      <a:pt x="2283460" y="1845310"/>
                    </a:cubicBezTo>
                    <a:cubicBezTo>
                      <a:pt x="2265680" y="1836420"/>
                      <a:pt x="2249170" y="1817370"/>
                      <a:pt x="2245360" y="1790700"/>
                    </a:cubicBezTo>
                    <a:cubicBezTo>
                      <a:pt x="2237740" y="1736090"/>
                      <a:pt x="2311400" y="1565910"/>
                      <a:pt x="2340610" y="1517650"/>
                    </a:cubicBezTo>
                    <a:cubicBezTo>
                      <a:pt x="2353310" y="1496060"/>
                      <a:pt x="2360930" y="1485900"/>
                      <a:pt x="2376170" y="1478280"/>
                    </a:cubicBezTo>
                    <a:cubicBezTo>
                      <a:pt x="2390140" y="1470660"/>
                      <a:pt x="2411730" y="1468120"/>
                      <a:pt x="2428240" y="1471930"/>
                    </a:cubicBezTo>
                    <a:cubicBezTo>
                      <a:pt x="2443480" y="1475740"/>
                      <a:pt x="2461260" y="1488440"/>
                      <a:pt x="2471420" y="1502410"/>
                    </a:cubicBezTo>
                    <a:cubicBezTo>
                      <a:pt x="2480310" y="1516380"/>
                      <a:pt x="2482850" y="1534160"/>
                      <a:pt x="2482850" y="1553210"/>
                    </a:cubicBezTo>
                    <a:cubicBezTo>
                      <a:pt x="2482850" y="1582420"/>
                      <a:pt x="2468880" y="1621790"/>
                      <a:pt x="2454910" y="1656080"/>
                    </a:cubicBezTo>
                    <a:cubicBezTo>
                      <a:pt x="2438400" y="1694180"/>
                      <a:pt x="2414270" y="1748790"/>
                      <a:pt x="2386330" y="1771650"/>
                    </a:cubicBezTo>
                    <a:cubicBezTo>
                      <a:pt x="2367280" y="1786890"/>
                      <a:pt x="2339340" y="1795780"/>
                      <a:pt x="2319020" y="1793240"/>
                    </a:cubicBezTo>
                    <a:cubicBezTo>
                      <a:pt x="2298700" y="1789430"/>
                      <a:pt x="2272030" y="1769110"/>
                      <a:pt x="2263140" y="1750060"/>
                    </a:cubicBezTo>
                    <a:cubicBezTo>
                      <a:pt x="2254250" y="1731010"/>
                      <a:pt x="2268220" y="1705610"/>
                      <a:pt x="2266950" y="1678940"/>
                    </a:cubicBezTo>
                    <a:cubicBezTo>
                      <a:pt x="2263140" y="1642110"/>
                      <a:pt x="2241550" y="1596390"/>
                      <a:pt x="2240280" y="1551940"/>
                    </a:cubicBezTo>
                    <a:cubicBezTo>
                      <a:pt x="2239010" y="1504950"/>
                      <a:pt x="2242820" y="1437640"/>
                      <a:pt x="2260600" y="1403350"/>
                    </a:cubicBezTo>
                    <a:cubicBezTo>
                      <a:pt x="2273300" y="1379220"/>
                      <a:pt x="2294890" y="1361440"/>
                      <a:pt x="2313940" y="1355090"/>
                    </a:cubicBezTo>
                    <a:cubicBezTo>
                      <a:pt x="2331720" y="1350010"/>
                      <a:pt x="2354580" y="1355090"/>
                      <a:pt x="2368550" y="1361440"/>
                    </a:cubicBezTo>
                    <a:cubicBezTo>
                      <a:pt x="2381250" y="1366520"/>
                      <a:pt x="2390140" y="1375410"/>
                      <a:pt x="2396490" y="1385570"/>
                    </a:cubicBezTo>
                    <a:cubicBezTo>
                      <a:pt x="2405380" y="1399540"/>
                      <a:pt x="2411730" y="1417320"/>
                      <a:pt x="2410460" y="1438910"/>
                    </a:cubicBezTo>
                    <a:cubicBezTo>
                      <a:pt x="2407920" y="1478280"/>
                      <a:pt x="2371090" y="1550670"/>
                      <a:pt x="2348230" y="1593850"/>
                    </a:cubicBezTo>
                    <a:cubicBezTo>
                      <a:pt x="2329180" y="1630680"/>
                      <a:pt x="2311400" y="1659890"/>
                      <a:pt x="2286000" y="1687830"/>
                    </a:cubicBezTo>
                    <a:cubicBezTo>
                      <a:pt x="2260600" y="1717040"/>
                      <a:pt x="2225040" y="1750060"/>
                      <a:pt x="2198370" y="1766570"/>
                    </a:cubicBezTo>
                    <a:cubicBezTo>
                      <a:pt x="2180590" y="1776730"/>
                      <a:pt x="2164080" y="1784350"/>
                      <a:pt x="2147570" y="1783080"/>
                    </a:cubicBezTo>
                    <a:cubicBezTo>
                      <a:pt x="2127250" y="1780540"/>
                      <a:pt x="2098040" y="1765300"/>
                      <a:pt x="2086610" y="1747520"/>
                    </a:cubicBezTo>
                    <a:cubicBezTo>
                      <a:pt x="2075180" y="1729740"/>
                      <a:pt x="2075180" y="1704340"/>
                      <a:pt x="2080260" y="1677670"/>
                    </a:cubicBezTo>
                    <a:cubicBezTo>
                      <a:pt x="2089150" y="1635760"/>
                      <a:pt x="2127250" y="1578610"/>
                      <a:pt x="2159000" y="1526540"/>
                    </a:cubicBezTo>
                    <a:cubicBezTo>
                      <a:pt x="2195830" y="1466850"/>
                      <a:pt x="2255520" y="1374140"/>
                      <a:pt x="2291080" y="1339850"/>
                    </a:cubicBezTo>
                    <a:cubicBezTo>
                      <a:pt x="2307590" y="1324610"/>
                      <a:pt x="2320290" y="1315720"/>
                      <a:pt x="2334260" y="1311910"/>
                    </a:cubicBezTo>
                    <a:cubicBezTo>
                      <a:pt x="2345690" y="1308100"/>
                      <a:pt x="2358390" y="1309370"/>
                      <a:pt x="2369820" y="1311910"/>
                    </a:cubicBezTo>
                    <a:cubicBezTo>
                      <a:pt x="2379980" y="1314450"/>
                      <a:pt x="2391410" y="1319530"/>
                      <a:pt x="2400300" y="1328420"/>
                    </a:cubicBezTo>
                    <a:cubicBezTo>
                      <a:pt x="2410460" y="1339850"/>
                      <a:pt x="2421890" y="1358900"/>
                      <a:pt x="2423160" y="1375410"/>
                    </a:cubicBezTo>
                    <a:cubicBezTo>
                      <a:pt x="2425700" y="1391920"/>
                      <a:pt x="2413000" y="1402080"/>
                      <a:pt x="2410460" y="1426210"/>
                    </a:cubicBezTo>
                    <a:cubicBezTo>
                      <a:pt x="2405380" y="1479550"/>
                      <a:pt x="2439670" y="1631950"/>
                      <a:pt x="2433320" y="1690370"/>
                    </a:cubicBezTo>
                    <a:cubicBezTo>
                      <a:pt x="2429510" y="1720850"/>
                      <a:pt x="2423160" y="1742440"/>
                      <a:pt x="2410460" y="1757680"/>
                    </a:cubicBezTo>
                    <a:cubicBezTo>
                      <a:pt x="2399030" y="1770380"/>
                      <a:pt x="2377440" y="1779270"/>
                      <a:pt x="2362200" y="1781810"/>
                    </a:cubicBezTo>
                    <a:cubicBezTo>
                      <a:pt x="2350770" y="1784350"/>
                      <a:pt x="2338070" y="1781810"/>
                      <a:pt x="2326640" y="1776730"/>
                    </a:cubicBezTo>
                    <a:cubicBezTo>
                      <a:pt x="2312670" y="1770380"/>
                      <a:pt x="2294890" y="1753870"/>
                      <a:pt x="2287270" y="1741170"/>
                    </a:cubicBezTo>
                    <a:cubicBezTo>
                      <a:pt x="2280920" y="1729740"/>
                      <a:pt x="2275840" y="1722120"/>
                      <a:pt x="2278380" y="1705610"/>
                    </a:cubicBezTo>
                    <a:cubicBezTo>
                      <a:pt x="2287270" y="1656080"/>
                      <a:pt x="2402840" y="1527810"/>
                      <a:pt x="2461260" y="1431290"/>
                    </a:cubicBezTo>
                    <a:cubicBezTo>
                      <a:pt x="2520950" y="1330960"/>
                      <a:pt x="2585720" y="1164590"/>
                      <a:pt x="2632710" y="1113790"/>
                    </a:cubicBezTo>
                    <a:cubicBezTo>
                      <a:pt x="2653030" y="1090930"/>
                      <a:pt x="2669540" y="1080770"/>
                      <a:pt x="2688590" y="1078230"/>
                    </a:cubicBezTo>
                    <a:cubicBezTo>
                      <a:pt x="2703830" y="1075690"/>
                      <a:pt x="2724150" y="1082040"/>
                      <a:pt x="2735580" y="1090930"/>
                    </a:cubicBezTo>
                    <a:cubicBezTo>
                      <a:pt x="2748280" y="1099820"/>
                      <a:pt x="2759710" y="1112520"/>
                      <a:pt x="2763520" y="1132840"/>
                    </a:cubicBezTo>
                    <a:cubicBezTo>
                      <a:pt x="2772410" y="1177290"/>
                      <a:pt x="2750820" y="1272540"/>
                      <a:pt x="2720340" y="1358900"/>
                    </a:cubicBezTo>
                    <a:cubicBezTo>
                      <a:pt x="2673350" y="1489710"/>
                      <a:pt x="2526030" y="1767840"/>
                      <a:pt x="2471420" y="1826260"/>
                    </a:cubicBezTo>
                    <a:cubicBezTo>
                      <a:pt x="2453640" y="1844040"/>
                      <a:pt x="2442210" y="1847850"/>
                      <a:pt x="2428240" y="1851660"/>
                    </a:cubicBezTo>
                    <a:cubicBezTo>
                      <a:pt x="2416810" y="1854200"/>
                      <a:pt x="2405380" y="1854200"/>
                      <a:pt x="2393950" y="1849120"/>
                    </a:cubicBezTo>
                    <a:cubicBezTo>
                      <a:pt x="2381250" y="1844040"/>
                      <a:pt x="2363470" y="1830070"/>
                      <a:pt x="2354580" y="1818640"/>
                    </a:cubicBezTo>
                    <a:cubicBezTo>
                      <a:pt x="2348230" y="1809750"/>
                      <a:pt x="2344420" y="1800860"/>
                      <a:pt x="2344420" y="1786890"/>
                    </a:cubicBezTo>
                    <a:cubicBezTo>
                      <a:pt x="2345690" y="1760220"/>
                      <a:pt x="2363470" y="1719580"/>
                      <a:pt x="2383790" y="1673860"/>
                    </a:cubicBezTo>
                    <a:cubicBezTo>
                      <a:pt x="2419350" y="1597660"/>
                      <a:pt x="2510790" y="1423670"/>
                      <a:pt x="2556510" y="1374140"/>
                    </a:cubicBezTo>
                    <a:cubicBezTo>
                      <a:pt x="2575560" y="1353820"/>
                      <a:pt x="2590800" y="1342390"/>
                      <a:pt x="2608580" y="1339850"/>
                    </a:cubicBezTo>
                    <a:cubicBezTo>
                      <a:pt x="2625090" y="1337310"/>
                      <a:pt x="2644140" y="1342390"/>
                      <a:pt x="2655570" y="1351280"/>
                    </a:cubicBezTo>
                    <a:cubicBezTo>
                      <a:pt x="2669540" y="1362710"/>
                      <a:pt x="2679700" y="1384300"/>
                      <a:pt x="2683510" y="1408430"/>
                    </a:cubicBezTo>
                    <a:cubicBezTo>
                      <a:pt x="2689860" y="1449070"/>
                      <a:pt x="2670810" y="1521460"/>
                      <a:pt x="2654300" y="1576070"/>
                    </a:cubicBezTo>
                    <a:cubicBezTo>
                      <a:pt x="2637790" y="1631950"/>
                      <a:pt x="2609850" y="1709420"/>
                      <a:pt x="2584450" y="1739900"/>
                    </a:cubicBezTo>
                    <a:cubicBezTo>
                      <a:pt x="2570480" y="1755140"/>
                      <a:pt x="2556510" y="1764030"/>
                      <a:pt x="2541270" y="1766570"/>
                    </a:cubicBezTo>
                    <a:cubicBezTo>
                      <a:pt x="2524760" y="1770380"/>
                      <a:pt x="2504440" y="1766570"/>
                      <a:pt x="2490470" y="1758950"/>
                    </a:cubicBezTo>
                    <a:cubicBezTo>
                      <a:pt x="2476500" y="1751330"/>
                      <a:pt x="2462530" y="1734820"/>
                      <a:pt x="2457450" y="1719580"/>
                    </a:cubicBezTo>
                    <a:cubicBezTo>
                      <a:pt x="2452370" y="1704340"/>
                      <a:pt x="2452370" y="1691640"/>
                      <a:pt x="2458720" y="1668780"/>
                    </a:cubicBezTo>
                    <a:cubicBezTo>
                      <a:pt x="2481580" y="1596390"/>
                      <a:pt x="2675890" y="1320800"/>
                      <a:pt x="2717800" y="1267460"/>
                    </a:cubicBezTo>
                    <a:cubicBezTo>
                      <a:pt x="2729230" y="1253490"/>
                      <a:pt x="2731770" y="1248410"/>
                      <a:pt x="2743200" y="1243330"/>
                    </a:cubicBezTo>
                    <a:cubicBezTo>
                      <a:pt x="2755900" y="1235710"/>
                      <a:pt x="2778760" y="1231900"/>
                      <a:pt x="2794000" y="1233170"/>
                    </a:cubicBezTo>
                    <a:cubicBezTo>
                      <a:pt x="2805430" y="1234440"/>
                      <a:pt x="2816860" y="1239520"/>
                      <a:pt x="2825750" y="1247140"/>
                    </a:cubicBezTo>
                    <a:cubicBezTo>
                      <a:pt x="2837180" y="1257300"/>
                      <a:pt x="2847340" y="1271270"/>
                      <a:pt x="2852420" y="1291590"/>
                    </a:cubicBezTo>
                    <a:cubicBezTo>
                      <a:pt x="2862580" y="1325880"/>
                      <a:pt x="2854960" y="1398270"/>
                      <a:pt x="2849880" y="1443990"/>
                    </a:cubicBezTo>
                    <a:cubicBezTo>
                      <a:pt x="2844800" y="1483360"/>
                      <a:pt x="2835910" y="1511300"/>
                      <a:pt x="2823210" y="1553210"/>
                    </a:cubicBezTo>
                    <a:cubicBezTo>
                      <a:pt x="2804160" y="1612900"/>
                      <a:pt x="2762250" y="1724660"/>
                      <a:pt x="2740660" y="1766570"/>
                    </a:cubicBezTo>
                    <a:cubicBezTo>
                      <a:pt x="2730500" y="1785620"/>
                      <a:pt x="2724150" y="1797050"/>
                      <a:pt x="2713990" y="1805940"/>
                    </a:cubicBezTo>
                    <a:cubicBezTo>
                      <a:pt x="2705100" y="1814830"/>
                      <a:pt x="2694940" y="1821180"/>
                      <a:pt x="2683510" y="1822450"/>
                    </a:cubicBezTo>
                    <a:cubicBezTo>
                      <a:pt x="2668270" y="1826260"/>
                      <a:pt x="2645410" y="1823720"/>
                      <a:pt x="2631440" y="1816100"/>
                    </a:cubicBezTo>
                    <a:cubicBezTo>
                      <a:pt x="2616200" y="1808480"/>
                      <a:pt x="2602230" y="1795780"/>
                      <a:pt x="2595880" y="1776730"/>
                    </a:cubicBezTo>
                    <a:cubicBezTo>
                      <a:pt x="2586990" y="1747520"/>
                      <a:pt x="2599690" y="1694180"/>
                      <a:pt x="2609850" y="1648460"/>
                    </a:cubicBezTo>
                    <a:cubicBezTo>
                      <a:pt x="2622550" y="1595120"/>
                      <a:pt x="2655570" y="1527810"/>
                      <a:pt x="2667000" y="1477010"/>
                    </a:cubicBezTo>
                    <a:cubicBezTo>
                      <a:pt x="2675890" y="1438910"/>
                      <a:pt x="2669540" y="1409700"/>
                      <a:pt x="2679700" y="1372870"/>
                    </a:cubicBezTo>
                    <a:cubicBezTo>
                      <a:pt x="2691130" y="1325880"/>
                      <a:pt x="2711450" y="1268730"/>
                      <a:pt x="2739390" y="1220470"/>
                    </a:cubicBezTo>
                    <a:cubicBezTo>
                      <a:pt x="2768600" y="1168400"/>
                      <a:pt x="2815590" y="1094740"/>
                      <a:pt x="2851150" y="1070610"/>
                    </a:cubicBezTo>
                    <a:cubicBezTo>
                      <a:pt x="2871470" y="1057910"/>
                      <a:pt x="2890520" y="1055370"/>
                      <a:pt x="2909570" y="1057910"/>
                    </a:cubicBezTo>
                    <a:cubicBezTo>
                      <a:pt x="2927350" y="1059180"/>
                      <a:pt x="2948940" y="1071880"/>
                      <a:pt x="2961640" y="1085850"/>
                    </a:cubicBezTo>
                    <a:cubicBezTo>
                      <a:pt x="2974340" y="1099820"/>
                      <a:pt x="2983230" y="1122680"/>
                      <a:pt x="2981960" y="1141730"/>
                    </a:cubicBezTo>
                    <a:cubicBezTo>
                      <a:pt x="2981960" y="1159510"/>
                      <a:pt x="2962910" y="1197610"/>
                      <a:pt x="2961640" y="1197610"/>
                    </a:cubicBezTo>
                    <a:cubicBezTo>
                      <a:pt x="2957830" y="1196340"/>
                      <a:pt x="2970530" y="1106170"/>
                      <a:pt x="2975610" y="1106170"/>
                    </a:cubicBezTo>
                    <a:cubicBezTo>
                      <a:pt x="2979420" y="1106170"/>
                      <a:pt x="2989580" y="1172210"/>
                      <a:pt x="2985770" y="1203960"/>
                    </a:cubicBezTo>
                    <a:cubicBezTo>
                      <a:pt x="2983230" y="1234440"/>
                      <a:pt x="2969260" y="1258570"/>
                      <a:pt x="2954020" y="1292860"/>
                    </a:cubicBezTo>
                    <a:cubicBezTo>
                      <a:pt x="2932430" y="1342390"/>
                      <a:pt x="2894330" y="1412240"/>
                      <a:pt x="2857500" y="1469390"/>
                    </a:cubicBezTo>
                    <a:cubicBezTo>
                      <a:pt x="2820670" y="1526540"/>
                      <a:pt x="2771140" y="1604010"/>
                      <a:pt x="2736850" y="1635760"/>
                    </a:cubicBezTo>
                    <a:cubicBezTo>
                      <a:pt x="2716530" y="1653540"/>
                      <a:pt x="2700020" y="1663700"/>
                      <a:pt x="2683510" y="1667510"/>
                    </a:cubicBezTo>
                    <a:cubicBezTo>
                      <a:pt x="2669540" y="1671320"/>
                      <a:pt x="2654300" y="1668780"/>
                      <a:pt x="2641600" y="1664970"/>
                    </a:cubicBezTo>
                    <a:cubicBezTo>
                      <a:pt x="2628900" y="1661160"/>
                      <a:pt x="2616200" y="1652270"/>
                      <a:pt x="2606040" y="1643380"/>
                    </a:cubicBezTo>
                    <a:cubicBezTo>
                      <a:pt x="2597150" y="1633220"/>
                      <a:pt x="2588260" y="1620520"/>
                      <a:pt x="2584450" y="1607820"/>
                    </a:cubicBezTo>
                    <a:cubicBezTo>
                      <a:pt x="2580640" y="1595120"/>
                      <a:pt x="2579370" y="1583690"/>
                      <a:pt x="2581910" y="1565910"/>
                    </a:cubicBezTo>
                    <a:cubicBezTo>
                      <a:pt x="2588260" y="1535430"/>
                      <a:pt x="2607310" y="1483360"/>
                      <a:pt x="2636520" y="1440180"/>
                    </a:cubicBezTo>
                    <a:cubicBezTo>
                      <a:pt x="2674620" y="1380490"/>
                      <a:pt x="2749550" y="1299210"/>
                      <a:pt x="2810510" y="1250950"/>
                    </a:cubicBezTo>
                    <a:cubicBezTo>
                      <a:pt x="2862580" y="1210310"/>
                      <a:pt x="2915920" y="1176020"/>
                      <a:pt x="2969260" y="1160780"/>
                    </a:cubicBezTo>
                    <a:cubicBezTo>
                      <a:pt x="3017520" y="1148080"/>
                      <a:pt x="3078480" y="1150620"/>
                      <a:pt x="3112770" y="1154430"/>
                    </a:cubicBezTo>
                    <a:cubicBezTo>
                      <a:pt x="3130550" y="1155700"/>
                      <a:pt x="3141980" y="1158240"/>
                      <a:pt x="3153410" y="1164590"/>
                    </a:cubicBezTo>
                    <a:cubicBezTo>
                      <a:pt x="3166110" y="1170940"/>
                      <a:pt x="3178810" y="1181100"/>
                      <a:pt x="3186430" y="1193800"/>
                    </a:cubicBezTo>
                    <a:cubicBezTo>
                      <a:pt x="3195320" y="1209040"/>
                      <a:pt x="3204210" y="1235710"/>
                      <a:pt x="3201670" y="1256030"/>
                    </a:cubicBezTo>
                    <a:cubicBezTo>
                      <a:pt x="3199130" y="1275080"/>
                      <a:pt x="3185160" y="1299210"/>
                      <a:pt x="3172460" y="1311910"/>
                    </a:cubicBezTo>
                    <a:cubicBezTo>
                      <a:pt x="3161030" y="1322070"/>
                      <a:pt x="3152140" y="1327150"/>
                      <a:pt x="3134360" y="1332230"/>
                    </a:cubicBezTo>
                    <a:cubicBezTo>
                      <a:pt x="3094990" y="1342390"/>
                      <a:pt x="3001010" y="1327150"/>
                      <a:pt x="2943860" y="1334770"/>
                    </a:cubicBezTo>
                    <a:cubicBezTo>
                      <a:pt x="2895600" y="1341120"/>
                      <a:pt x="2846070" y="1374140"/>
                      <a:pt x="2813050" y="1370330"/>
                    </a:cubicBezTo>
                    <a:cubicBezTo>
                      <a:pt x="2790190" y="1366520"/>
                      <a:pt x="2769870" y="1350010"/>
                      <a:pt x="2758440" y="1336040"/>
                    </a:cubicBezTo>
                    <a:cubicBezTo>
                      <a:pt x="2748280" y="1324610"/>
                      <a:pt x="2743200" y="1310640"/>
                      <a:pt x="2740660" y="1296670"/>
                    </a:cubicBezTo>
                    <a:cubicBezTo>
                      <a:pt x="2738120" y="1282700"/>
                      <a:pt x="2738120" y="1267460"/>
                      <a:pt x="2743200" y="1253490"/>
                    </a:cubicBezTo>
                    <a:cubicBezTo>
                      <a:pt x="2747010" y="1239520"/>
                      <a:pt x="2750820" y="1228090"/>
                      <a:pt x="2764790" y="1216660"/>
                    </a:cubicBezTo>
                    <a:cubicBezTo>
                      <a:pt x="2794000" y="1193800"/>
                      <a:pt x="2877820" y="1174750"/>
                      <a:pt x="2934970" y="1165860"/>
                    </a:cubicBezTo>
                    <a:cubicBezTo>
                      <a:pt x="2992120" y="1156970"/>
                      <a:pt x="3040380" y="1160780"/>
                      <a:pt x="3107690" y="1164590"/>
                    </a:cubicBezTo>
                    <a:cubicBezTo>
                      <a:pt x="3205480" y="1172210"/>
                      <a:pt x="3384550" y="1196340"/>
                      <a:pt x="3468370" y="1216660"/>
                    </a:cubicBezTo>
                    <a:cubicBezTo>
                      <a:pt x="3514090" y="1226820"/>
                      <a:pt x="3548380" y="1254760"/>
                      <a:pt x="3573780" y="1250950"/>
                    </a:cubicBezTo>
                    <a:cubicBezTo>
                      <a:pt x="3590290" y="1249680"/>
                      <a:pt x="3599180" y="1229360"/>
                      <a:pt x="3610610" y="1226820"/>
                    </a:cubicBezTo>
                    <a:cubicBezTo>
                      <a:pt x="3618230" y="1225550"/>
                      <a:pt x="3623310" y="1226820"/>
                      <a:pt x="3632200" y="1229360"/>
                    </a:cubicBezTo>
                    <a:cubicBezTo>
                      <a:pt x="3646170" y="1235710"/>
                      <a:pt x="3674110" y="1249680"/>
                      <a:pt x="3685540" y="1266190"/>
                    </a:cubicBezTo>
                    <a:cubicBezTo>
                      <a:pt x="3696970" y="1283970"/>
                      <a:pt x="3703320" y="1309370"/>
                      <a:pt x="3700780" y="1329690"/>
                    </a:cubicBezTo>
                    <a:cubicBezTo>
                      <a:pt x="3699510" y="1350010"/>
                      <a:pt x="3684270" y="1374140"/>
                      <a:pt x="3671570" y="1388110"/>
                    </a:cubicBezTo>
                    <a:cubicBezTo>
                      <a:pt x="3660140" y="1398270"/>
                      <a:pt x="3653790" y="1403350"/>
                      <a:pt x="3632200" y="1408430"/>
                    </a:cubicBezTo>
                    <a:cubicBezTo>
                      <a:pt x="3544570" y="1427480"/>
                      <a:pt x="3025140" y="1405890"/>
                      <a:pt x="2938780" y="1383030"/>
                    </a:cubicBezTo>
                    <a:cubicBezTo>
                      <a:pt x="2917190" y="1377950"/>
                      <a:pt x="2910840" y="1372870"/>
                      <a:pt x="2900680" y="1362710"/>
                    </a:cubicBezTo>
                    <a:cubicBezTo>
                      <a:pt x="2890520" y="1353820"/>
                      <a:pt x="2880360" y="1342390"/>
                      <a:pt x="2875280" y="1328420"/>
                    </a:cubicBezTo>
                    <a:cubicBezTo>
                      <a:pt x="2870200" y="1310640"/>
                      <a:pt x="2868930" y="1282700"/>
                      <a:pt x="2875280" y="1263650"/>
                    </a:cubicBezTo>
                    <a:cubicBezTo>
                      <a:pt x="2882900" y="1245870"/>
                      <a:pt x="2901950" y="1225550"/>
                      <a:pt x="2918460" y="1216660"/>
                    </a:cubicBezTo>
                    <a:cubicBezTo>
                      <a:pt x="2931160" y="1209040"/>
                      <a:pt x="2937510" y="1209040"/>
                      <a:pt x="2960370" y="1206500"/>
                    </a:cubicBezTo>
                    <a:cubicBezTo>
                      <a:pt x="3037840" y="1197610"/>
                      <a:pt x="3395980" y="1239520"/>
                      <a:pt x="3492500" y="1220470"/>
                    </a:cubicBezTo>
                    <a:cubicBezTo>
                      <a:pt x="3529330" y="1212850"/>
                      <a:pt x="3545840" y="1209040"/>
                      <a:pt x="3566160" y="1187450"/>
                    </a:cubicBezTo>
                    <a:cubicBezTo>
                      <a:pt x="3596640" y="1155700"/>
                      <a:pt x="3602990" y="1057910"/>
                      <a:pt x="3629660" y="1019810"/>
                    </a:cubicBezTo>
                    <a:cubicBezTo>
                      <a:pt x="3647440" y="994410"/>
                      <a:pt x="3666490" y="979170"/>
                      <a:pt x="3690620" y="969010"/>
                    </a:cubicBezTo>
                    <a:cubicBezTo>
                      <a:pt x="3714750" y="958850"/>
                      <a:pt x="3745230" y="957580"/>
                      <a:pt x="3774440" y="960120"/>
                    </a:cubicBezTo>
                    <a:cubicBezTo>
                      <a:pt x="3804920" y="962660"/>
                      <a:pt x="3840480" y="975360"/>
                      <a:pt x="3868420" y="989330"/>
                    </a:cubicBezTo>
                    <a:cubicBezTo>
                      <a:pt x="3893820" y="1002030"/>
                      <a:pt x="3909060" y="1013460"/>
                      <a:pt x="3934460" y="1037590"/>
                    </a:cubicBezTo>
                    <a:cubicBezTo>
                      <a:pt x="3981450" y="1082040"/>
                      <a:pt x="4080510" y="1195070"/>
                      <a:pt x="4110990" y="1252220"/>
                    </a:cubicBezTo>
                    <a:cubicBezTo>
                      <a:pt x="4128770" y="1285240"/>
                      <a:pt x="4130040" y="1310640"/>
                      <a:pt x="4135120" y="1338580"/>
                    </a:cubicBezTo>
                    <a:cubicBezTo>
                      <a:pt x="4140200" y="1363980"/>
                      <a:pt x="4144010" y="1389380"/>
                      <a:pt x="4141470" y="1416050"/>
                    </a:cubicBezTo>
                    <a:cubicBezTo>
                      <a:pt x="4138930" y="1443990"/>
                      <a:pt x="4133850" y="1480820"/>
                      <a:pt x="4118610" y="1504950"/>
                    </a:cubicBezTo>
                    <a:cubicBezTo>
                      <a:pt x="4103370" y="1527810"/>
                      <a:pt x="4072890" y="1537970"/>
                      <a:pt x="4053840" y="1558290"/>
                    </a:cubicBezTo>
                    <a:cubicBezTo>
                      <a:pt x="4036060" y="1577340"/>
                      <a:pt x="4022090" y="1597660"/>
                      <a:pt x="4009390" y="1620520"/>
                    </a:cubicBezTo>
                    <a:cubicBezTo>
                      <a:pt x="3994150" y="1647190"/>
                      <a:pt x="3982720" y="1673860"/>
                      <a:pt x="3973830" y="1711960"/>
                    </a:cubicBezTo>
                    <a:cubicBezTo>
                      <a:pt x="3961130" y="1770380"/>
                      <a:pt x="3972560" y="1898650"/>
                      <a:pt x="3956050" y="1940560"/>
                    </a:cubicBezTo>
                    <a:cubicBezTo>
                      <a:pt x="3948430" y="1958340"/>
                      <a:pt x="3939540" y="1965960"/>
                      <a:pt x="3928110" y="1974850"/>
                    </a:cubicBezTo>
                    <a:cubicBezTo>
                      <a:pt x="3916680" y="1983740"/>
                      <a:pt x="3903980" y="1991360"/>
                      <a:pt x="3888740" y="1992630"/>
                    </a:cubicBezTo>
                    <a:cubicBezTo>
                      <a:pt x="3869690" y="1995170"/>
                      <a:pt x="3840480" y="1988820"/>
                      <a:pt x="3823970" y="1979930"/>
                    </a:cubicBezTo>
                    <a:cubicBezTo>
                      <a:pt x="3810000" y="1973580"/>
                      <a:pt x="3799840" y="1960880"/>
                      <a:pt x="3793490" y="1949450"/>
                    </a:cubicBezTo>
                    <a:cubicBezTo>
                      <a:pt x="3785870" y="1936750"/>
                      <a:pt x="3782060" y="1924050"/>
                      <a:pt x="3779520" y="1906270"/>
                    </a:cubicBezTo>
                    <a:cubicBezTo>
                      <a:pt x="3778250" y="1880870"/>
                      <a:pt x="3776980" y="1841500"/>
                      <a:pt x="3790950" y="1808480"/>
                    </a:cubicBezTo>
                    <a:cubicBezTo>
                      <a:pt x="3808730" y="1764030"/>
                      <a:pt x="3862070" y="1703070"/>
                      <a:pt x="3897630" y="1671320"/>
                    </a:cubicBezTo>
                    <a:cubicBezTo>
                      <a:pt x="3923030" y="1649730"/>
                      <a:pt x="3963670" y="1652270"/>
                      <a:pt x="3972560" y="1626870"/>
                    </a:cubicBezTo>
                    <a:cubicBezTo>
                      <a:pt x="3985260" y="1590040"/>
                      <a:pt x="3915410" y="1502410"/>
                      <a:pt x="3906520" y="1454150"/>
                    </a:cubicBezTo>
                    <a:cubicBezTo>
                      <a:pt x="3900170" y="1422400"/>
                      <a:pt x="3901440" y="1397000"/>
                      <a:pt x="3906520" y="1370330"/>
                    </a:cubicBezTo>
                    <a:cubicBezTo>
                      <a:pt x="3910330" y="1344930"/>
                      <a:pt x="3923030" y="1318260"/>
                      <a:pt x="3935730" y="1294130"/>
                    </a:cubicBezTo>
                    <a:cubicBezTo>
                      <a:pt x="3947160" y="1271270"/>
                      <a:pt x="3956050" y="1247140"/>
                      <a:pt x="3980180" y="1228090"/>
                    </a:cubicBezTo>
                    <a:cubicBezTo>
                      <a:pt x="4019550" y="1198880"/>
                      <a:pt x="4117340" y="1182370"/>
                      <a:pt x="4164330" y="1159510"/>
                    </a:cubicBezTo>
                    <a:cubicBezTo>
                      <a:pt x="4196080" y="1144270"/>
                      <a:pt x="4212590" y="1123950"/>
                      <a:pt x="4239260" y="1112520"/>
                    </a:cubicBezTo>
                    <a:cubicBezTo>
                      <a:pt x="4267200" y="1101090"/>
                      <a:pt x="4302760" y="1109980"/>
                      <a:pt x="4325620" y="1090930"/>
                    </a:cubicBezTo>
                    <a:cubicBezTo>
                      <a:pt x="4354830" y="1065530"/>
                      <a:pt x="4366260" y="984250"/>
                      <a:pt x="4385310" y="956310"/>
                    </a:cubicBezTo>
                    <a:cubicBezTo>
                      <a:pt x="4395470" y="941070"/>
                      <a:pt x="4403090" y="932180"/>
                      <a:pt x="4415790" y="924560"/>
                    </a:cubicBezTo>
                    <a:cubicBezTo>
                      <a:pt x="4428490" y="916940"/>
                      <a:pt x="4443730" y="911860"/>
                      <a:pt x="4457700" y="910590"/>
                    </a:cubicBezTo>
                    <a:cubicBezTo>
                      <a:pt x="4471670" y="909320"/>
                      <a:pt x="4488180" y="913130"/>
                      <a:pt x="4500880" y="918210"/>
                    </a:cubicBezTo>
                    <a:cubicBezTo>
                      <a:pt x="4514850" y="924560"/>
                      <a:pt x="4527550" y="932180"/>
                      <a:pt x="4536440" y="944880"/>
                    </a:cubicBezTo>
                    <a:cubicBezTo>
                      <a:pt x="4547870" y="960120"/>
                      <a:pt x="4556760" y="985520"/>
                      <a:pt x="4556760" y="1007110"/>
                    </a:cubicBezTo>
                    <a:cubicBezTo>
                      <a:pt x="4556760" y="1031240"/>
                      <a:pt x="4546600" y="1057910"/>
                      <a:pt x="4532630" y="1082040"/>
                    </a:cubicBezTo>
                    <a:cubicBezTo>
                      <a:pt x="4516120" y="1108710"/>
                      <a:pt x="4483100" y="1160780"/>
                      <a:pt x="4462780" y="1156970"/>
                    </a:cubicBezTo>
                    <a:cubicBezTo>
                      <a:pt x="4433570" y="1150620"/>
                      <a:pt x="4394200" y="1000760"/>
                      <a:pt x="4395470" y="947420"/>
                    </a:cubicBezTo>
                    <a:cubicBezTo>
                      <a:pt x="4395470" y="913130"/>
                      <a:pt x="4404360" y="882650"/>
                      <a:pt x="4424680" y="863600"/>
                    </a:cubicBezTo>
                    <a:cubicBezTo>
                      <a:pt x="4448810" y="842010"/>
                      <a:pt x="4509770" y="821690"/>
                      <a:pt x="4538980" y="833120"/>
                    </a:cubicBezTo>
                    <a:cubicBezTo>
                      <a:pt x="4564380" y="843280"/>
                      <a:pt x="4585970" y="885190"/>
                      <a:pt x="4593590" y="916940"/>
                    </a:cubicBezTo>
                    <a:cubicBezTo>
                      <a:pt x="4601210" y="948690"/>
                      <a:pt x="4592320" y="984250"/>
                      <a:pt x="4580890" y="1019810"/>
                    </a:cubicBezTo>
                    <a:cubicBezTo>
                      <a:pt x="4568190" y="1064260"/>
                      <a:pt x="4536440" y="1135380"/>
                      <a:pt x="4512310" y="1160780"/>
                    </a:cubicBezTo>
                    <a:cubicBezTo>
                      <a:pt x="4499610" y="1173480"/>
                      <a:pt x="4488180" y="1178560"/>
                      <a:pt x="4474210" y="1182370"/>
                    </a:cubicBezTo>
                    <a:cubicBezTo>
                      <a:pt x="4461510" y="1186180"/>
                      <a:pt x="4445000" y="1188720"/>
                      <a:pt x="4431030" y="1184910"/>
                    </a:cubicBezTo>
                    <a:cubicBezTo>
                      <a:pt x="4411980" y="1179830"/>
                      <a:pt x="4387850" y="1164590"/>
                      <a:pt x="4375150" y="1149350"/>
                    </a:cubicBezTo>
                    <a:cubicBezTo>
                      <a:pt x="4364990" y="1137920"/>
                      <a:pt x="4359910" y="1123950"/>
                      <a:pt x="4358640" y="1109980"/>
                    </a:cubicBezTo>
                    <a:cubicBezTo>
                      <a:pt x="4356100" y="1094740"/>
                      <a:pt x="4356100" y="1083310"/>
                      <a:pt x="4361180" y="1065530"/>
                    </a:cubicBezTo>
                    <a:cubicBezTo>
                      <a:pt x="4371340" y="1035050"/>
                      <a:pt x="4420870" y="993140"/>
                      <a:pt x="4433570" y="947420"/>
                    </a:cubicBezTo>
                    <a:cubicBezTo>
                      <a:pt x="4448810" y="896620"/>
                      <a:pt x="4425950" y="817880"/>
                      <a:pt x="4437380" y="770890"/>
                    </a:cubicBezTo>
                    <a:cubicBezTo>
                      <a:pt x="4446270" y="739140"/>
                      <a:pt x="4453890" y="711200"/>
                      <a:pt x="4478020" y="692150"/>
                    </a:cubicBezTo>
                    <a:cubicBezTo>
                      <a:pt x="4509770" y="665480"/>
                      <a:pt x="4591050" y="651510"/>
                      <a:pt x="4634230" y="648970"/>
                    </a:cubicBezTo>
                    <a:cubicBezTo>
                      <a:pt x="4663440" y="647700"/>
                      <a:pt x="4687570" y="647700"/>
                      <a:pt x="4709160" y="661670"/>
                    </a:cubicBezTo>
                    <a:cubicBezTo>
                      <a:pt x="4738370" y="679450"/>
                      <a:pt x="4779010" y="731520"/>
                      <a:pt x="4780280" y="765810"/>
                    </a:cubicBezTo>
                    <a:cubicBezTo>
                      <a:pt x="4781550" y="797560"/>
                      <a:pt x="4752340" y="836930"/>
                      <a:pt x="4728210" y="857250"/>
                    </a:cubicBezTo>
                    <a:cubicBezTo>
                      <a:pt x="4705350" y="875030"/>
                      <a:pt x="4662170" y="894080"/>
                      <a:pt x="4644390" y="885190"/>
                    </a:cubicBezTo>
                    <a:cubicBezTo>
                      <a:pt x="4626610" y="876300"/>
                      <a:pt x="4636770" y="819150"/>
                      <a:pt x="4617720" y="805180"/>
                    </a:cubicBezTo>
                    <a:cubicBezTo>
                      <a:pt x="4597400" y="791210"/>
                      <a:pt x="4559300" y="810260"/>
                      <a:pt x="4522470" y="807720"/>
                    </a:cubicBezTo>
                    <a:cubicBezTo>
                      <a:pt x="4469130" y="802640"/>
                      <a:pt x="4358640" y="798830"/>
                      <a:pt x="4328160" y="767080"/>
                    </a:cubicBezTo>
                    <a:cubicBezTo>
                      <a:pt x="4307840" y="746760"/>
                      <a:pt x="4326890" y="689610"/>
                      <a:pt x="4310380" y="681990"/>
                    </a:cubicBezTo>
                    <a:cubicBezTo>
                      <a:pt x="4296410" y="674370"/>
                      <a:pt x="4250690" y="721360"/>
                      <a:pt x="4241800" y="713740"/>
                    </a:cubicBezTo>
                    <a:cubicBezTo>
                      <a:pt x="4230370" y="703580"/>
                      <a:pt x="4250690" y="628650"/>
                      <a:pt x="4268470" y="601980"/>
                    </a:cubicBezTo>
                    <a:cubicBezTo>
                      <a:pt x="4283710" y="579120"/>
                      <a:pt x="4306570" y="561340"/>
                      <a:pt x="4329430" y="554990"/>
                    </a:cubicBezTo>
                    <a:cubicBezTo>
                      <a:pt x="4356100" y="548640"/>
                      <a:pt x="4420870" y="562610"/>
                      <a:pt x="4420870" y="570230"/>
                    </a:cubicBezTo>
                    <a:cubicBezTo>
                      <a:pt x="4422140" y="577850"/>
                      <a:pt x="4357370" y="580390"/>
                      <a:pt x="4340860" y="599440"/>
                    </a:cubicBezTo>
                    <a:cubicBezTo>
                      <a:pt x="4325620" y="618490"/>
                      <a:pt x="4342130" y="671830"/>
                      <a:pt x="4325620" y="681990"/>
                    </a:cubicBezTo>
                    <a:cubicBezTo>
                      <a:pt x="4310380" y="692150"/>
                      <a:pt x="4272280" y="662940"/>
                      <a:pt x="4245610" y="660400"/>
                    </a:cubicBezTo>
                    <a:cubicBezTo>
                      <a:pt x="4220210" y="657860"/>
                      <a:pt x="4191000" y="650240"/>
                      <a:pt x="4166870" y="665480"/>
                    </a:cubicBezTo>
                    <a:cubicBezTo>
                      <a:pt x="4127500" y="692150"/>
                      <a:pt x="4099560" y="793750"/>
                      <a:pt x="4070350" y="864870"/>
                    </a:cubicBezTo>
                    <a:cubicBezTo>
                      <a:pt x="4038600" y="941070"/>
                      <a:pt x="4019550" y="1066800"/>
                      <a:pt x="3986530" y="1109980"/>
                    </a:cubicBezTo>
                    <a:cubicBezTo>
                      <a:pt x="3970020" y="1130300"/>
                      <a:pt x="3952240" y="1139190"/>
                      <a:pt x="3935730" y="1144270"/>
                    </a:cubicBezTo>
                    <a:cubicBezTo>
                      <a:pt x="3921760" y="1148080"/>
                      <a:pt x="3907790" y="1148080"/>
                      <a:pt x="3893820" y="1144270"/>
                    </a:cubicBezTo>
                    <a:cubicBezTo>
                      <a:pt x="3877310" y="1137920"/>
                      <a:pt x="3854450" y="1123950"/>
                      <a:pt x="3844290" y="1108710"/>
                    </a:cubicBezTo>
                    <a:cubicBezTo>
                      <a:pt x="3832860" y="1092200"/>
                      <a:pt x="3827780" y="1074420"/>
                      <a:pt x="3830320" y="1049020"/>
                    </a:cubicBezTo>
                    <a:cubicBezTo>
                      <a:pt x="3834130" y="998220"/>
                      <a:pt x="3884930" y="880110"/>
                      <a:pt x="3921760" y="830580"/>
                    </a:cubicBezTo>
                    <a:cubicBezTo>
                      <a:pt x="3948430" y="796290"/>
                      <a:pt x="3978910" y="759460"/>
                      <a:pt x="4008120" y="758190"/>
                    </a:cubicBezTo>
                    <a:cubicBezTo>
                      <a:pt x="4037330" y="756920"/>
                      <a:pt x="4080510" y="787400"/>
                      <a:pt x="4095750" y="819150"/>
                    </a:cubicBezTo>
                    <a:cubicBezTo>
                      <a:pt x="4117340" y="864870"/>
                      <a:pt x="4095750" y="981710"/>
                      <a:pt x="4081780" y="1027430"/>
                    </a:cubicBezTo>
                    <a:cubicBezTo>
                      <a:pt x="4074160" y="1051560"/>
                      <a:pt x="4065270" y="1068070"/>
                      <a:pt x="4050030" y="1079500"/>
                    </a:cubicBezTo>
                    <a:cubicBezTo>
                      <a:pt x="4034790" y="1090930"/>
                      <a:pt x="4009390" y="1097280"/>
                      <a:pt x="3991610" y="1097280"/>
                    </a:cubicBezTo>
                    <a:cubicBezTo>
                      <a:pt x="3977640" y="1097280"/>
                      <a:pt x="3963670" y="1092200"/>
                      <a:pt x="3952240" y="1085850"/>
                    </a:cubicBezTo>
                    <a:cubicBezTo>
                      <a:pt x="3940810" y="1078230"/>
                      <a:pt x="3930650" y="1069340"/>
                      <a:pt x="3923030" y="1056640"/>
                    </a:cubicBezTo>
                    <a:cubicBezTo>
                      <a:pt x="3915410" y="1041400"/>
                      <a:pt x="3907790" y="1018540"/>
                      <a:pt x="3912870" y="995680"/>
                    </a:cubicBezTo>
                    <a:cubicBezTo>
                      <a:pt x="3919220" y="961390"/>
                      <a:pt x="3957320" y="918210"/>
                      <a:pt x="3990340" y="871220"/>
                    </a:cubicBezTo>
                    <a:cubicBezTo>
                      <a:pt x="4038600" y="803910"/>
                      <a:pt x="4124960" y="664210"/>
                      <a:pt x="4180840" y="638810"/>
                    </a:cubicBezTo>
                    <a:cubicBezTo>
                      <a:pt x="4207510" y="626110"/>
                      <a:pt x="4236720" y="628650"/>
                      <a:pt x="4257040" y="638810"/>
                    </a:cubicBezTo>
                    <a:cubicBezTo>
                      <a:pt x="4277360" y="650240"/>
                      <a:pt x="4293870" y="670560"/>
                      <a:pt x="4300220" y="703580"/>
                    </a:cubicBezTo>
                    <a:cubicBezTo>
                      <a:pt x="4315460" y="774700"/>
                      <a:pt x="4251960" y="1010920"/>
                      <a:pt x="4226560" y="1076960"/>
                    </a:cubicBezTo>
                    <a:cubicBezTo>
                      <a:pt x="4216400" y="1102360"/>
                      <a:pt x="4210050" y="1115060"/>
                      <a:pt x="4196080" y="1126490"/>
                    </a:cubicBezTo>
                    <a:cubicBezTo>
                      <a:pt x="4182110" y="1136650"/>
                      <a:pt x="4157980" y="1144270"/>
                      <a:pt x="4140200" y="1143000"/>
                    </a:cubicBezTo>
                    <a:cubicBezTo>
                      <a:pt x="4122420" y="1141730"/>
                      <a:pt x="4099560" y="1130300"/>
                      <a:pt x="4086860" y="1118870"/>
                    </a:cubicBezTo>
                    <a:cubicBezTo>
                      <a:pt x="4076700" y="1109980"/>
                      <a:pt x="4071620" y="1099820"/>
                      <a:pt x="4067810" y="1084580"/>
                    </a:cubicBezTo>
                    <a:cubicBezTo>
                      <a:pt x="4061460" y="1057910"/>
                      <a:pt x="4069080" y="1009650"/>
                      <a:pt x="4076700" y="969010"/>
                    </a:cubicBezTo>
                    <a:cubicBezTo>
                      <a:pt x="4084320" y="922020"/>
                      <a:pt x="4098290" y="857250"/>
                      <a:pt x="4114800" y="822960"/>
                    </a:cubicBezTo>
                    <a:cubicBezTo>
                      <a:pt x="4124960" y="802640"/>
                      <a:pt x="4136390" y="786130"/>
                      <a:pt x="4149090" y="777240"/>
                    </a:cubicBezTo>
                    <a:cubicBezTo>
                      <a:pt x="4160520" y="768350"/>
                      <a:pt x="4173220" y="764540"/>
                      <a:pt x="4185920" y="763270"/>
                    </a:cubicBezTo>
                    <a:cubicBezTo>
                      <a:pt x="4203700" y="763270"/>
                      <a:pt x="4227830" y="770890"/>
                      <a:pt x="4241800" y="779780"/>
                    </a:cubicBezTo>
                    <a:cubicBezTo>
                      <a:pt x="4254500" y="787400"/>
                      <a:pt x="4262120" y="796290"/>
                      <a:pt x="4267200" y="808990"/>
                    </a:cubicBezTo>
                    <a:cubicBezTo>
                      <a:pt x="4273550" y="825500"/>
                      <a:pt x="4277360" y="845820"/>
                      <a:pt x="4272280" y="867410"/>
                    </a:cubicBezTo>
                    <a:cubicBezTo>
                      <a:pt x="4265930" y="901700"/>
                      <a:pt x="4236720" y="943610"/>
                      <a:pt x="4207510" y="990600"/>
                    </a:cubicBezTo>
                    <a:cubicBezTo>
                      <a:pt x="4165600" y="1059180"/>
                      <a:pt x="4079240" y="1188720"/>
                      <a:pt x="4037330" y="1230630"/>
                    </a:cubicBezTo>
                    <a:cubicBezTo>
                      <a:pt x="4019550" y="1249680"/>
                      <a:pt x="4009390" y="1259840"/>
                      <a:pt x="3992880" y="1263650"/>
                    </a:cubicBezTo>
                    <a:cubicBezTo>
                      <a:pt x="3976370" y="1268730"/>
                      <a:pt x="3952240" y="1266190"/>
                      <a:pt x="3937000" y="1258570"/>
                    </a:cubicBezTo>
                    <a:cubicBezTo>
                      <a:pt x="3921760" y="1250950"/>
                      <a:pt x="3905250" y="1234440"/>
                      <a:pt x="3898900" y="1217930"/>
                    </a:cubicBezTo>
                    <a:cubicBezTo>
                      <a:pt x="3892550" y="1202690"/>
                      <a:pt x="3893820" y="1183640"/>
                      <a:pt x="3897630" y="1162050"/>
                    </a:cubicBezTo>
                    <a:cubicBezTo>
                      <a:pt x="3902710" y="1134110"/>
                      <a:pt x="3915410" y="1088390"/>
                      <a:pt x="3937000" y="1066800"/>
                    </a:cubicBezTo>
                    <a:cubicBezTo>
                      <a:pt x="3958590" y="1046480"/>
                      <a:pt x="3999230" y="1032510"/>
                      <a:pt x="4027170" y="1035050"/>
                    </a:cubicBezTo>
                    <a:cubicBezTo>
                      <a:pt x="4053840" y="1037590"/>
                      <a:pt x="4069080" y="1080770"/>
                      <a:pt x="4099560" y="1076960"/>
                    </a:cubicBezTo>
                    <a:cubicBezTo>
                      <a:pt x="4165600" y="1069340"/>
                      <a:pt x="4326890" y="868680"/>
                      <a:pt x="4385310" y="805180"/>
                    </a:cubicBezTo>
                    <a:cubicBezTo>
                      <a:pt x="4411980" y="774700"/>
                      <a:pt x="4418330" y="746760"/>
                      <a:pt x="4441190" y="732790"/>
                    </a:cubicBezTo>
                    <a:cubicBezTo>
                      <a:pt x="4461510" y="720090"/>
                      <a:pt x="4490720" y="713740"/>
                      <a:pt x="4509770" y="720090"/>
                    </a:cubicBezTo>
                    <a:cubicBezTo>
                      <a:pt x="4530090" y="725170"/>
                      <a:pt x="4552950" y="750570"/>
                      <a:pt x="4560570" y="768350"/>
                    </a:cubicBezTo>
                    <a:cubicBezTo>
                      <a:pt x="4566920" y="784860"/>
                      <a:pt x="4563110" y="801370"/>
                      <a:pt x="4558030" y="821690"/>
                    </a:cubicBezTo>
                    <a:cubicBezTo>
                      <a:pt x="4547870" y="858520"/>
                      <a:pt x="4514850" y="911860"/>
                      <a:pt x="4488180" y="958850"/>
                    </a:cubicBezTo>
                    <a:cubicBezTo>
                      <a:pt x="4456430" y="1012190"/>
                      <a:pt x="4411980" y="1080770"/>
                      <a:pt x="4376420" y="1125220"/>
                    </a:cubicBezTo>
                    <a:cubicBezTo>
                      <a:pt x="4349750" y="1160780"/>
                      <a:pt x="4330700" y="1203960"/>
                      <a:pt x="4300220" y="1211580"/>
                    </a:cubicBezTo>
                    <a:cubicBezTo>
                      <a:pt x="4269740" y="1217930"/>
                      <a:pt x="4215130" y="1196340"/>
                      <a:pt x="4193540" y="1167130"/>
                    </a:cubicBezTo>
                    <a:cubicBezTo>
                      <a:pt x="4164330" y="1126490"/>
                      <a:pt x="4175760" y="1022350"/>
                      <a:pt x="4177030" y="970280"/>
                    </a:cubicBezTo>
                    <a:cubicBezTo>
                      <a:pt x="4178300" y="934720"/>
                      <a:pt x="4179570" y="904240"/>
                      <a:pt x="4187190" y="880110"/>
                    </a:cubicBezTo>
                    <a:cubicBezTo>
                      <a:pt x="4194810" y="861060"/>
                      <a:pt x="4204970" y="842010"/>
                      <a:pt x="4216400" y="831850"/>
                    </a:cubicBezTo>
                    <a:cubicBezTo>
                      <a:pt x="4226560" y="822960"/>
                      <a:pt x="4237990" y="817880"/>
                      <a:pt x="4251960" y="815340"/>
                    </a:cubicBezTo>
                    <a:cubicBezTo>
                      <a:pt x="4268470" y="814070"/>
                      <a:pt x="4292600" y="816610"/>
                      <a:pt x="4307840" y="825500"/>
                    </a:cubicBezTo>
                    <a:cubicBezTo>
                      <a:pt x="4323080" y="835660"/>
                      <a:pt x="4337050" y="855980"/>
                      <a:pt x="4342130" y="871220"/>
                    </a:cubicBezTo>
                    <a:cubicBezTo>
                      <a:pt x="4347210" y="882650"/>
                      <a:pt x="4348480" y="908050"/>
                      <a:pt x="4344670" y="909320"/>
                    </a:cubicBezTo>
                    <a:cubicBezTo>
                      <a:pt x="4339590" y="910590"/>
                      <a:pt x="4297680" y="857250"/>
                      <a:pt x="4297680" y="831850"/>
                    </a:cubicBezTo>
                    <a:cubicBezTo>
                      <a:pt x="4296410" y="808990"/>
                      <a:pt x="4315460" y="777240"/>
                      <a:pt x="4338320" y="762000"/>
                    </a:cubicBezTo>
                    <a:cubicBezTo>
                      <a:pt x="4367530" y="740410"/>
                      <a:pt x="4439920" y="723900"/>
                      <a:pt x="4470400" y="737870"/>
                    </a:cubicBezTo>
                    <a:cubicBezTo>
                      <a:pt x="4494530" y="749300"/>
                      <a:pt x="4505960" y="787400"/>
                      <a:pt x="4514850" y="814070"/>
                    </a:cubicBezTo>
                    <a:cubicBezTo>
                      <a:pt x="4523740" y="839470"/>
                      <a:pt x="4513580" y="869950"/>
                      <a:pt x="4525010" y="892810"/>
                    </a:cubicBezTo>
                    <a:cubicBezTo>
                      <a:pt x="4536440" y="916940"/>
                      <a:pt x="4575810" y="927100"/>
                      <a:pt x="4587240" y="951230"/>
                    </a:cubicBezTo>
                    <a:cubicBezTo>
                      <a:pt x="4597400" y="972820"/>
                      <a:pt x="4594860" y="1002030"/>
                      <a:pt x="4593590" y="1028700"/>
                    </a:cubicBezTo>
                    <a:cubicBezTo>
                      <a:pt x="4591050" y="1057910"/>
                      <a:pt x="4582160" y="1096010"/>
                      <a:pt x="4570730" y="1118870"/>
                    </a:cubicBezTo>
                    <a:cubicBezTo>
                      <a:pt x="4564380" y="1132840"/>
                      <a:pt x="4556760" y="1143000"/>
                      <a:pt x="4546600" y="1151890"/>
                    </a:cubicBezTo>
                    <a:cubicBezTo>
                      <a:pt x="4536440" y="1160780"/>
                      <a:pt x="4522470" y="1167130"/>
                      <a:pt x="4508500" y="1169670"/>
                    </a:cubicBezTo>
                    <a:cubicBezTo>
                      <a:pt x="4495800" y="1172210"/>
                      <a:pt x="4480560" y="1172210"/>
                      <a:pt x="4467860" y="1168400"/>
                    </a:cubicBezTo>
                    <a:cubicBezTo>
                      <a:pt x="4453890" y="1164590"/>
                      <a:pt x="4441190" y="1158240"/>
                      <a:pt x="4431030" y="1148080"/>
                    </a:cubicBezTo>
                    <a:cubicBezTo>
                      <a:pt x="4419600" y="1134110"/>
                      <a:pt x="4406900" y="1109980"/>
                      <a:pt x="4404360" y="1092200"/>
                    </a:cubicBezTo>
                    <a:cubicBezTo>
                      <a:pt x="4401820" y="1078230"/>
                      <a:pt x="4408170" y="1051560"/>
                      <a:pt x="4410710" y="1051560"/>
                    </a:cubicBezTo>
                    <a:cubicBezTo>
                      <a:pt x="4415790" y="1050290"/>
                      <a:pt x="4437380" y="1143000"/>
                      <a:pt x="4429760" y="1146810"/>
                    </a:cubicBezTo>
                    <a:cubicBezTo>
                      <a:pt x="4422140" y="1149350"/>
                      <a:pt x="4400550" y="1104900"/>
                      <a:pt x="4376420" y="1085850"/>
                    </a:cubicBezTo>
                    <a:cubicBezTo>
                      <a:pt x="4340860" y="1059180"/>
                      <a:pt x="4284980" y="1031240"/>
                      <a:pt x="4230370" y="1013460"/>
                    </a:cubicBezTo>
                    <a:cubicBezTo>
                      <a:pt x="4168140" y="993140"/>
                      <a:pt x="4093210" y="986790"/>
                      <a:pt x="4022090" y="980440"/>
                    </a:cubicBezTo>
                    <a:cubicBezTo>
                      <a:pt x="3947160" y="972820"/>
                      <a:pt x="3839210" y="985520"/>
                      <a:pt x="3793490" y="970280"/>
                    </a:cubicBezTo>
                    <a:cubicBezTo>
                      <a:pt x="3771900" y="962660"/>
                      <a:pt x="3757930" y="953770"/>
                      <a:pt x="3750310" y="938530"/>
                    </a:cubicBezTo>
                    <a:cubicBezTo>
                      <a:pt x="3740150" y="920750"/>
                      <a:pt x="3735070" y="886460"/>
                      <a:pt x="3742690" y="867410"/>
                    </a:cubicBezTo>
                    <a:cubicBezTo>
                      <a:pt x="3750310" y="848360"/>
                      <a:pt x="3770630" y="830580"/>
                      <a:pt x="3797300" y="821690"/>
                    </a:cubicBezTo>
                    <a:cubicBezTo>
                      <a:pt x="3845560" y="803910"/>
                      <a:pt x="3949700" y="835660"/>
                      <a:pt x="4028440" y="825500"/>
                    </a:cubicBezTo>
                    <a:cubicBezTo>
                      <a:pt x="4114800" y="815340"/>
                      <a:pt x="4244340" y="732790"/>
                      <a:pt x="4291330" y="755650"/>
                    </a:cubicBezTo>
                    <a:cubicBezTo>
                      <a:pt x="4319270" y="769620"/>
                      <a:pt x="4340860" y="828040"/>
                      <a:pt x="4328160" y="848360"/>
                    </a:cubicBezTo>
                    <a:cubicBezTo>
                      <a:pt x="4311650" y="878840"/>
                      <a:pt x="4207510" y="862330"/>
                      <a:pt x="4128770" y="877570"/>
                    </a:cubicBezTo>
                    <a:cubicBezTo>
                      <a:pt x="4013200" y="900430"/>
                      <a:pt x="3812540" y="955040"/>
                      <a:pt x="3702050" y="985520"/>
                    </a:cubicBezTo>
                    <a:cubicBezTo>
                      <a:pt x="3629660" y="1005840"/>
                      <a:pt x="3580130" y="1018540"/>
                      <a:pt x="3525520" y="1040130"/>
                    </a:cubicBezTo>
                    <a:cubicBezTo>
                      <a:pt x="3478530" y="1059180"/>
                      <a:pt x="3423920" y="1097280"/>
                      <a:pt x="3393440" y="1103630"/>
                    </a:cubicBezTo>
                    <a:cubicBezTo>
                      <a:pt x="3379470" y="1106170"/>
                      <a:pt x="3371850" y="1104900"/>
                      <a:pt x="3361690" y="1101090"/>
                    </a:cubicBezTo>
                    <a:cubicBezTo>
                      <a:pt x="3348990" y="1096010"/>
                      <a:pt x="3331210" y="1084580"/>
                      <a:pt x="3323590" y="1071880"/>
                    </a:cubicBezTo>
                    <a:cubicBezTo>
                      <a:pt x="3315970" y="1059180"/>
                      <a:pt x="3312160" y="1038860"/>
                      <a:pt x="3314700" y="1024890"/>
                    </a:cubicBezTo>
                    <a:cubicBezTo>
                      <a:pt x="3318510" y="1009650"/>
                      <a:pt x="3321050" y="994410"/>
                      <a:pt x="3340100" y="982980"/>
                    </a:cubicBezTo>
                    <a:cubicBezTo>
                      <a:pt x="3399790" y="949960"/>
                      <a:pt x="3755390" y="953770"/>
                      <a:pt x="3832860" y="981710"/>
                    </a:cubicBezTo>
                    <a:cubicBezTo>
                      <a:pt x="3859530" y="993140"/>
                      <a:pt x="3873500" y="1010920"/>
                      <a:pt x="3881120" y="1026160"/>
                    </a:cubicBezTo>
                    <a:cubicBezTo>
                      <a:pt x="3886200" y="1036320"/>
                      <a:pt x="3886200" y="1047750"/>
                      <a:pt x="3884930" y="1059180"/>
                    </a:cubicBezTo>
                    <a:cubicBezTo>
                      <a:pt x="3882390" y="1073150"/>
                      <a:pt x="3874770" y="1093470"/>
                      <a:pt x="3860800" y="1102360"/>
                    </a:cubicBezTo>
                    <a:cubicBezTo>
                      <a:pt x="3845560" y="1113790"/>
                      <a:pt x="3811270" y="1121410"/>
                      <a:pt x="3793490" y="1116330"/>
                    </a:cubicBezTo>
                    <a:cubicBezTo>
                      <a:pt x="3778250" y="1113790"/>
                      <a:pt x="3765550" y="1101090"/>
                      <a:pt x="3757930" y="1089660"/>
                    </a:cubicBezTo>
                    <a:cubicBezTo>
                      <a:pt x="3749040" y="1078230"/>
                      <a:pt x="3743960" y="1061720"/>
                      <a:pt x="3745230" y="1046480"/>
                    </a:cubicBezTo>
                    <a:cubicBezTo>
                      <a:pt x="3747770" y="1028700"/>
                      <a:pt x="3763010" y="1000760"/>
                      <a:pt x="3779520" y="990600"/>
                    </a:cubicBezTo>
                    <a:cubicBezTo>
                      <a:pt x="3796030" y="980440"/>
                      <a:pt x="3826510" y="979170"/>
                      <a:pt x="3844290" y="986790"/>
                    </a:cubicBezTo>
                    <a:cubicBezTo>
                      <a:pt x="3862070" y="994410"/>
                      <a:pt x="3879850" y="1021080"/>
                      <a:pt x="3883660" y="1038860"/>
                    </a:cubicBezTo>
                    <a:cubicBezTo>
                      <a:pt x="3887470" y="1052830"/>
                      <a:pt x="3883660" y="1070610"/>
                      <a:pt x="3877310" y="1083310"/>
                    </a:cubicBezTo>
                    <a:cubicBezTo>
                      <a:pt x="3870960" y="1094740"/>
                      <a:pt x="3858260" y="1108710"/>
                      <a:pt x="3844290" y="1113790"/>
                    </a:cubicBezTo>
                    <a:cubicBezTo>
                      <a:pt x="3827780" y="1120140"/>
                      <a:pt x="3796030" y="1118870"/>
                      <a:pt x="3779520" y="1109980"/>
                    </a:cubicBezTo>
                    <a:cubicBezTo>
                      <a:pt x="3765550" y="1103630"/>
                      <a:pt x="3755390" y="1089660"/>
                      <a:pt x="3750310" y="1075690"/>
                    </a:cubicBezTo>
                    <a:cubicBezTo>
                      <a:pt x="3745230" y="1062990"/>
                      <a:pt x="3742690" y="1045210"/>
                      <a:pt x="3747770" y="1031240"/>
                    </a:cubicBezTo>
                    <a:cubicBezTo>
                      <a:pt x="3754120" y="1014730"/>
                      <a:pt x="3774440" y="989330"/>
                      <a:pt x="3792220" y="984250"/>
                    </a:cubicBezTo>
                    <a:cubicBezTo>
                      <a:pt x="3812540" y="977900"/>
                      <a:pt x="3846830" y="988060"/>
                      <a:pt x="3862070" y="998220"/>
                    </a:cubicBezTo>
                    <a:cubicBezTo>
                      <a:pt x="3872230" y="1004570"/>
                      <a:pt x="3877310" y="1014730"/>
                      <a:pt x="3881120" y="1026160"/>
                    </a:cubicBezTo>
                    <a:cubicBezTo>
                      <a:pt x="3884930" y="1038860"/>
                      <a:pt x="3887470" y="1060450"/>
                      <a:pt x="3881120" y="1075690"/>
                    </a:cubicBezTo>
                    <a:cubicBezTo>
                      <a:pt x="3873500" y="1092200"/>
                      <a:pt x="3856990" y="1108710"/>
                      <a:pt x="3831590" y="1117600"/>
                    </a:cubicBezTo>
                    <a:cubicBezTo>
                      <a:pt x="3778250" y="1137920"/>
                      <a:pt x="3637280" y="1122680"/>
                      <a:pt x="3553460" y="1118870"/>
                    </a:cubicBezTo>
                    <a:cubicBezTo>
                      <a:pt x="3483610" y="1115060"/>
                      <a:pt x="3401060" y="1120140"/>
                      <a:pt x="3361690" y="1101090"/>
                    </a:cubicBezTo>
                    <a:cubicBezTo>
                      <a:pt x="3338830" y="1090930"/>
                      <a:pt x="3322320" y="1074420"/>
                      <a:pt x="3317240" y="1056640"/>
                    </a:cubicBezTo>
                    <a:cubicBezTo>
                      <a:pt x="3312160" y="1038860"/>
                      <a:pt x="3317240" y="1012190"/>
                      <a:pt x="3328670" y="995680"/>
                    </a:cubicBezTo>
                    <a:cubicBezTo>
                      <a:pt x="3342640" y="975360"/>
                      <a:pt x="3369310" y="965200"/>
                      <a:pt x="3403600" y="948690"/>
                    </a:cubicBezTo>
                    <a:cubicBezTo>
                      <a:pt x="3463290" y="920750"/>
                      <a:pt x="3559810" y="890270"/>
                      <a:pt x="3666490" y="857250"/>
                    </a:cubicBezTo>
                    <a:cubicBezTo>
                      <a:pt x="3823970" y="807720"/>
                      <a:pt x="4130040" y="689610"/>
                      <a:pt x="4264660" y="690880"/>
                    </a:cubicBezTo>
                    <a:cubicBezTo>
                      <a:pt x="4333240" y="692150"/>
                      <a:pt x="4391660" y="707390"/>
                      <a:pt x="4419600" y="739140"/>
                    </a:cubicBezTo>
                    <a:cubicBezTo>
                      <a:pt x="4442460" y="765810"/>
                      <a:pt x="4448810" y="825500"/>
                      <a:pt x="4436110" y="853440"/>
                    </a:cubicBezTo>
                    <a:cubicBezTo>
                      <a:pt x="4425950" y="876300"/>
                      <a:pt x="4398010" y="885190"/>
                      <a:pt x="4363720" y="899160"/>
                    </a:cubicBezTo>
                    <a:cubicBezTo>
                      <a:pt x="4296410" y="929640"/>
                      <a:pt x="4141470" y="971550"/>
                      <a:pt x="4039870" y="981710"/>
                    </a:cubicBezTo>
                    <a:cubicBezTo>
                      <a:pt x="3953510" y="990600"/>
                      <a:pt x="3841750" y="986790"/>
                      <a:pt x="3793490" y="970280"/>
                    </a:cubicBezTo>
                    <a:cubicBezTo>
                      <a:pt x="3771900" y="962660"/>
                      <a:pt x="3757930" y="953770"/>
                      <a:pt x="3750310" y="938530"/>
                    </a:cubicBezTo>
                    <a:cubicBezTo>
                      <a:pt x="3740150" y="920750"/>
                      <a:pt x="3735070" y="886460"/>
                      <a:pt x="3742690" y="867410"/>
                    </a:cubicBezTo>
                    <a:cubicBezTo>
                      <a:pt x="3750310" y="848360"/>
                      <a:pt x="3770630" y="830580"/>
                      <a:pt x="3797300" y="821690"/>
                    </a:cubicBezTo>
                    <a:cubicBezTo>
                      <a:pt x="3846830" y="803910"/>
                      <a:pt x="3957320" y="822960"/>
                      <a:pt x="4038600" y="829310"/>
                    </a:cubicBezTo>
                    <a:cubicBezTo>
                      <a:pt x="4122420" y="836930"/>
                      <a:pt x="4225290" y="845820"/>
                      <a:pt x="4291330" y="862330"/>
                    </a:cubicBezTo>
                    <a:cubicBezTo>
                      <a:pt x="4337050" y="873760"/>
                      <a:pt x="4367530" y="885190"/>
                      <a:pt x="4404360" y="906780"/>
                    </a:cubicBezTo>
                    <a:cubicBezTo>
                      <a:pt x="4447540" y="930910"/>
                      <a:pt x="4503420" y="970280"/>
                      <a:pt x="4531360" y="1009650"/>
                    </a:cubicBezTo>
                    <a:cubicBezTo>
                      <a:pt x="4555490" y="1042670"/>
                      <a:pt x="4577080" y="1090930"/>
                      <a:pt x="4570730" y="1118870"/>
                    </a:cubicBezTo>
                    <a:cubicBezTo>
                      <a:pt x="4566920" y="1137920"/>
                      <a:pt x="4546600" y="1154430"/>
                      <a:pt x="4528820" y="1163320"/>
                    </a:cubicBezTo>
                    <a:cubicBezTo>
                      <a:pt x="4511040" y="1170940"/>
                      <a:pt x="4485640" y="1173480"/>
                      <a:pt x="4467860" y="1168400"/>
                    </a:cubicBezTo>
                    <a:cubicBezTo>
                      <a:pt x="4448810" y="1163320"/>
                      <a:pt x="4428490" y="1148080"/>
                      <a:pt x="4418330" y="1131570"/>
                    </a:cubicBezTo>
                    <a:cubicBezTo>
                      <a:pt x="4406900" y="1115060"/>
                      <a:pt x="4403090" y="1090930"/>
                      <a:pt x="4405630" y="1070610"/>
                    </a:cubicBezTo>
                    <a:cubicBezTo>
                      <a:pt x="4408170" y="1050290"/>
                      <a:pt x="4438650" y="1029970"/>
                      <a:pt x="4434840" y="1008380"/>
                    </a:cubicBezTo>
                    <a:cubicBezTo>
                      <a:pt x="4431030" y="982980"/>
                      <a:pt x="4367530" y="957580"/>
                      <a:pt x="4361180" y="928370"/>
                    </a:cubicBezTo>
                    <a:cubicBezTo>
                      <a:pt x="4354830" y="902970"/>
                      <a:pt x="4367530" y="855980"/>
                      <a:pt x="4384040" y="848360"/>
                    </a:cubicBezTo>
                    <a:cubicBezTo>
                      <a:pt x="4400550" y="840740"/>
                      <a:pt x="4452620" y="859790"/>
                      <a:pt x="4456430" y="875030"/>
                    </a:cubicBezTo>
                    <a:cubicBezTo>
                      <a:pt x="4460240" y="891540"/>
                      <a:pt x="4419600" y="927100"/>
                      <a:pt x="4394200" y="946150"/>
                    </a:cubicBezTo>
                    <a:cubicBezTo>
                      <a:pt x="4364990" y="967740"/>
                      <a:pt x="4319270" y="991870"/>
                      <a:pt x="4286250" y="991870"/>
                    </a:cubicBezTo>
                    <a:cubicBezTo>
                      <a:pt x="4259580" y="990600"/>
                      <a:pt x="4229100" y="977900"/>
                      <a:pt x="4212590" y="958850"/>
                    </a:cubicBezTo>
                    <a:cubicBezTo>
                      <a:pt x="4196080" y="939800"/>
                      <a:pt x="4184650" y="902970"/>
                      <a:pt x="4187190" y="880110"/>
                    </a:cubicBezTo>
                    <a:cubicBezTo>
                      <a:pt x="4189730" y="861060"/>
                      <a:pt x="4204970" y="842010"/>
                      <a:pt x="4216400" y="831850"/>
                    </a:cubicBezTo>
                    <a:cubicBezTo>
                      <a:pt x="4226560" y="822960"/>
                      <a:pt x="4237990" y="817880"/>
                      <a:pt x="4251960" y="815340"/>
                    </a:cubicBezTo>
                    <a:cubicBezTo>
                      <a:pt x="4268470" y="814070"/>
                      <a:pt x="4293870" y="817880"/>
                      <a:pt x="4307840" y="825500"/>
                    </a:cubicBezTo>
                    <a:cubicBezTo>
                      <a:pt x="4319270" y="831850"/>
                      <a:pt x="4328160" y="842010"/>
                      <a:pt x="4334510" y="853440"/>
                    </a:cubicBezTo>
                    <a:cubicBezTo>
                      <a:pt x="4340860" y="863600"/>
                      <a:pt x="4344670" y="871220"/>
                      <a:pt x="4345940" y="890270"/>
                    </a:cubicBezTo>
                    <a:cubicBezTo>
                      <a:pt x="4351020" y="935990"/>
                      <a:pt x="4351020" y="1132840"/>
                      <a:pt x="4328160" y="1140460"/>
                    </a:cubicBezTo>
                    <a:cubicBezTo>
                      <a:pt x="4311650" y="1145540"/>
                      <a:pt x="4257040" y="1087120"/>
                      <a:pt x="4254500" y="1045210"/>
                    </a:cubicBezTo>
                    <a:cubicBezTo>
                      <a:pt x="4249420" y="974090"/>
                      <a:pt x="4384040" y="791210"/>
                      <a:pt x="4428490" y="745490"/>
                    </a:cubicBezTo>
                    <a:cubicBezTo>
                      <a:pt x="4446270" y="727710"/>
                      <a:pt x="4458970" y="721360"/>
                      <a:pt x="4474210" y="717550"/>
                    </a:cubicBezTo>
                    <a:cubicBezTo>
                      <a:pt x="4486910" y="715010"/>
                      <a:pt x="4498340" y="715010"/>
                      <a:pt x="4509770" y="720090"/>
                    </a:cubicBezTo>
                    <a:cubicBezTo>
                      <a:pt x="4525010" y="725170"/>
                      <a:pt x="4544060" y="736600"/>
                      <a:pt x="4552950" y="751840"/>
                    </a:cubicBezTo>
                    <a:cubicBezTo>
                      <a:pt x="4561840" y="769620"/>
                      <a:pt x="4564380" y="798830"/>
                      <a:pt x="4558030" y="821690"/>
                    </a:cubicBezTo>
                    <a:cubicBezTo>
                      <a:pt x="4549140" y="850900"/>
                      <a:pt x="4518660" y="877570"/>
                      <a:pt x="4489450" y="909320"/>
                    </a:cubicBezTo>
                    <a:cubicBezTo>
                      <a:pt x="4450080" y="955040"/>
                      <a:pt x="4387850" y="1013460"/>
                      <a:pt x="4333240" y="1062990"/>
                    </a:cubicBezTo>
                    <a:cubicBezTo>
                      <a:pt x="4276090" y="1113790"/>
                      <a:pt x="4206240" y="1183640"/>
                      <a:pt x="4152900" y="1210310"/>
                    </a:cubicBezTo>
                    <a:cubicBezTo>
                      <a:pt x="4117340" y="1228090"/>
                      <a:pt x="4075430" y="1245870"/>
                      <a:pt x="4056380" y="1234440"/>
                    </a:cubicBezTo>
                    <a:cubicBezTo>
                      <a:pt x="4038600" y="1223010"/>
                      <a:pt x="4038600" y="1149350"/>
                      <a:pt x="4036060" y="1150620"/>
                    </a:cubicBezTo>
                    <a:cubicBezTo>
                      <a:pt x="4033520" y="1150620"/>
                      <a:pt x="4044950" y="1212850"/>
                      <a:pt x="4037330" y="1230630"/>
                    </a:cubicBezTo>
                    <a:cubicBezTo>
                      <a:pt x="4032250" y="1243330"/>
                      <a:pt x="4022090" y="1250950"/>
                      <a:pt x="4010660" y="1257300"/>
                    </a:cubicBezTo>
                    <a:cubicBezTo>
                      <a:pt x="3995420" y="1263650"/>
                      <a:pt x="3972560" y="1270000"/>
                      <a:pt x="3954780" y="1264920"/>
                    </a:cubicBezTo>
                    <a:cubicBezTo>
                      <a:pt x="3934460" y="1259840"/>
                      <a:pt x="3907790" y="1238250"/>
                      <a:pt x="3898900" y="1217930"/>
                    </a:cubicBezTo>
                    <a:cubicBezTo>
                      <a:pt x="3891280" y="1198880"/>
                      <a:pt x="3895090" y="1174750"/>
                      <a:pt x="3905250" y="1145540"/>
                    </a:cubicBezTo>
                    <a:cubicBezTo>
                      <a:pt x="3926840" y="1087120"/>
                      <a:pt x="4029710" y="974090"/>
                      <a:pt x="4067810" y="910590"/>
                    </a:cubicBezTo>
                    <a:cubicBezTo>
                      <a:pt x="4093210" y="868680"/>
                      <a:pt x="4102100" y="830580"/>
                      <a:pt x="4122420" y="805180"/>
                    </a:cubicBezTo>
                    <a:cubicBezTo>
                      <a:pt x="4136390" y="787400"/>
                      <a:pt x="4149090" y="773430"/>
                      <a:pt x="4166870" y="768350"/>
                    </a:cubicBezTo>
                    <a:cubicBezTo>
                      <a:pt x="4188460" y="762000"/>
                      <a:pt x="4224020" y="767080"/>
                      <a:pt x="4241800" y="779780"/>
                    </a:cubicBezTo>
                    <a:cubicBezTo>
                      <a:pt x="4258310" y="789940"/>
                      <a:pt x="4269740" y="803910"/>
                      <a:pt x="4273550" y="828040"/>
                    </a:cubicBezTo>
                    <a:cubicBezTo>
                      <a:pt x="4283710" y="880110"/>
                      <a:pt x="4240530" y="1051560"/>
                      <a:pt x="4220210" y="1096010"/>
                    </a:cubicBezTo>
                    <a:cubicBezTo>
                      <a:pt x="4212590" y="1112520"/>
                      <a:pt x="4207510" y="1118870"/>
                      <a:pt x="4196080" y="1126490"/>
                    </a:cubicBezTo>
                    <a:cubicBezTo>
                      <a:pt x="4182110" y="1135380"/>
                      <a:pt x="4157980" y="1144270"/>
                      <a:pt x="4140200" y="1143000"/>
                    </a:cubicBezTo>
                    <a:cubicBezTo>
                      <a:pt x="4122420" y="1141730"/>
                      <a:pt x="4099560" y="1131570"/>
                      <a:pt x="4086860" y="1118870"/>
                    </a:cubicBezTo>
                    <a:cubicBezTo>
                      <a:pt x="4074160" y="1106170"/>
                      <a:pt x="4066540" y="1090930"/>
                      <a:pt x="4064000" y="1065530"/>
                    </a:cubicBezTo>
                    <a:cubicBezTo>
                      <a:pt x="4058920" y="1005840"/>
                      <a:pt x="4128770" y="829310"/>
                      <a:pt x="4141470" y="756920"/>
                    </a:cubicBezTo>
                    <a:cubicBezTo>
                      <a:pt x="4147820" y="717550"/>
                      <a:pt x="4136390" y="685800"/>
                      <a:pt x="4150360" y="665480"/>
                    </a:cubicBezTo>
                    <a:cubicBezTo>
                      <a:pt x="4163060" y="645160"/>
                      <a:pt x="4196080" y="629920"/>
                      <a:pt x="4218940" y="629920"/>
                    </a:cubicBezTo>
                    <a:cubicBezTo>
                      <a:pt x="4241800" y="629920"/>
                      <a:pt x="4273550" y="646430"/>
                      <a:pt x="4287520" y="665480"/>
                    </a:cubicBezTo>
                    <a:cubicBezTo>
                      <a:pt x="4300220" y="684530"/>
                      <a:pt x="4304030" y="709930"/>
                      <a:pt x="4295140" y="742950"/>
                    </a:cubicBezTo>
                    <a:cubicBezTo>
                      <a:pt x="4277360" y="815340"/>
                      <a:pt x="4109720" y="1018540"/>
                      <a:pt x="4065270" y="1065530"/>
                    </a:cubicBezTo>
                    <a:cubicBezTo>
                      <a:pt x="4051300" y="1079500"/>
                      <a:pt x="4044950" y="1084580"/>
                      <a:pt x="4032250" y="1090930"/>
                    </a:cubicBezTo>
                    <a:cubicBezTo>
                      <a:pt x="4020820" y="1096010"/>
                      <a:pt x="4005580" y="1098550"/>
                      <a:pt x="3991610" y="1097280"/>
                    </a:cubicBezTo>
                    <a:cubicBezTo>
                      <a:pt x="3978910" y="1097280"/>
                      <a:pt x="3963670" y="1092200"/>
                      <a:pt x="3952240" y="1085850"/>
                    </a:cubicBezTo>
                    <a:cubicBezTo>
                      <a:pt x="3940810" y="1078230"/>
                      <a:pt x="3930650" y="1070610"/>
                      <a:pt x="3923030" y="1056640"/>
                    </a:cubicBezTo>
                    <a:cubicBezTo>
                      <a:pt x="3912870" y="1033780"/>
                      <a:pt x="3909060" y="989330"/>
                      <a:pt x="3911600" y="955040"/>
                    </a:cubicBezTo>
                    <a:cubicBezTo>
                      <a:pt x="3915410" y="919480"/>
                      <a:pt x="3923030" y="855980"/>
                      <a:pt x="3947160" y="844550"/>
                    </a:cubicBezTo>
                    <a:cubicBezTo>
                      <a:pt x="3975100" y="833120"/>
                      <a:pt x="4064000" y="868680"/>
                      <a:pt x="4076700" y="902970"/>
                    </a:cubicBezTo>
                    <a:cubicBezTo>
                      <a:pt x="4093210" y="944880"/>
                      <a:pt x="4022090" y="1051560"/>
                      <a:pt x="3996690" y="1090930"/>
                    </a:cubicBezTo>
                    <a:cubicBezTo>
                      <a:pt x="3982720" y="1113790"/>
                      <a:pt x="3972560" y="1127760"/>
                      <a:pt x="3954780" y="1136650"/>
                    </a:cubicBezTo>
                    <a:cubicBezTo>
                      <a:pt x="3938270" y="1145540"/>
                      <a:pt x="3912870" y="1148080"/>
                      <a:pt x="3893820" y="1144270"/>
                    </a:cubicBezTo>
                    <a:cubicBezTo>
                      <a:pt x="3876040" y="1139190"/>
                      <a:pt x="3854450" y="1122680"/>
                      <a:pt x="3844290" y="1108710"/>
                    </a:cubicBezTo>
                    <a:cubicBezTo>
                      <a:pt x="3835400" y="1097280"/>
                      <a:pt x="3830320" y="1088390"/>
                      <a:pt x="3829050" y="1069340"/>
                    </a:cubicBezTo>
                    <a:cubicBezTo>
                      <a:pt x="3827780" y="1021080"/>
                      <a:pt x="3876040" y="891540"/>
                      <a:pt x="3905250" y="807720"/>
                    </a:cubicBezTo>
                    <a:cubicBezTo>
                      <a:pt x="3933190" y="727710"/>
                      <a:pt x="3961130" y="632460"/>
                      <a:pt x="3997960" y="577850"/>
                    </a:cubicBezTo>
                    <a:cubicBezTo>
                      <a:pt x="4023360" y="541020"/>
                      <a:pt x="4051300" y="513080"/>
                      <a:pt x="4081780" y="497840"/>
                    </a:cubicBezTo>
                    <a:cubicBezTo>
                      <a:pt x="4108450" y="485140"/>
                      <a:pt x="4132580" y="487680"/>
                      <a:pt x="4164330" y="485140"/>
                    </a:cubicBezTo>
                    <a:cubicBezTo>
                      <a:pt x="4211320" y="481330"/>
                      <a:pt x="4291330" y="474980"/>
                      <a:pt x="4335780" y="486410"/>
                    </a:cubicBezTo>
                    <a:cubicBezTo>
                      <a:pt x="4370070" y="495300"/>
                      <a:pt x="4392930" y="508000"/>
                      <a:pt x="4417060" y="528320"/>
                    </a:cubicBezTo>
                    <a:cubicBezTo>
                      <a:pt x="4443730" y="551180"/>
                      <a:pt x="4479290" y="589280"/>
                      <a:pt x="4484370" y="621030"/>
                    </a:cubicBezTo>
                    <a:cubicBezTo>
                      <a:pt x="4488180" y="651510"/>
                      <a:pt x="4472940" y="694690"/>
                      <a:pt x="4448810" y="713740"/>
                    </a:cubicBezTo>
                    <a:cubicBezTo>
                      <a:pt x="4420870" y="736600"/>
                      <a:pt x="4354830" y="731520"/>
                      <a:pt x="4314190" y="734060"/>
                    </a:cubicBezTo>
                    <a:cubicBezTo>
                      <a:pt x="4282440" y="735330"/>
                      <a:pt x="4254500" y="737870"/>
                      <a:pt x="4226560" y="730250"/>
                    </a:cubicBezTo>
                    <a:cubicBezTo>
                      <a:pt x="4199890" y="723900"/>
                      <a:pt x="4168140" y="713740"/>
                      <a:pt x="4150360" y="693420"/>
                    </a:cubicBezTo>
                    <a:cubicBezTo>
                      <a:pt x="4131310" y="671830"/>
                      <a:pt x="4108450" y="624840"/>
                      <a:pt x="4118610" y="599440"/>
                    </a:cubicBezTo>
                    <a:cubicBezTo>
                      <a:pt x="4132580" y="565150"/>
                      <a:pt x="4227830" y="524510"/>
                      <a:pt x="4268470" y="527050"/>
                    </a:cubicBezTo>
                    <a:cubicBezTo>
                      <a:pt x="4296410" y="528320"/>
                      <a:pt x="4316730" y="552450"/>
                      <a:pt x="4338320" y="570230"/>
                    </a:cubicBezTo>
                    <a:cubicBezTo>
                      <a:pt x="4362450" y="590550"/>
                      <a:pt x="4391660" y="614680"/>
                      <a:pt x="4404360" y="643890"/>
                    </a:cubicBezTo>
                    <a:cubicBezTo>
                      <a:pt x="4417060" y="673100"/>
                      <a:pt x="4424680" y="718820"/>
                      <a:pt x="4413250" y="746760"/>
                    </a:cubicBezTo>
                    <a:cubicBezTo>
                      <a:pt x="4403090" y="773430"/>
                      <a:pt x="4368800" y="800100"/>
                      <a:pt x="4342130" y="810260"/>
                    </a:cubicBezTo>
                    <a:cubicBezTo>
                      <a:pt x="4318000" y="820420"/>
                      <a:pt x="4288790" y="819150"/>
                      <a:pt x="4263390" y="812800"/>
                    </a:cubicBezTo>
                    <a:cubicBezTo>
                      <a:pt x="4236720" y="805180"/>
                      <a:pt x="4206240" y="786130"/>
                      <a:pt x="4189730" y="764540"/>
                    </a:cubicBezTo>
                    <a:cubicBezTo>
                      <a:pt x="4173220" y="741680"/>
                      <a:pt x="4159250" y="706120"/>
                      <a:pt x="4164330" y="678180"/>
                    </a:cubicBezTo>
                    <a:cubicBezTo>
                      <a:pt x="4169410" y="647700"/>
                      <a:pt x="4202430" y="607060"/>
                      <a:pt x="4229100" y="593090"/>
                    </a:cubicBezTo>
                    <a:cubicBezTo>
                      <a:pt x="4251960" y="580390"/>
                      <a:pt x="4274820" y="588010"/>
                      <a:pt x="4309110" y="589280"/>
                    </a:cubicBezTo>
                    <a:cubicBezTo>
                      <a:pt x="4367530" y="593090"/>
                      <a:pt x="4483100" y="608330"/>
                      <a:pt x="4546600" y="626110"/>
                    </a:cubicBezTo>
                    <a:cubicBezTo>
                      <a:pt x="4592320" y="640080"/>
                      <a:pt x="4630420" y="651510"/>
                      <a:pt x="4659630" y="676910"/>
                    </a:cubicBezTo>
                    <a:cubicBezTo>
                      <a:pt x="4688840" y="701040"/>
                      <a:pt x="4718050" y="741680"/>
                      <a:pt x="4726940" y="773430"/>
                    </a:cubicBezTo>
                    <a:cubicBezTo>
                      <a:pt x="4733290" y="801370"/>
                      <a:pt x="4728210" y="830580"/>
                      <a:pt x="4719320" y="854710"/>
                    </a:cubicBezTo>
                    <a:cubicBezTo>
                      <a:pt x="4709160" y="881380"/>
                      <a:pt x="4688840" y="909320"/>
                      <a:pt x="4664710" y="925830"/>
                    </a:cubicBezTo>
                    <a:cubicBezTo>
                      <a:pt x="4641850" y="943610"/>
                      <a:pt x="4606290" y="960120"/>
                      <a:pt x="4579620" y="957580"/>
                    </a:cubicBezTo>
                    <a:cubicBezTo>
                      <a:pt x="4555490" y="955040"/>
                      <a:pt x="4526280" y="941070"/>
                      <a:pt x="4512310" y="919480"/>
                    </a:cubicBezTo>
                    <a:cubicBezTo>
                      <a:pt x="4493260" y="890270"/>
                      <a:pt x="4485640" y="819150"/>
                      <a:pt x="4499610" y="783590"/>
                    </a:cubicBezTo>
                    <a:cubicBezTo>
                      <a:pt x="4512310" y="751840"/>
                      <a:pt x="4552950" y="728980"/>
                      <a:pt x="4582160" y="712470"/>
                    </a:cubicBezTo>
                    <a:cubicBezTo>
                      <a:pt x="4607560" y="697230"/>
                      <a:pt x="4655820" y="676910"/>
                      <a:pt x="4663440" y="684530"/>
                    </a:cubicBezTo>
                    <a:cubicBezTo>
                      <a:pt x="4669790" y="692150"/>
                      <a:pt x="4626610" y="730250"/>
                      <a:pt x="4626610" y="754380"/>
                    </a:cubicBezTo>
                    <a:cubicBezTo>
                      <a:pt x="4625340" y="781050"/>
                      <a:pt x="4672330" y="822960"/>
                      <a:pt x="4663440" y="838200"/>
                    </a:cubicBezTo>
                    <a:cubicBezTo>
                      <a:pt x="4654550" y="853440"/>
                      <a:pt x="4577080" y="855980"/>
                      <a:pt x="4572000" y="845820"/>
                    </a:cubicBezTo>
                    <a:cubicBezTo>
                      <a:pt x="4566920" y="835660"/>
                      <a:pt x="4612640" y="781050"/>
                      <a:pt x="4620260" y="784860"/>
                    </a:cubicBezTo>
                    <a:cubicBezTo>
                      <a:pt x="4632960" y="789940"/>
                      <a:pt x="4617720" y="900430"/>
                      <a:pt x="4610100" y="943610"/>
                    </a:cubicBezTo>
                    <a:cubicBezTo>
                      <a:pt x="4605020" y="974090"/>
                      <a:pt x="4598670" y="991870"/>
                      <a:pt x="4585970" y="1021080"/>
                    </a:cubicBezTo>
                    <a:cubicBezTo>
                      <a:pt x="4569460" y="1061720"/>
                      <a:pt x="4541520" y="1134110"/>
                      <a:pt x="4512310" y="1160780"/>
                    </a:cubicBezTo>
                    <a:cubicBezTo>
                      <a:pt x="4494530" y="1177290"/>
                      <a:pt x="4471670" y="1184910"/>
                      <a:pt x="4452620" y="1186180"/>
                    </a:cubicBezTo>
                    <a:cubicBezTo>
                      <a:pt x="4437380" y="1187450"/>
                      <a:pt x="4422140" y="1183640"/>
                      <a:pt x="4409440" y="1177290"/>
                    </a:cubicBezTo>
                    <a:cubicBezTo>
                      <a:pt x="4396740" y="1170940"/>
                      <a:pt x="4384040" y="1162050"/>
                      <a:pt x="4375150" y="1149350"/>
                    </a:cubicBezTo>
                    <a:cubicBezTo>
                      <a:pt x="4364990" y="1134110"/>
                      <a:pt x="4356100" y="1107440"/>
                      <a:pt x="4357370" y="1087120"/>
                    </a:cubicBezTo>
                    <a:cubicBezTo>
                      <a:pt x="4358640" y="1066800"/>
                      <a:pt x="4381500" y="1027430"/>
                      <a:pt x="4385310" y="1028700"/>
                    </a:cubicBezTo>
                    <a:cubicBezTo>
                      <a:pt x="4389120" y="1029970"/>
                      <a:pt x="4375150" y="1125220"/>
                      <a:pt x="4373880" y="1125220"/>
                    </a:cubicBezTo>
                    <a:cubicBezTo>
                      <a:pt x="4372610" y="1125220"/>
                      <a:pt x="4372610" y="1057910"/>
                      <a:pt x="4377690" y="1026160"/>
                    </a:cubicBezTo>
                    <a:cubicBezTo>
                      <a:pt x="4384040" y="993140"/>
                      <a:pt x="4394200" y="930910"/>
                      <a:pt x="4408170" y="928370"/>
                    </a:cubicBezTo>
                    <a:cubicBezTo>
                      <a:pt x="4422140" y="925830"/>
                      <a:pt x="4434840" y="980440"/>
                      <a:pt x="4458970" y="990600"/>
                    </a:cubicBezTo>
                    <a:cubicBezTo>
                      <a:pt x="4486910" y="1002030"/>
                      <a:pt x="4558030" y="963930"/>
                      <a:pt x="4570730" y="981710"/>
                    </a:cubicBezTo>
                    <a:cubicBezTo>
                      <a:pt x="4584700" y="1002030"/>
                      <a:pt x="4533900" y="1093470"/>
                      <a:pt x="4509770" y="1130300"/>
                    </a:cubicBezTo>
                    <a:cubicBezTo>
                      <a:pt x="4493260" y="1155700"/>
                      <a:pt x="4476750" y="1176020"/>
                      <a:pt x="4453890" y="1186180"/>
                    </a:cubicBezTo>
                    <a:cubicBezTo>
                      <a:pt x="4428490" y="1196340"/>
                      <a:pt x="4389120" y="1197610"/>
                      <a:pt x="4364990" y="1187450"/>
                    </a:cubicBezTo>
                    <a:cubicBezTo>
                      <a:pt x="4343400" y="1177290"/>
                      <a:pt x="4318000" y="1155700"/>
                      <a:pt x="4312920" y="1130300"/>
                    </a:cubicBezTo>
                    <a:cubicBezTo>
                      <a:pt x="4306570" y="1089660"/>
                      <a:pt x="4362450" y="989330"/>
                      <a:pt x="4385310" y="956310"/>
                    </a:cubicBezTo>
                    <a:cubicBezTo>
                      <a:pt x="4395470" y="939800"/>
                      <a:pt x="4403090" y="932180"/>
                      <a:pt x="4415790" y="924560"/>
                    </a:cubicBezTo>
                    <a:cubicBezTo>
                      <a:pt x="4427220" y="916940"/>
                      <a:pt x="4443730" y="911860"/>
                      <a:pt x="4457700" y="910590"/>
                    </a:cubicBezTo>
                    <a:cubicBezTo>
                      <a:pt x="4471670" y="909320"/>
                      <a:pt x="4488180" y="913130"/>
                      <a:pt x="4500880" y="918210"/>
                    </a:cubicBezTo>
                    <a:cubicBezTo>
                      <a:pt x="4514850" y="924560"/>
                      <a:pt x="4527550" y="932180"/>
                      <a:pt x="4536440" y="944880"/>
                    </a:cubicBezTo>
                    <a:cubicBezTo>
                      <a:pt x="4547870" y="960120"/>
                      <a:pt x="4556760" y="982980"/>
                      <a:pt x="4556760" y="1007110"/>
                    </a:cubicBezTo>
                    <a:cubicBezTo>
                      <a:pt x="4555490" y="1042670"/>
                      <a:pt x="4526280" y="1099820"/>
                      <a:pt x="4508500" y="1137920"/>
                    </a:cubicBezTo>
                    <a:cubicBezTo>
                      <a:pt x="4493260" y="1169670"/>
                      <a:pt x="4490720" y="1193800"/>
                      <a:pt x="4461510" y="1219200"/>
                    </a:cubicBezTo>
                    <a:cubicBezTo>
                      <a:pt x="4406900" y="1268730"/>
                      <a:pt x="4218940" y="1316990"/>
                      <a:pt x="4156710" y="1353820"/>
                    </a:cubicBezTo>
                    <a:cubicBezTo>
                      <a:pt x="4124960" y="1372870"/>
                      <a:pt x="4098290" y="1383030"/>
                      <a:pt x="4090670" y="1404620"/>
                    </a:cubicBezTo>
                    <a:cubicBezTo>
                      <a:pt x="4083050" y="1424940"/>
                      <a:pt x="4098290" y="1450340"/>
                      <a:pt x="4107180" y="1478280"/>
                    </a:cubicBezTo>
                    <a:cubicBezTo>
                      <a:pt x="4119880" y="1518920"/>
                      <a:pt x="4165600" y="1581150"/>
                      <a:pt x="4169410" y="1621790"/>
                    </a:cubicBezTo>
                    <a:cubicBezTo>
                      <a:pt x="4173220" y="1651000"/>
                      <a:pt x="4169410" y="1676400"/>
                      <a:pt x="4156710" y="1700530"/>
                    </a:cubicBezTo>
                    <a:cubicBezTo>
                      <a:pt x="4142740" y="1728470"/>
                      <a:pt x="4109720" y="1755140"/>
                      <a:pt x="4081780" y="1775460"/>
                    </a:cubicBezTo>
                    <a:cubicBezTo>
                      <a:pt x="4057650" y="1794510"/>
                      <a:pt x="4023360" y="1797050"/>
                      <a:pt x="4001770" y="1821180"/>
                    </a:cubicBezTo>
                    <a:cubicBezTo>
                      <a:pt x="3973830" y="1851660"/>
                      <a:pt x="3968750" y="1930400"/>
                      <a:pt x="3944620" y="1959610"/>
                    </a:cubicBezTo>
                    <a:cubicBezTo>
                      <a:pt x="3928110" y="1978660"/>
                      <a:pt x="3907790" y="1988820"/>
                      <a:pt x="3888740" y="1992630"/>
                    </a:cubicBezTo>
                    <a:cubicBezTo>
                      <a:pt x="3868420" y="1996440"/>
                      <a:pt x="3841750" y="1991360"/>
                      <a:pt x="3823970" y="1979930"/>
                    </a:cubicBezTo>
                    <a:cubicBezTo>
                      <a:pt x="3806190" y="1969770"/>
                      <a:pt x="3792220" y="1953260"/>
                      <a:pt x="3784600" y="1929130"/>
                    </a:cubicBezTo>
                    <a:cubicBezTo>
                      <a:pt x="3768090" y="1883410"/>
                      <a:pt x="3773170" y="1783080"/>
                      <a:pt x="3783330" y="1718310"/>
                    </a:cubicBezTo>
                    <a:cubicBezTo>
                      <a:pt x="3792220" y="1658620"/>
                      <a:pt x="3813810" y="1593850"/>
                      <a:pt x="3836670" y="1550670"/>
                    </a:cubicBezTo>
                    <a:cubicBezTo>
                      <a:pt x="3851910" y="1521460"/>
                      <a:pt x="3868420" y="1502410"/>
                      <a:pt x="3888740" y="1480820"/>
                    </a:cubicBezTo>
                    <a:cubicBezTo>
                      <a:pt x="3909060" y="1460500"/>
                      <a:pt x="3945890" y="1449070"/>
                      <a:pt x="3957320" y="1426210"/>
                    </a:cubicBezTo>
                    <a:cubicBezTo>
                      <a:pt x="3968750" y="1403350"/>
                      <a:pt x="3968750" y="1372870"/>
                      <a:pt x="3958590" y="1343660"/>
                    </a:cubicBezTo>
                    <a:cubicBezTo>
                      <a:pt x="3944620" y="1300480"/>
                      <a:pt x="3891280" y="1229360"/>
                      <a:pt x="3851910" y="1200150"/>
                    </a:cubicBezTo>
                    <a:cubicBezTo>
                      <a:pt x="3821430" y="1178560"/>
                      <a:pt x="3782060" y="1155700"/>
                      <a:pt x="3754120" y="1165860"/>
                    </a:cubicBezTo>
                    <a:cubicBezTo>
                      <a:pt x="3718560" y="1179830"/>
                      <a:pt x="3703320" y="1289050"/>
                      <a:pt x="3671570" y="1323340"/>
                    </a:cubicBezTo>
                    <a:cubicBezTo>
                      <a:pt x="3649980" y="1347470"/>
                      <a:pt x="3625850" y="1357630"/>
                      <a:pt x="3600450" y="1369060"/>
                    </a:cubicBezTo>
                    <a:cubicBezTo>
                      <a:pt x="3572510" y="1381760"/>
                      <a:pt x="3553460" y="1389380"/>
                      <a:pt x="3510280" y="1394460"/>
                    </a:cubicBezTo>
                    <a:cubicBezTo>
                      <a:pt x="3402330" y="1408430"/>
                      <a:pt x="3016250" y="1403350"/>
                      <a:pt x="2938780" y="1383030"/>
                    </a:cubicBezTo>
                    <a:cubicBezTo>
                      <a:pt x="2917190" y="1377950"/>
                      <a:pt x="2910840" y="1372870"/>
                      <a:pt x="2900680" y="1362710"/>
                    </a:cubicBezTo>
                    <a:cubicBezTo>
                      <a:pt x="2890520" y="1353820"/>
                      <a:pt x="2880360" y="1341120"/>
                      <a:pt x="2875280" y="1328420"/>
                    </a:cubicBezTo>
                    <a:cubicBezTo>
                      <a:pt x="2871470" y="1314450"/>
                      <a:pt x="2868930" y="1299210"/>
                      <a:pt x="2870200" y="1285240"/>
                    </a:cubicBezTo>
                    <a:cubicBezTo>
                      <a:pt x="2872740" y="1271270"/>
                      <a:pt x="2877820" y="1256030"/>
                      <a:pt x="2885440" y="1244600"/>
                    </a:cubicBezTo>
                    <a:cubicBezTo>
                      <a:pt x="2894330" y="1233170"/>
                      <a:pt x="2905760" y="1223010"/>
                      <a:pt x="2918460" y="1216660"/>
                    </a:cubicBezTo>
                    <a:cubicBezTo>
                      <a:pt x="2929890" y="1210310"/>
                      <a:pt x="2937510" y="1209040"/>
                      <a:pt x="2960370" y="1206500"/>
                    </a:cubicBezTo>
                    <a:cubicBezTo>
                      <a:pt x="3049270" y="1196340"/>
                      <a:pt x="3535680" y="1197610"/>
                      <a:pt x="3632200" y="1229360"/>
                    </a:cubicBezTo>
                    <a:cubicBezTo>
                      <a:pt x="3662680" y="1239520"/>
                      <a:pt x="3674110" y="1249680"/>
                      <a:pt x="3685540" y="1266190"/>
                    </a:cubicBezTo>
                    <a:cubicBezTo>
                      <a:pt x="3696970" y="1283970"/>
                      <a:pt x="3703320" y="1309370"/>
                      <a:pt x="3700780" y="1329690"/>
                    </a:cubicBezTo>
                    <a:cubicBezTo>
                      <a:pt x="3699510" y="1350010"/>
                      <a:pt x="3686810" y="1374140"/>
                      <a:pt x="3671570" y="1388110"/>
                    </a:cubicBezTo>
                    <a:cubicBezTo>
                      <a:pt x="3656330" y="1400810"/>
                      <a:pt x="3637280" y="1407160"/>
                      <a:pt x="3610610" y="1410970"/>
                    </a:cubicBezTo>
                    <a:cubicBezTo>
                      <a:pt x="3562350" y="1418590"/>
                      <a:pt x="3473450" y="1407160"/>
                      <a:pt x="3401060" y="1398270"/>
                    </a:cubicBezTo>
                    <a:cubicBezTo>
                      <a:pt x="3321050" y="1386840"/>
                      <a:pt x="3235960" y="1356360"/>
                      <a:pt x="3150870" y="1347470"/>
                    </a:cubicBezTo>
                    <a:cubicBezTo>
                      <a:pt x="3067050" y="1338580"/>
                      <a:pt x="2947670" y="1333500"/>
                      <a:pt x="2893060" y="1344930"/>
                    </a:cubicBezTo>
                    <a:cubicBezTo>
                      <a:pt x="2866390" y="1350010"/>
                      <a:pt x="2852420" y="1369060"/>
                      <a:pt x="2834640" y="1371600"/>
                    </a:cubicBezTo>
                    <a:cubicBezTo>
                      <a:pt x="2819400" y="1372870"/>
                      <a:pt x="2805430" y="1370330"/>
                      <a:pt x="2791460" y="1362710"/>
                    </a:cubicBezTo>
                    <a:cubicBezTo>
                      <a:pt x="2776220" y="1355090"/>
                      <a:pt x="2754630" y="1336040"/>
                      <a:pt x="2747010" y="1318260"/>
                    </a:cubicBezTo>
                    <a:cubicBezTo>
                      <a:pt x="2738120" y="1299210"/>
                      <a:pt x="2738120" y="1271270"/>
                      <a:pt x="2743200" y="1253490"/>
                    </a:cubicBezTo>
                    <a:cubicBezTo>
                      <a:pt x="2747010" y="1238250"/>
                      <a:pt x="2753360" y="1228090"/>
                      <a:pt x="2764790" y="1216660"/>
                    </a:cubicBezTo>
                    <a:cubicBezTo>
                      <a:pt x="2783840" y="1198880"/>
                      <a:pt x="2819400" y="1178560"/>
                      <a:pt x="2849880" y="1168400"/>
                    </a:cubicBezTo>
                    <a:cubicBezTo>
                      <a:pt x="2879090" y="1156970"/>
                      <a:pt x="2907030" y="1156970"/>
                      <a:pt x="2943860" y="1154430"/>
                    </a:cubicBezTo>
                    <a:cubicBezTo>
                      <a:pt x="2995930" y="1150620"/>
                      <a:pt x="3091180" y="1143000"/>
                      <a:pt x="3133090" y="1156970"/>
                    </a:cubicBezTo>
                    <a:cubicBezTo>
                      <a:pt x="3158490" y="1164590"/>
                      <a:pt x="3175000" y="1178560"/>
                      <a:pt x="3186430" y="1193800"/>
                    </a:cubicBezTo>
                    <a:cubicBezTo>
                      <a:pt x="3195320" y="1205230"/>
                      <a:pt x="3200400" y="1220470"/>
                      <a:pt x="3201670" y="1233170"/>
                    </a:cubicBezTo>
                    <a:cubicBezTo>
                      <a:pt x="3202940" y="1247140"/>
                      <a:pt x="3202940" y="1262380"/>
                      <a:pt x="3196590" y="1276350"/>
                    </a:cubicBezTo>
                    <a:cubicBezTo>
                      <a:pt x="3188970" y="1292860"/>
                      <a:pt x="3176270" y="1314450"/>
                      <a:pt x="3154680" y="1324610"/>
                    </a:cubicBezTo>
                    <a:cubicBezTo>
                      <a:pt x="3120390" y="1341120"/>
                      <a:pt x="3034030" y="1319530"/>
                      <a:pt x="2994660" y="1333500"/>
                    </a:cubicBezTo>
                    <a:cubicBezTo>
                      <a:pt x="2966720" y="1343660"/>
                      <a:pt x="2951480" y="1363980"/>
                      <a:pt x="2931160" y="1379220"/>
                    </a:cubicBezTo>
                    <a:cubicBezTo>
                      <a:pt x="2909570" y="1394460"/>
                      <a:pt x="2891790" y="1405890"/>
                      <a:pt x="2870200" y="1427480"/>
                    </a:cubicBezTo>
                    <a:cubicBezTo>
                      <a:pt x="2838450" y="1459230"/>
                      <a:pt x="2791460" y="1516380"/>
                      <a:pt x="2766060" y="1557020"/>
                    </a:cubicBezTo>
                    <a:cubicBezTo>
                      <a:pt x="2744470" y="1590040"/>
                      <a:pt x="2741930" y="1633220"/>
                      <a:pt x="2721610" y="1651000"/>
                    </a:cubicBezTo>
                    <a:cubicBezTo>
                      <a:pt x="2705100" y="1664970"/>
                      <a:pt x="2680970" y="1670050"/>
                      <a:pt x="2661920" y="1668780"/>
                    </a:cubicBezTo>
                    <a:cubicBezTo>
                      <a:pt x="2642870" y="1667510"/>
                      <a:pt x="2618740" y="1654810"/>
                      <a:pt x="2606040" y="1643380"/>
                    </a:cubicBezTo>
                    <a:cubicBezTo>
                      <a:pt x="2595880" y="1633220"/>
                      <a:pt x="2588260" y="1621790"/>
                      <a:pt x="2584450" y="1607820"/>
                    </a:cubicBezTo>
                    <a:cubicBezTo>
                      <a:pt x="2580640" y="1590040"/>
                      <a:pt x="2579370" y="1573530"/>
                      <a:pt x="2588260" y="1545590"/>
                    </a:cubicBezTo>
                    <a:cubicBezTo>
                      <a:pt x="2613660" y="1474470"/>
                      <a:pt x="2801620" y="1276350"/>
                      <a:pt x="2830830" y="1189990"/>
                    </a:cubicBezTo>
                    <a:cubicBezTo>
                      <a:pt x="2844800" y="1146810"/>
                      <a:pt x="2824480" y="1104900"/>
                      <a:pt x="2835910" y="1084580"/>
                    </a:cubicBezTo>
                    <a:cubicBezTo>
                      <a:pt x="2842260" y="1071880"/>
                      <a:pt x="2856230" y="1066800"/>
                      <a:pt x="2868930" y="1061720"/>
                    </a:cubicBezTo>
                    <a:cubicBezTo>
                      <a:pt x="2881630" y="1057910"/>
                      <a:pt x="2895600" y="1055370"/>
                      <a:pt x="2909570" y="1057910"/>
                    </a:cubicBezTo>
                    <a:cubicBezTo>
                      <a:pt x="2922270" y="1059180"/>
                      <a:pt x="2936240" y="1064260"/>
                      <a:pt x="2946400" y="1071880"/>
                    </a:cubicBezTo>
                    <a:cubicBezTo>
                      <a:pt x="2957830" y="1079500"/>
                      <a:pt x="2967990" y="1089660"/>
                      <a:pt x="2973070" y="1102360"/>
                    </a:cubicBezTo>
                    <a:cubicBezTo>
                      <a:pt x="2980690" y="1117600"/>
                      <a:pt x="2985770" y="1139190"/>
                      <a:pt x="2979420" y="1162050"/>
                    </a:cubicBezTo>
                    <a:cubicBezTo>
                      <a:pt x="2970530" y="1196340"/>
                      <a:pt x="2913380" y="1238250"/>
                      <a:pt x="2887980" y="1283970"/>
                    </a:cubicBezTo>
                    <a:cubicBezTo>
                      <a:pt x="2861310" y="1332230"/>
                      <a:pt x="2834640" y="1400810"/>
                      <a:pt x="2825750" y="1445260"/>
                    </a:cubicBezTo>
                    <a:cubicBezTo>
                      <a:pt x="2819400" y="1475740"/>
                      <a:pt x="2827020" y="1490980"/>
                      <a:pt x="2820670" y="1524000"/>
                    </a:cubicBezTo>
                    <a:cubicBezTo>
                      <a:pt x="2809240" y="1584960"/>
                      <a:pt x="2760980" y="1731010"/>
                      <a:pt x="2734310" y="1778000"/>
                    </a:cubicBezTo>
                    <a:cubicBezTo>
                      <a:pt x="2722880" y="1798320"/>
                      <a:pt x="2715260" y="1809750"/>
                      <a:pt x="2700020" y="1816100"/>
                    </a:cubicBezTo>
                    <a:cubicBezTo>
                      <a:pt x="2682240" y="1824990"/>
                      <a:pt x="2649220" y="1824990"/>
                      <a:pt x="2631440" y="1816100"/>
                    </a:cubicBezTo>
                    <a:cubicBezTo>
                      <a:pt x="2614930" y="1809750"/>
                      <a:pt x="2602230" y="1790700"/>
                      <a:pt x="2595880" y="1776730"/>
                    </a:cubicBezTo>
                    <a:cubicBezTo>
                      <a:pt x="2590800" y="1766570"/>
                      <a:pt x="2589530" y="1758950"/>
                      <a:pt x="2592070" y="1742440"/>
                    </a:cubicBezTo>
                    <a:cubicBezTo>
                      <a:pt x="2597150" y="1699260"/>
                      <a:pt x="2660650" y="1587500"/>
                      <a:pt x="2682240" y="1518920"/>
                    </a:cubicBezTo>
                    <a:cubicBezTo>
                      <a:pt x="2698750" y="1463040"/>
                      <a:pt x="2708910" y="1407160"/>
                      <a:pt x="2715260" y="1361440"/>
                    </a:cubicBezTo>
                    <a:cubicBezTo>
                      <a:pt x="2719070" y="1327150"/>
                      <a:pt x="2707640" y="1289050"/>
                      <a:pt x="2717800" y="1267460"/>
                    </a:cubicBezTo>
                    <a:cubicBezTo>
                      <a:pt x="2726690" y="1252220"/>
                      <a:pt x="2744470" y="1240790"/>
                      <a:pt x="2758440" y="1235710"/>
                    </a:cubicBezTo>
                    <a:cubicBezTo>
                      <a:pt x="2769870" y="1231900"/>
                      <a:pt x="2781300" y="1229360"/>
                      <a:pt x="2794000" y="1233170"/>
                    </a:cubicBezTo>
                    <a:cubicBezTo>
                      <a:pt x="2810510" y="1238250"/>
                      <a:pt x="2838450" y="1258570"/>
                      <a:pt x="2847340" y="1275080"/>
                    </a:cubicBezTo>
                    <a:cubicBezTo>
                      <a:pt x="2854960" y="1290320"/>
                      <a:pt x="2857500" y="1303020"/>
                      <a:pt x="2851150" y="1327150"/>
                    </a:cubicBezTo>
                    <a:cubicBezTo>
                      <a:pt x="2832100" y="1400810"/>
                      <a:pt x="2639060" y="1684020"/>
                      <a:pt x="2584450" y="1739900"/>
                    </a:cubicBezTo>
                    <a:cubicBezTo>
                      <a:pt x="2566670" y="1757680"/>
                      <a:pt x="2555240" y="1762760"/>
                      <a:pt x="2541270" y="1766570"/>
                    </a:cubicBezTo>
                    <a:cubicBezTo>
                      <a:pt x="2528570" y="1770380"/>
                      <a:pt x="2517140" y="1770380"/>
                      <a:pt x="2505710" y="1765300"/>
                    </a:cubicBezTo>
                    <a:cubicBezTo>
                      <a:pt x="2491740" y="1761490"/>
                      <a:pt x="2473960" y="1748790"/>
                      <a:pt x="2465070" y="1734820"/>
                    </a:cubicBezTo>
                    <a:cubicBezTo>
                      <a:pt x="2456180" y="1722120"/>
                      <a:pt x="2452370" y="1705610"/>
                      <a:pt x="2454910" y="1685290"/>
                    </a:cubicBezTo>
                    <a:cubicBezTo>
                      <a:pt x="2458720" y="1647190"/>
                      <a:pt x="2504440" y="1586230"/>
                      <a:pt x="2522220" y="1534160"/>
                    </a:cubicBezTo>
                    <a:cubicBezTo>
                      <a:pt x="2538730" y="1483360"/>
                      <a:pt x="2534920" y="1405890"/>
                      <a:pt x="2556510" y="1374140"/>
                    </a:cubicBezTo>
                    <a:cubicBezTo>
                      <a:pt x="2570480" y="1353820"/>
                      <a:pt x="2590800" y="1341120"/>
                      <a:pt x="2608580" y="1339850"/>
                    </a:cubicBezTo>
                    <a:cubicBezTo>
                      <a:pt x="2627630" y="1337310"/>
                      <a:pt x="2655570" y="1348740"/>
                      <a:pt x="2668270" y="1362710"/>
                    </a:cubicBezTo>
                    <a:cubicBezTo>
                      <a:pt x="2679700" y="1376680"/>
                      <a:pt x="2684780" y="1395730"/>
                      <a:pt x="2680970" y="1424940"/>
                    </a:cubicBezTo>
                    <a:cubicBezTo>
                      <a:pt x="2672080" y="1498600"/>
                      <a:pt x="2513330" y="1757680"/>
                      <a:pt x="2479040" y="1811020"/>
                    </a:cubicBezTo>
                    <a:cubicBezTo>
                      <a:pt x="2470150" y="1826260"/>
                      <a:pt x="2468880" y="1831340"/>
                      <a:pt x="2458720" y="1837690"/>
                    </a:cubicBezTo>
                    <a:cubicBezTo>
                      <a:pt x="2447290" y="1846580"/>
                      <a:pt x="2426970" y="1854200"/>
                      <a:pt x="2410460" y="1852930"/>
                    </a:cubicBezTo>
                    <a:cubicBezTo>
                      <a:pt x="2395220" y="1851660"/>
                      <a:pt x="2376170" y="1842770"/>
                      <a:pt x="2366010" y="1832610"/>
                    </a:cubicBezTo>
                    <a:cubicBezTo>
                      <a:pt x="2354580" y="1821180"/>
                      <a:pt x="2345690" y="1804670"/>
                      <a:pt x="2344420" y="1786890"/>
                    </a:cubicBezTo>
                    <a:cubicBezTo>
                      <a:pt x="2344420" y="1758950"/>
                      <a:pt x="2364740" y="1722120"/>
                      <a:pt x="2385060" y="1678940"/>
                    </a:cubicBezTo>
                    <a:cubicBezTo>
                      <a:pt x="2418080" y="1611630"/>
                      <a:pt x="2491740" y="1507490"/>
                      <a:pt x="2536190" y="1423670"/>
                    </a:cubicBezTo>
                    <a:cubicBezTo>
                      <a:pt x="2578100" y="1344930"/>
                      <a:pt x="2639060" y="1249680"/>
                      <a:pt x="2646680" y="1191260"/>
                    </a:cubicBezTo>
                    <a:cubicBezTo>
                      <a:pt x="2651760" y="1159510"/>
                      <a:pt x="2625090" y="1132840"/>
                      <a:pt x="2632710" y="1113790"/>
                    </a:cubicBezTo>
                    <a:cubicBezTo>
                      <a:pt x="2640330" y="1096010"/>
                      <a:pt x="2668270" y="1079500"/>
                      <a:pt x="2688590" y="1078230"/>
                    </a:cubicBezTo>
                    <a:cubicBezTo>
                      <a:pt x="2707640" y="1075690"/>
                      <a:pt x="2735580" y="1088390"/>
                      <a:pt x="2748280" y="1102360"/>
                    </a:cubicBezTo>
                    <a:cubicBezTo>
                      <a:pt x="2760980" y="1117600"/>
                      <a:pt x="2766060" y="1136650"/>
                      <a:pt x="2762250" y="1165860"/>
                    </a:cubicBezTo>
                    <a:cubicBezTo>
                      <a:pt x="2749550" y="1252220"/>
                      <a:pt x="2579370" y="1548130"/>
                      <a:pt x="2512060" y="1634490"/>
                    </a:cubicBezTo>
                    <a:cubicBezTo>
                      <a:pt x="2481580" y="1672590"/>
                      <a:pt x="2446020" y="1682750"/>
                      <a:pt x="2429510" y="1706880"/>
                    </a:cubicBezTo>
                    <a:cubicBezTo>
                      <a:pt x="2418080" y="1724660"/>
                      <a:pt x="2419350" y="1744980"/>
                      <a:pt x="2410460" y="1757680"/>
                    </a:cubicBezTo>
                    <a:cubicBezTo>
                      <a:pt x="2402840" y="1766570"/>
                      <a:pt x="2392680" y="1774190"/>
                      <a:pt x="2379980" y="1778000"/>
                    </a:cubicBezTo>
                    <a:cubicBezTo>
                      <a:pt x="2366010" y="1781810"/>
                      <a:pt x="2341880" y="1783080"/>
                      <a:pt x="2326640" y="1776730"/>
                    </a:cubicBezTo>
                    <a:cubicBezTo>
                      <a:pt x="2311400" y="1770380"/>
                      <a:pt x="2294890" y="1753870"/>
                      <a:pt x="2287270" y="1741170"/>
                    </a:cubicBezTo>
                    <a:cubicBezTo>
                      <a:pt x="2280920" y="1729740"/>
                      <a:pt x="2280920" y="1723390"/>
                      <a:pt x="2278380" y="1705610"/>
                    </a:cubicBezTo>
                    <a:cubicBezTo>
                      <a:pt x="2273300" y="1648460"/>
                      <a:pt x="2268220" y="1388110"/>
                      <a:pt x="2291080" y="1339850"/>
                    </a:cubicBezTo>
                    <a:cubicBezTo>
                      <a:pt x="2297430" y="1325880"/>
                      <a:pt x="2306320" y="1322070"/>
                      <a:pt x="2317750" y="1316990"/>
                    </a:cubicBezTo>
                    <a:cubicBezTo>
                      <a:pt x="2331720" y="1311910"/>
                      <a:pt x="2353310" y="1306830"/>
                      <a:pt x="2369820" y="1311910"/>
                    </a:cubicBezTo>
                    <a:cubicBezTo>
                      <a:pt x="2387600" y="1318260"/>
                      <a:pt x="2411730" y="1339850"/>
                      <a:pt x="2419350" y="1357630"/>
                    </a:cubicBezTo>
                    <a:cubicBezTo>
                      <a:pt x="2426970" y="1374140"/>
                      <a:pt x="2425700" y="1388110"/>
                      <a:pt x="2419350" y="1409700"/>
                    </a:cubicBezTo>
                    <a:cubicBezTo>
                      <a:pt x="2404110" y="1455420"/>
                      <a:pt x="2324100" y="1540510"/>
                      <a:pt x="2288540" y="1601470"/>
                    </a:cubicBezTo>
                    <a:cubicBezTo>
                      <a:pt x="2256790" y="1654810"/>
                      <a:pt x="2237740" y="1723390"/>
                      <a:pt x="2211070" y="1752600"/>
                    </a:cubicBezTo>
                    <a:cubicBezTo>
                      <a:pt x="2195830" y="1769110"/>
                      <a:pt x="2181860" y="1778000"/>
                      <a:pt x="2165350" y="1781810"/>
                    </a:cubicBezTo>
                    <a:cubicBezTo>
                      <a:pt x="2148840" y="1785620"/>
                      <a:pt x="2127250" y="1781810"/>
                      <a:pt x="2112010" y="1772920"/>
                    </a:cubicBezTo>
                    <a:cubicBezTo>
                      <a:pt x="2098040" y="1764030"/>
                      <a:pt x="2084070" y="1747520"/>
                      <a:pt x="2078990" y="1731010"/>
                    </a:cubicBezTo>
                    <a:cubicBezTo>
                      <a:pt x="2072640" y="1715770"/>
                      <a:pt x="2072640" y="1695450"/>
                      <a:pt x="2080260" y="1677670"/>
                    </a:cubicBezTo>
                    <a:cubicBezTo>
                      <a:pt x="2091690" y="1653540"/>
                      <a:pt x="2133600" y="1639570"/>
                      <a:pt x="2159000" y="1606550"/>
                    </a:cubicBezTo>
                    <a:cubicBezTo>
                      <a:pt x="2200910" y="1553210"/>
                      <a:pt x="2249170" y="1404620"/>
                      <a:pt x="2280920" y="1372870"/>
                    </a:cubicBezTo>
                    <a:cubicBezTo>
                      <a:pt x="2293620" y="1360170"/>
                      <a:pt x="2301240" y="1357630"/>
                      <a:pt x="2313940" y="1355090"/>
                    </a:cubicBezTo>
                    <a:cubicBezTo>
                      <a:pt x="2329180" y="1352550"/>
                      <a:pt x="2353310" y="1352550"/>
                      <a:pt x="2368550" y="1361440"/>
                    </a:cubicBezTo>
                    <a:cubicBezTo>
                      <a:pt x="2386330" y="1371600"/>
                      <a:pt x="2402840" y="1391920"/>
                      <a:pt x="2410460" y="1421130"/>
                    </a:cubicBezTo>
                    <a:cubicBezTo>
                      <a:pt x="2424430" y="1471930"/>
                      <a:pt x="2387600" y="1600200"/>
                      <a:pt x="2388870" y="1662430"/>
                    </a:cubicBezTo>
                    <a:cubicBezTo>
                      <a:pt x="2388870" y="1700530"/>
                      <a:pt x="2409190" y="1733550"/>
                      <a:pt x="2397760" y="1756410"/>
                    </a:cubicBezTo>
                    <a:cubicBezTo>
                      <a:pt x="2388870" y="1775460"/>
                      <a:pt x="2355850" y="1790700"/>
                      <a:pt x="2338070" y="1793240"/>
                    </a:cubicBezTo>
                    <a:cubicBezTo>
                      <a:pt x="2324100" y="1795780"/>
                      <a:pt x="2312670" y="1793240"/>
                      <a:pt x="2301240" y="1786890"/>
                    </a:cubicBezTo>
                    <a:cubicBezTo>
                      <a:pt x="2287270" y="1780540"/>
                      <a:pt x="2269490" y="1765300"/>
                      <a:pt x="2263140" y="1750060"/>
                    </a:cubicBezTo>
                    <a:cubicBezTo>
                      <a:pt x="2255520" y="1734820"/>
                      <a:pt x="2254250" y="1718310"/>
                      <a:pt x="2259330" y="1695450"/>
                    </a:cubicBezTo>
                    <a:cubicBezTo>
                      <a:pt x="2268220" y="1648460"/>
                      <a:pt x="2326640" y="1518920"/>
                      <a:pt x="2360930" y="1488440"/>
                    </a:cubicBezTo>
                    <a:cubicBezTo>
                      <a:pt x="2377440" y="1473200"/>
                      <a:pt x="2395220" y="1470660"/>
                      <a:pt x="2410460" y="1469390"/>
                    </a:cubicBezTo>
                    <a:cubicBezTo>
                      <a:pt x="2423160" y="1469390"/>
                      <a:pt x="2434590" y="1471930"/>
                      <a:pt x="2444750" y="1478280"/>
                    </a:cubicBezTo>
                    <a:cubicBezTo>
                      <a:pt x="2457450" y="1487170"/>
                      <a:pt x="2472690" y="1504950"/>
                      <a:pt x="2479040" y="1518920"/>
                    </a:cubicBezTo>
                    <a:cubicBezTo>
                      <a:pt x="2484120" y="1530350"/>
                      <a:pt x="2485390" y="1536700"/>
                      <a:pt x="2482850" y="1553210"/>
                    </a:cubicBezTo>
                    <a:cubicBezTo>
                      <a:pt x="2476500" y="1600200"/>
                      <a:pt x="2410460" y="1760220"/>
                      <a:pt x="2382520" y="1805940"/>
                    </a:cubicBezTo>
                    <a:cubicBezTo>
                      <a:pt x="2371090" y="1824990"/>
                      <a:pt x="2363470" y="1836420"/>
                      <a:pt x="2349500" y="1844040"/>
                    </a:cubicBezTo>
                    <a:cubicBezTo>
                      <a:pt x="2335530" y="1851660"/>
                      <a:pt x="2313940" y="1852930"/>
                      <a:pt x="2299970" y="1850390"/>
                    </a:cubicBezTo>
                    <a:cubicBezTo>
                      <a:pt x="2288540" y="1849120"/>
                      <a:pt x="2277110" y="1844040"/>
                      <a:pt x="2269490" y="1835150"/>
                    </a:cubicBezTo>
                    <a:cubicBezTo>
                      <a:pt x="2258060" y="1822450"/>
                      <a:pt x="2245360" y="1804670"/>
                      <a:pt x="2245360" y="1774190"/>
                    </a:cubicBezTo>
                    <a:cubicBezTo>
                      <a:pt x="2242820" y="1691640"/>
                      <a:pt x="2369820" y="1314450"/>
                      <a:pt x="2401570" y="1314450"/>
                    </a:cubicBezTo>
                    <a:cubicBezTo>
                      <a:pt x="2414270" y="1314450"/>
                      <a:pt x="2435860" y="1357630"/>
                      <a:pt x="2429510" y="1390650"/>
                    </a:cubicBezTo>
                    <a:cubicBezTo>
                      <a:pt x="2411730" y="1478280"/>
                      <a:pt x="2109470" y="1764030"/>
                      <a:pt x="2038350" y="1813560"/>
                    </a:cubicBezTo>
                    <a:cubicBezTo>
                      <a:pt x="2016760" y="1827530"/>
                      <a:pt x="2004060" y="1831340"/>
                      <a:pt x="1990090" y="1831340"/>
                    </a:cubicBezTo>
                    <a:cubicBezTo>
                      <a:pt x="1977390" y="1832610"/>
                      <a:pt x="1965960" y="1830070"/>
                      <a:pt x="1955800" y="1823720"/>
                    </a:cubicBezTo>
                    <a:cubicBezTo>
                      <a:pt x="1943100" y="1816100"/>
                      <a:pt x="1926590" y="1798320"/>
                      <a:pt x="1920240" y="1784350"/>
                    </a:cubicBezTo>
                    <a:cubicBezTo>
                      <a:pt x="1915160" y="1772920"/>
                      <a:pt x="1913890" y="1764030"/>
                      <a:pt x="1916430" y="1750060"/>
                    </a:cubicBezTo>
                    <a:cubicBezTo>
                      <a:pt x="1920240" y="1722120"/>
                      <a:pt x="1943100" y="1680210"/>
                      <a:pt x="1968500" y="1631950"/>
                    </a:cubicBezTo>
                    <a:cubicBezTo>
                      <a:pt x="2009140" y="1551940"/>
                      <a:pt x="2110740" y="1360170"/>
                      <a:pt x="2156460" y="1315720"/>
                    </a:cubicBezTo>
                    <a:cubicBezTo>
                      <a:pt x="2172970" y="1297940"/>
                      <a:pt x="2185670" y="1292860"/>
                      <a:pt x="2199640" y="1289050"/>
                    </a:cubicBezTo>
                    <a:cubicBezTo>
                      <a:pt x="2211070" y="1286510"/>
                      <a:pt x="2222500" y="1287780"/>
                      <a:pt x="2233930" y="1292860"/>
                    </a:cubicBezTo>
                    <a:cubicBezTo>
                      <a:pt x="2247900" y="1297940"/>
                      <a:pt x="2265680" y="1310640"/>
                      <a:pt x="2273300" y="1324610"/>
                    </a:cubicBezTo>
                    <a:cubicBezTo>
                      <a:pt x="2282190" y="1338580"/>
                      <a:pt x="2287270" y="1351280"/>
                      <a:pt x="2282190" y="1374140"/>
                    </a:cubicBezTo>
                    <a:cubicBezTo>
                      <a:pt x="2268220" y="1440180"/>
                      <a:pt x="2098040" y="1689100"/>
                      <a:pt x="2054860" y="1728470"/>
                    </a:cubicBezTo>
                    <a:cubicBezTo>
                      <a:pt x="2042160" y="1739900"/>
                      <a:pt x="2035810" y="1741170"/>
                      <a:pt x="2024380" y="1742440"/>
                    </a:cubicBezTo>
                    <a:cubicBezTo>
                      <a:pt x="2011680" y="1744980"/>
                      <a:pt x="1988820" y="1742440"/>
                      <a:pt x="1976120" y="1736090"/>
                    </a:cubicBezTo>
                    <a:cubicBezTo>
                      <a:pt x="1965960" y="1731010"/>
                      <a:pt x="1958340" y="1723390"/>
                      <a:pt x="1953260" y="1713230"/>
                    </a:cubicBezTo>
                    <a:cubicBezTo>
                      <a:pt x="1945640" y="1700530"/>
                      <a:pt x="1940560" y="1680210"/>
                      <a:pt x="1941830" y="1666240"/>
                    </a:cubicBezTo>
                    <a:cubicBezTo>
                      <a:pt x="1943100" y="1654810"/>
                      <a:pt x="1945640" y="1648460"/>
                      <a:pt x="1954530" y="1635760"/>
                    </a:cubicBezTo>
                    <a:cubicBezTo>
                      <a:pt x="1985010" y="1595120"/>
                      <a:pt x="2139950" y="1498600"/>
                      <a:pt x="2208530" y="1436370"/>
                    </a:cubicBezTo>
                    <a:cubicBezTo>
                      <a:pt x="2260600" y="1389380"/>
                      <a:pt x="2301240" y="1322070"/>
                      <a:pt x="2335530" y="1301750"/>
                    </a:cubicBezTo>
                    <a:cubicBezTo>
                      <a:pt x="2352040" y="1290320"/>
                      <a:pt x="2364740" y="1285240"/>
                      <a:pt x="2379980" y="1286510"/>
                    </a:cubicBezTo>
                    <a:cubicBezTo>
                      <a:pt x="2397760" y="1289050"/>
                      <a:pt x="2423160" y="1304290"/>
                      <a:pt x="2433320" y="1319530"/>
                    </a:cubicBezTo>
                    <a:cubicBezTo>
                      <a:pt x="2442210" y="1332230"/>
                      <a:pt x="2443480" y="1352550"/>
                      <a:pt x="2442210" y="1365250"/>
                    </a:cubicBezTo>
                    <a:cubicBezTo>
                      <a:pt x="2440940" y="1376680"/>
                      <a:pt x="2437130" y="1384300"/>
                      <a:pt x="2428240" y="1394460"/>
                    </a:cubicBezTo>
                    <a:cubicBezTo>
                      <a:pt x="2415540" y="1412240"/>
                      <a:pt x="2392680" y="1428750"/>
                      <a:pt x="2362200" y="1451610"/>
                    </a:cubicBezTo>
                    <a:cubicBezTo>
                      <a:pt x="2302510" y="1494790"/>
                      <a:pt x="2179320" y="1573530"/>
                      <a:pt x="2090420" y="1621790"/>
                    </a:cubicBezTo>
                    <a:cubicBezTo>
                      <a:pt x="2009140" y="1664970"/>
                      <a:pt x="1927860" y="1701800"/>
                      <a:pt x="1849120" y="1732280"/>
                    </a:cubicBezTo>
                    <a:cubicBezTo>
                      <a:pt x="1778000" y="1758950"/>
                      <a:pt x="1710690" y="1797050"/>
                      <a:pt x="1639570" y="1799590"/>
                    </a:cubicBezTo>
                    <a:cubicBezTo>
                      <a:pt x="1567180" y="1800860"/>
                      <a:pt x="1450340" y="1781810"/>
                      <a:pt x="1422400" y="1743710"/>
                    </a:cubicBezTo>
                    <a:cubicBezTo>
                      <a:pt x="1403350" y="1718310"/>
                      <a:pt x="1416050" y="1682750"/>
                      <a:pt x="1426210" y="1642110"/>
                    </a:cubicBezTo>
                    <a:cubicBezTo>
                      <a:pt x="1445260" y="1572260"/>
                      <a:pt x="1525270" y="1370330"/>
                      <a:pt x="1560830" y="1369060"/>
                    </a:cubicBezTo>
                    <a:cubicBezTo>
                      <a:pt x="1581150" y="1367790"/>
                      <a:pt x="1615440" y="1426210"/>
                      <a:pt x="1611630" y="1449070"/>
                    </a:cubicBezTo>
                    <a:cubicBezTo>
                      <a:pt x="1609090" y="1469390"/>
                      <a:pt x="1572260" y="1478280"/>
                      <a:pt x="1550670" y="1501140"/>
                    </a:cubicBezTo>
                    <a:cubicBezTo>
                      <a:pt x="1518920" y="1535430"/>
                      <a:pt x="1484630" y="1615440"/>
                      <a:pt x="1450340" y="1640840"/>
                    </a:cubicBezTo>
                    <a:cubicBezTo>
                      <a:pt x="1427480" y="1656080"/>
                      <a:pt x="1403350" y="1666240"/>
                      <a:pt x="1383030" y="1662430"/>
                    </a:cubicBezTo>
                    <a:cubicBezTo>
                      <a:pt x="1361440" y="1658620"/>
                      <a:pt x="1336040" y="1637030"/>
                      <a:pt x="1325880" y="1619250"/>
                    </a:cubicBezTo>
                    <a:cubicBezTo>
                      <a:pt x="1318260" y="1604010"/>
                      <a:pt x="1319530" y="1586230"/>
                      <a:pt x="1322070" y="1564640"/>
                    </a:cubicBezTo>
                    <a:cubicBezTo>
                      <a:pt x="1327150" y="1531620"/>
                      <a:pt x="1363980" y="1474470"/>
                      <a:pt x="1372870" y="1437640"/>
                    </a:cubicBezTo>
                    <a:cubicBezTo>
                      <a:pt x="1377950" y="1408430"/>
                      <a:pt x="1366520" y="1379220"/>
                      <a:pt x="1375410" y="1360170"/>
                    </a:cubicBezTo>
                    <a:cubicBezTo>
                      <a:pt x="1383030" y="1344930"/>
                      <a:pt x="1402080" y="1333500"/>
                      <a:pt x="1416050" y="1327150"/>
                    </a:cubicBezTo>
                    <a:cubicBezTo>
                      <a:pt x="1427480" y="1323340"/>
                      <a:pt x="1438910" y="1322070"/>
                      <a:pt x="1450340" y="1324610"/>
                    </a:cubicBezTo>
                    <a:cubicBezTo>
                      <a:pt x="1464310" y="1327150"/>
                      <a:pt x="1484630" y="1337310"/>
                      <a:pt x="1494790" y="1350010"/>
                    </a:cubicBezTo>
                    <a:cubicBezTo>
                      <a:pt x="1504950" y="1362710"/>
                      <a:pt x="1511300" y="1384300"/>
                      <a:pt x="1511300" y="1399540"/>
                    </a:cubicBezTo>
                    <a:cubicBezTo>
                      <a:pt x="1512570" y="1410970"/>
                      <a:pt x="1510030" y="1417320"/>
                      <a:pt x="1502410" y="1432560"/>
                    </a:cubicBezTo>
                    <a:cubicBezTo>
                      <a:pt x="1480820" y="1478280"/>
                      <a:pt x="1377950" y="1628140"/>
                      <a:pt x="1323340" y="1676400"/>
                    </a:cubicBezTo>
                    <a:cubicBezTo>
                      <a:pt x="1290320" y="1705610"/>
                      <a:pt x="1250950" y="1708150"/>
                      <a:pt x="1229360" y="1729740"/>
                    </a:cubicBezTo>
                    <a:cubicBezTo>
                      <a:pt x="1212850" y="1747520"/>
                      <a:pt x="1212850" y="1778000"/>
                      <a:pt x="1197610" y="1789430"/>
                    </a:cubicBezTo>
                    <a:cubicBezTo>
                      <a:pt x="1184910" y="1799590"/>
                      <a:pt x="1163320" y="1803400"/>
                      <a:pt x="1148080" y="1802130"/>
                    </a:cubicBezTo>
                    <a:cubicBezTo>
                      <a:pt x="1131570" y="1799590"/>
                      <a:pt x="1113790" y="1789430"/>
                      <a:pt x="1102360" y="1778000"/>
                    </a:cubicBezTo>
                    <a:cubicBezTo>
                      <a:pt x="1092200" y="1765300"/>
                      <a:pt x="1088390" y="1755140"/>
                      <a:pt x="1084580" y="1729740"/>
                    </a:cubicBezTo>
                    <a:cubicBezTo>
                      <a:pt x="1068070" y="1640840"/>
                      <a:pt x="1062990" y="1205230"/>
                      <a:pt x="1088390" y="1122680"/>
                    </a:cubicBezTo>
                    <a:cubicBezTo>
                      <a:pt x="1096010" y="1099820"/>
                      <a:pt x="1106170" y="1090930"/>
                      <a:pt x="1117600" y="1082040"/>
                    </a:cubicBezTo>
                    <a:cubicBezTo>
                      <a:pt x="1126490" y="1074420"/>
                      <a:pt x="1136650" y="1070610"/>
                      <a:pt x="1148080" y="1070610"/>
                    </a:cubicBezTo>
                    <a:cubicBezTo>
                      <a:pt x="1162050" y="1069340"/>
                      <a:pt x="1183640" y="1073150"/>
                      <a:pt x="1196340" y="1082040"/>
                    </a:cubicBezTo>
                    <a:cubicBezTo>
                      <a:pt x="1209040" y="1090930"/>
                      <a:pt x="1217930" y="1099820"/>
                      <a:pt x="1224280" y="1122680"/>
                    </a:cubicBezTo>
                    <a:cubicBezTo>
                      <a:pt x="1247140" y="1192530"/>
                      <a:pt x="1243330" y="1531620"/>
                      <a:pt x="1233170" y="1595120"/>
                    </a:cubicBezTo>
                    <a:cubicBezTo>
                      <a:pt x="1230630" y="1612900"/>
                      <a:pt x="1228090" y="1617980"/>
                      <a:pt x="1221740" y="1626870"/>
                    </a:cubicBezTo>
                    <a:cubicBezTo>
                      <a:pt x="1216660" y="1635760"/>
                      <a:pt x="1207770" y="1644650"/>
                      <a:pt x="1197610" y="1649730"/>
                    </a:cubicBezTo>
                    <a:cubicBezTo>
                      <a:pt x="1184910" y="1656080"/>
                      <a:pt x="1164590" y="1659890"/>
                      <a:pt x="1149350" y="1656080"/>
                    </a:cubicBezTo>
                    <a:cubicBezTo>
                      <a:pt x="1134110" y="1653540"/>
                      <a:pt x="1117600" y="1640840"/>
                      <a:pt x="1108710" y="1629410"/>
                    </a:cubicBezTo>
                    <a:cubicBezTo>
                      <a:pt x="1101090" y="1620520"/>
                      <a:pt x="1098550" y="1616710"/>
                      <a:pt x="1096010" y="1598930"/>
                    </a:cubicBezTo>
                    <a:cubicBezTo>
                      <a:pt x="1082040" y="1507490"/>
                      <a:pt x="1143000" y="845820"/>
                      <a:pt x="1174750" y="737870"/>
                    </a:cubicBezTo>
                    <a:cubicBezTo>
                      <a:pt x="1182370" y="709930"/>
                      <a:pt x="1186180" y="701040"/>
                      <a:pt x="1198880" y="689610"/>
                    </a:cubicBezTo>
                    <a:cubicBezTo>
                      <a:pt x="1211580" y="678180"/>
                      <a:pt x="1231900" y="670560"/>
                      <a:pt x="1248410" y="670560"/>
                    </a:cubicBezTo>
                    <a:cubicBezTo>
                      <a:pt x="1264920" y="670560"/>
                      <a:pt x="1286510" y="676910"/>
                      <a:pt x="1299210" y="688340"/>
                    </a:cubicBezTo>
                    <a:cubicBezTo>
                      <a:pt x="1311910" y="701040"/>
                      <a:pt x="1318260" y="716280"/>
                      <a:pt x="1325880" y="741680"/>
                    </a:cubicBezTo>
                    <a:cubicBezTo>
                      <a:pt x="1339850" y="793750"/>
                      <a:pt x="1360170" y="957580"/>
                      <a:pt x="1342390" y="1003300"/>
                    </a:cubicBezTo>
                    <a:cubicBezTo>
                      <a:pt x="1334770" y="1022350"/>
                      <a:pt x="1318260" y="1032510"/>
                      <a:pt x="1305560" y="1038860"/>
                    </a:cubicBezTo>
                    <a:cubicBezTo>
                      <a:pt x="1294130" y="1043940"/>
                      <a:pt x="1283970" y="1047750"/>
                      <a:pt x="1271270" y="1045210"/>
                    </a:cubicBezTo>
                    <a:cubicBezTo>
                      <a:pt x="1253490" y="1041400"/>
                      <a:pt x="1229360" y="1033780"/>
                      <a:pt x="1214120" y="1009650"/>
                    </a:cubicBezTo>
                    <a:cubicBezTo>
                      <a:pt x="1172210" y="942340"/>
                      <a:pt x="1186180" y="619760"/>
                      <a:pt x="1168400" y="529590"/>
                    </a:cubicBezTo>
                    <a:cubicBezTo>
                      <a:pt x="1160780" y="494030"/>
                      <a:pt x="1144270" y="473710"/>
                      <a:pt x="1145540" y="454660"/>
                    </a:cubicBezTo>
                    <a:cubicBezTo>
                      <a:pt x="1146810" y="443230"/>
                      <a:pt x="1153160" y="434340"/>
                      <a:pt x="1162050" y="426720"/>
                    </a:cubicBezTo>
                    <a:cubicBezTo>
                      <a:pt x="1172210" y="416560"/>
                      <a:pt x="1189990" y="406400"/>
                      <a:pt x="1205230" y="405130"/>
                    </a:cubicBezTo>
                    <a:cubicBezTo>
                      <a:pt x="1220470" y="403860"/>
                      <a:pt x="1239520" y="408940"/>
                      <a:pt x="1252220" y="419100"/>
                    </a:cubicBezTo>
                    <a:cubicBezTo>
                      <a:pt x="1263650" y="427990"/>
                      <a:pt x="1273810" y="445770"/>
                      <a:pt x="1277620" y="458470"/>
                    </a:cubicBezTo>
                    <a:cubicBezTo>
                      <a:pt x="1280160" y="469900"/>
                      <a:pt x="1280160" y="473710"/>
                      <a:pt x="1276350" y="491490"/>
                    </a:cubicBezTo>
                    <a:cubicBezTo>
                      <a:pt x="1263650" y="567690"/>
                      <a:pt x="1140460" y="1014730"/>
                      <a:pt x="1092200" y="1088390"/>
                    </a:cubicBezTo>
                    <a:cubicBezTo>
                      <a:pt x="1079500" y="1109980"/>
                      <a:pt x="1069340" y="1116330"/>
                      <a:pt x="1055370" y="1121410"/>
                    </a:cubicBezTo>
                    <a:cubicBezTo>
                      <a:pt x="1041400" y="1126490"/>
                      <a:pt x="1019810" y="1125220"/>
                      <a:pt x="1005840" y="1121410"/>
                    </a:cubicBezTo>
                    <a:cubicBezTo>
                      <a:pt x="995680" y="1117600"/>
                      <a:pt x="985520" y="1111250"/>
                      <a:pt x="979170" y="1102360"/>
                    </a:cubicBezTo>
                    <a:cubicBezTo>
                      <a:pt x="970280" y="1090930"/>
                      <a:pt x="965200" y="1078230"/>
                      <a:pt x="961390" y="1056640"/>
                    </a:cubicBezTo>
                    <a:cubicBezTo>
                      <a:pt x="952500" y="1003300"/>
                      <a:pt x="962660" y="867410"/>
                      <a:pt x="967740" y="782320"/>
                    </a:cubicBezTo>
                    <a:cubicBezTo>
                      <a:pt x="972820" y="708660"/>
                      <a:pt x="971550" y="617220"/>
                      <a:pt x="989330" y="575310"/>
                    </a:cubicBezTo>
                    <a:cubicBezTo>
                      <a:pt x="999490" y="553720"/>
                      <a:pt x="1013460" y="538480"/>
                      <a:pt x="1028700" y="532130"/>
                    </a:cubicBezTo>
                    <a:cubicBezTo>
                      <a:pt x="1041400" y="525780"/>
                      <a:pt x="1060450" y="527050"/>
                      <a:pt x="1073150" y="532130"/>
                    </a:cubicBezTo>
                    <a:cubicBezTo>
                      <a:pt x="1085850" y="537210"/>
                      <a:pt x="1097280" y="547370"/>
                      <a:pt x="1106170" y="561340"/>
                    </a:cubicBezTo>
                    <a:cubicBezTo>
                      <a:pt x="1120140" y="581660"/>
                      <a:pt x="1126490" y="612140"/>
                      <a:pt x="1136650" y="650240"/>
                    </a:cubicBezTo>
                    <a:cubicBezTo>
                      <a:pt x="1155700" y="721360"/>
                      <a:pt x="1178560" y="834390"/>
                      <a:pt x="1198880" y="949960"/>
                    </a:cubicBezTo>
                    <a:cubicBezTo>
                      <a:pt x="1228090" y="1104900"/>
                      <a:pt x="1304290" y="1416050"/>
                      <a:pt x="1286510" y="1501140"/>
                    </a:cubicBezTo>
                    <a:cubicBezTo>
                      <a:pt x="1281430" y="1529080"/>
                      <a:pt x="1268730" y="1544320"/>
                      <a:pt x="1254760" y="1554480"/>
                    </a:cubicBezTo>
                    <a:cubicBezTo>
                      <a:pt x="1242060" y="1562100"/>
                      <a:pt x="1221740" y="1564640"/>
                      <a:pt x="1207770" y="1562100"/>
                    </a:cubicBezTo>
                    <a:cubicBezTo>
                      <a:pt x="1197610" y="1560830"/>
                      <a:pt x="1187450" y="1557020"/>
                      <a:pt x="1179830" y="1549400"/>
                    </a:cubicBezTo>
                    <a:cubicBezTo>
                      <a:pt x="1168400" y="1537970"/>
                      <a:pt x="1158240" y="1521460"/>
                      <a:pt x="1154430" y="1493520"/>
                    </a:cubicBezTo>
                    <a:cubicBezTo>
                      <a:pt x="1141730" y="1418590"/>
                      <a:pt x="1188720" y="1214120"/>
                      <a:pt x="1197610" y="1066800"/>
                    </a:cubicBezTo>
                    <a:cubicBezTo>
                      <a:pt x="1207770" y="911860"/>
                      <a:pt x="1191260" y="662940"/>
                      <a:pt x="1206500" y="588010"/>
                    </a:cubicBezTo>
                    <a:cubicBezTo>
                      <a:pt x="1211580" y="563880"/>
                      <a:pt x="1214120" y="552450"/>
                      <a:pt x="1224280" y="541020"/>
                    </a:cubicBezTo>
                    <a:cubicBezTo>
                      <a:pt x="1234440" y="529590"/>
                      <a:pt x="1252220" y="519430"/>
                      <a:pt x="1268730" y="519430"/>
                    </a:cubicBezTo>
                    <a:cubicBezTo>
                      <a:pt x="1287780" y="518160"/>
                      <a:pt x="1316990" y="529590"/>
                      <a:pt x="1329690" y="542290"/>
                    </a:cubicBezTo>
                    <a:cubicBezTo>
                      <a:pt x="1341120" y="553720"/>
                      <a:pt x="1343660" y="565150"/>
                      <a:pt x="1347470" y="589280"/>
                    </a:cubicBezTo>
                    <a:cubicBezTo>
                      <a:pt x="1357630" y="659130"/>
                      <a:pt x="1355090" y="943610"/>
                      <a:pt x="1333500" y="1009650"/>
                    </a:cubicBezTo>
                    <a:cubicBezTo>
                      <a:pt x="1325880" y="1032510"/>
                      <a:pt x="1316990" y="1041400"/>
                      <a:pt x="1305560" y="1050290"/>
                    </a:cubicBezTo>
                    <a:cubicBezTo>
                      <a:pt x="1296670" y="1057910"/>
                      <a:pt x="1285240" y="1061720"/>
                      <a:pt x="1273810" y="1062990"/>
                    </a:cubicBezTo>
                    <a:cubicBezTo>
                      <a:pt x="1259840" y="1062990"/>
                      <a:pt x="1238250" y="1057910"/>
                      <a:pt x="1225550" y="1050290"/>
                    </a:cubicBezTo>
                    <a:cubicBezTo>
                      <a:pt x="1215390" y="1043940"/>
                      <a:pt x="1209040" y="1041400"/>
                      <a:pt x="1202690" y="1024890"/>
                    </a:cubicBezTo>
                    <a:cubicBezTo>
                      <a:pt x="1174750" y="951230"/>
                      <a:pt x="1163320" y="414020"/>
                      <a:pt x="1187450" y="320040"/>
                    </a:cubicBezTo>
                    <a:cubicBezTo>
                      <a:pt x="1195070" y="294640"/>
                      <a:pt x="1202690" y="284480"/>
                      <a:pt x="1215390" y="274320"/>
                    </a:cubicBezTo>
                    <a:cubicBezTo>
                      <a:pt x="1229360" y="264160"/>
                      <a:pt x="1249680" y="256540"/>
                      <a:pt x="1267460" y="257810"/>
                    </a:cubicBezTo>
                    <a:cubicBezTo>
                      <a:pt x="1283970" y="259080"/>
                      <a:pt x="1304290" y="269240"/>
                      <a:pt x="1315720" y="279400"/>
                    </a:cubicBezTo>
                    <a:cubicBezTo>
                      <a:pt x="1325880" y="288290"/>
                      <a:pt x="1329690" y="293370"/>
                      <a:pt x="1334770" y="311150"/>
                    </a:cubicBezTo>
                    <a:cubicBezTo>
                      <a:pt x="1350010" y="374650"/>
                      <a:pt x="1339850" y="707390"/>
                      <a:pt x="1309370" y="783590"/>
                    </a:cubicBezTo>
                    <a:cubicBezTo>
                      <a:pt x="1296670" y="812800"/>
                      <a:pt x="1282700" y="828040"/>
                      <a:pt x="1263650" y="835660"/>
                    </a:cubicBezTo>
                    <a:cubicBezTo>
                      <a:pt x="1244600" y="843280"/>
                      <a:pt x="1211580" y="838200"/>
                      <a:pt x="1195070" y="828040"/>
                    </a:cubicBezTo>
                    <a:cubicBezTo>
                      <a:pt x="1179830" y="819150"/>
                      <a:pt x="1172210" y="807720"/>
                      <a:pt x="1164590" y="784860"/>
                    </a:cubicBezTo>
                    <a:cubicBezTo>
                      <a:pt x="1144270" y="718820"/>
                      <a:pt x="1170940" y="458470"/>
                      <a:pt x="1162050" y="372110"/>
                    </a:cubicBezTo>
                    <a:cubicBezTo>
                      <a:pt x="1159510" y="332740"/>
                      <a:pt x="1139190" y="309880"/>
                      <a:pt x="1146810" y="287020"/>
                    </a:cubicBezTo>
                    <a:cubicBezTo>
                      <a:pt x="1154430" y="267970"/>
                      <a:pt x="1181100" y="247650"/>
                      <a:pt x="1201420" y="243840"/>
                    </a:cubicBezTo>
                    <a:cubicBezTo>
                      <a:pt x="1221740" y="240030"/>
                      <a:pt x="1253490" y="252730"/>
                      <a:pt x="1267460" y="264160"/>
                    </a:cubicBezTo>
                    <a:cubicBezTo>
                      <a:pt x="1277620" y="271780"/>
                      <a:pt x="1283970" y="281940"/>
                      <a:pt x="1286510" y="294640"/>
                    </a:cubicBezTo>
                    <a:cubicBezTo>
                      <a:pt x="1290320" y="308610"/>
                      <a:pt x="1289050" y="322580"/>
                      <a:pt x="1283970" y="346710"/>
                    </a:cubicBezTo>
                    <a:cubicBezTo>
                      <a:pt x="1268730" y="411480"/>
                      <a:pt x="1184910" y="615950"/>
                      <a:pt x="1140460" y="679450"/>
                    </a:cubicBezTo>
                    <a:cubicBezTo>
                      <a:pt x="1117600" y="711200"/>
                      <a:pt x="1099820" y="731520"/>
                      <a:pt x="1075690" y="740410"/>
                    </a:cubicBezTo>
                    <a:cubicBezTo>
                      <a:pt x="1051560" y="749300"/>
                      <a:pt x="1017270" y="750570"/>
                      <a:pt x="995680" y="737870"/>
                    </a:cubicBezTo>
                    <a:cubicBezTo>
                      <a:pt x="971550" y="723900"/>
                      <a:pt x="953770" y="688340"/>
                      <a:pt x="941070" y="652780"/>
                    </a:cubicBezTo>
                    <a:cubicBezTo>
                      <a:pt x="924560" y="605790"/>
                      <a:pt x="913130" y="504190"/>
                      <a:pt x="922020" y="469900"/>
                    </a:cubicBezTo>
                    <a:cubicBezTo>
                      <a:pt x="924560" y="455930"/>
                      <a:pt x="930910" y="449580"/>
                      <a:pt x="941070" y="441960"/>
                    </a:cubicBezTo>
                    <a:cubicBezTo>
                      <a:pt x="951230" y="433070"/>
                      <a:pt x="971550" y="424180"/>
                      <a:pt x="986790" y="424180"/>
                    </a:cubicBezTo>
                    <a:cubicBezTo>
                      <a:pt x="1003300" y="422910"/>
                      <a:pt x="1022350" y="430530"/>
                      <a:pt x="1035050" y="440690"/>
                    </a:cubicBezTo>
                    <a:cubicBezTo>
                      <a:pt x="1046480" y="450850"/>
                      <a:pt x="1055370" y="466090"/>
                      <a:pt x="1059180" y="485140"/>
                    </a:cubicBezTo>
                    <a:cubicBezTo>
                      <a:pt x="1064260" y="513080"/>
                      <a:pt x="1045210" y="546100"/>
                      <a:pt x="1042670" y="595630"/>
                    </a:cubicBezTo>
                    <a:cubicBezTo>
                      <a:pt x="1035050" y="690880"/>
                      <a:pt x="1060450" y="947420"/>
                      <a:pt x="1045210" y="1016000"/>
                    </a:cubicBezTo>
                    <a:cubicBezTo>
                      <a:pt x="1040130" y="1040130"/>
                      <a:pt x="1035050" y="1051560"/>
                      <a:pt x="1024890" y="1061720"/>
                    </a:cubicBezTo>
                    <a:cubicBezTo>
                      <a:pt x="1013460" y="1073150"/>
                      <a:pt x="994410" y="1082040"/>
                      <a:pt x="979170" y="1082040"/>
                    </a:cubicBezTo>
                    <a:cubicBezTo>
                      <a:pt x="962660" y="1083310"/>
                      <a:pt x="942340" y="1078230"/>
                      <a:pt x="930910" y="1066800"/>
                    </a:cubicBezTo>
                    <a:cubicBezTo>
                      <a:pt x="916940" y="1055370"/>
                      <a:pt x="909320" y="1036320"/>
                      <a:pt x="904240" y="1007110"/>
                    </a:cubicBezTo>
                    <a:cubicBezTo>
                      <a:pt x="892810" y="943610"/>
                      <a:pt x="916940" y="791210"/>
                      <a:pt x="929640" y="685800"/>
                    </a:cubicBezTo>
                    <a:cubicBezTo>
                      <a:pt x="942340" y="579120"/>
                      <a:pt x="956310" y="424180"/>
                      <a:pt x="981710" y="369570"/>
                    </a:cubicBezTo>
                    <a:cubicBezTo>
                      <a:pt x="991870" y="346710"/>
                      <a:pt x="1004570" y="335280"/>
                      <a:pt x="1018540" y="327660"/>
                    </a:cubicBezTo>
                    <a:cubicBezTo>
                      <a:pt x="1028700" y="320040"/>
                      <a:pt x="1042670" y="318770"/>
                      <a:pt x="1054100" y="317500"/>
                    </a:cubicBezTo>
                    <a:cubicBezTo>
                      <a:pt x="1066800" y="317500"/>
                      <a:pt x="1079500" y="320040"/>
                      <a:pt x="1090930" y="326390"/>
                    </a:cubicBezTo>
                    <a:cubicBezTo>
                      <a:pt x="1104900" y="335280"/>
                      <a:pt x="1118870" y="346710"/>
                      <a:pt x="1129030" y="368300"/>
                    </a:cubicBezTo>
                    <a:cubicBezTo>
                      <a:pt x="1148080" y="410210"/>
                      <a:pt x="1176020" y="541020"/>
                      <a:pt x="1160780" y="588010"/>
                    </a:cubicBezTo>
                    <a:cubicBezTo>
                      <a:pt x="1153160" y="613410"/>
                      <a:pt x="1131570" y="632460"/>
                      <a:pt x="1112520" y="640080"/>
                    </a:cubicBezTo>
                    <a:cubicBezTo>
                      <a:pt x="1096010" y="646430"/>
                      <a:pt x="1074420" y="646430"/>
                      <a:pt x="1057910" y="638810"/>
                    </a:cubicBezTo>
                    <a:cubicBezTo>
                      <a:pt x="1040130" y="629920"/>
                      <a:pt x="1018540" y="609600"/>
                      <a:pt x="1012190" y="584200"/>
                    </a:cubicBezTo>
                    <a:cubicBezTo>
                      <a:pt x="1002030" y="539750"/>
                      <a:pt x="1052830" y="436880"/>
                      <a:pt x="1059180" y="379730"/>
                    </a:cubicBezTo>
                    <a:cubicBezTo>
                      <a:pt x="1064260" y="339090"/>
                      <a:pt x="1052830" y="298450"/>
                      <a:pt x="1060450" y="274320"/>
                    </a:cubicBezTo>
                    <a:cubicBezTo>
                      <a:pt x="1064260" y="261620"/>
                      <a:pt x="1069340" y="254000"/>
                      <a:pt x="1079500" y="245110"/>
                    </a:cubicBezTo>
                    <a:cubicBezTo>
                      <a:pt x="1089660" y="236220"/>
                      <a:pt x="1109980" y="226060"/>
                      <a:pt x="1126490" y="226060"/>
                    </a:cubicBezTo>
                    <a:cubicBezTo>
                      <a:pt x="1141730" y="224790"/>
                      <a:pt x="1162050" y="232410"/>
                      <a:pt x="1174750" y="242570"/>
                    </a:cubicBezTo>
                    <a:cubicBezTo>
                      <a:pt x="1187450" y="252730"/>
                      <a:pt x="1197610" y="265430"/>
                      <a:pt x="1200150" y="287020"/>
                    </a:cubicBezTo>
                    <a:cubicBezTo>
                      <a:pt x="1206500" y="337820"/>
                      <a:pt x="1140460" y="459740"/>
                      <a:pt x="1126490" y="553720"/>
                    </a:cubicBezTo>
                    <a:cubicBezTo>
                      <a:pt x="1109980" y="659130"/>
                      <a:pt x="1135380" y="831850"/>
                      <a:pt x="1113790" y="889000"/>
                    </a:cubicBezTo>
                    <a:cubicBezTo>
                      <a:pt x="1104900" y="910590"/>
                      <a:pt x="1094740" y="920750"/>
                      <a:pt x="1080770" y="929640"/>
                    </a:cubicBezTo>
                    <a:cubicBezTo>
                      <a:pt x="1065530" y="937260"/>
                      <a:pt x="1043940" y="941070"/>
                      <a:pt x="1028700" y="937260"/>
                    </a:cubicBezTo>
                    <a:cubicBezTo>
                      <a:pt x="1012190" y="934720"/>
                      <a:pt x="993140" y="922020"/>
                      <a:pt x="984250" y="909320"/>
                    </a:cubicBezTo>
                    <a:cubicBezTo>
                      <a:pt x="974090" y="896620"/>
                      <a:pt x="971550" y="883920"/>
                      <a:pt x="969010" y="858520"/>
                    </a:cubicBezTo>
                    <a:cubicBezTo>
                      <a:pt x="961390" y="779780"/>
                      <a:pt x="988060" y="452120"/>
                      <a:pt x="1014730" y="378460"/>
                    </a:cubicBezTo>
                    <a:cubicBezTo>
                      <a:pt x="1023620" y="354330"/>
                      <a:pt x="1031240" y="344170"/>
                      <a:pt x="1045210" y="335280"/>
                    </a:cubicBezTo>
                    <a:cubicBezTo>
                      <a:pt x="1059180" y="325120"/>
                      <a:pt x="1080770" y="320040"/>
                      <a:pt x="1097280" y="322580"/>
                    </a:cubicBezTo>
                    <a:cubicBezTo>
                      <a:pt x="1113790" y="323850"/>
                      <a:pt x="1134110" y="336550"/>
                      <a:pt x="1145540" y="347980"/>
                    </a:cubicBezTo>
                    <a:cubicBezTo>
                      <a:pt x="1154430" y="356870"/>
                      <a:pt x="1158240" y="364490"/>
                      <a:pt x="1162050" y="379730"/>
                    </a:cubicBezTo>
                    <a:cubicBezTo>
                      <a:pt x="1168400" y="411480"/>
                      <a:pt x="1168400" y="501650"/>
                      <a:pt x="1153160" y="533400"/>
                    </a:cubicBezTo>
                    <a:cubicBezTo>
                      <a:pt x="1145540" y="552450"/>
                      <a:pt x="1131570" y="563880"/>
                      <a:pt x="1116330" y="568960"/>
                    </a:cubicBezTo>
                    <a:cubicBezTo>
                      <a:pt x="1097280" y="576580"/>
                      <a:pt x="1070610" y="577850"/>
                      <a:pt x="1047750" y="563880"/>
                    </a:cubicBezTo>
                    <a:cubicBezTo>
                      <a:pt x="1002030" y="535940"/>
                      <a:pt x="935990" y="398780"/>
                      <a:pt x="902970" y="334010"/>
                    </a:cubicBezTo>
                    <a:cubicBezTo>
                      <a:pt x="881380" y="292100"/>
                      <a:pt x="854710" y="250190"/>
                      <a:pt x="857250" y="223520"/>
                    </a:cubicBezTo>
                    <a:cubicBezTo>
                      <a:pt x="859790" y="205740"/>
                      <a:pt x="872490" y="191770"/>
                      <a:pt x="885190" y="184150"/>
                    </a:cubicBezTo>
                    <a:cubicBezTo>
                      <a:pt x="897890" y="175260"/>
                      <a:pt x="916940" y="170180"/>
                      <a:pt x="930910" y="172720"/>
                    </a:cubicBezTo>
                    <a:cubicBezTo>
                      <a:pt x="946150" y="173990"/>
                      <a:pt x="963930" y="182880"/>
                      <a:pt x="974090" y="194310"/>
                    </a:cubicBezTo>
                    <a:cubicBezTo>
                      <a:pt x="984250" y="205740"/>
                      <a:pt x="986790" y="214630"/>
                      <a:pt x="990600" y="238760"/>
                    </a:cubicBezTo>
                    <a:cubicBezTo>
                      <a:pt x="1007110" y="336550"/>
                      <a:pt x="990600" y="885190"/>
                      <a:pt x="972820" y="982980"/>
                    </a:cubicBezTo>
                    <a:cubicBezTo>
                      <a:pt x="967740" y="1008380"/>
                      <a:pt x="966470" y="1018540"/>
                      <a:pt x="956310" y="1029970"/>
                    </a:cubicBezTo>
                    <a:cubicBezTo>
                      <a:pt x="946150" y="1041400"/>
                      <a:pt x="928370" y="1052830"/>
                      <a:pt x="913130" y="1054100"/>
                    </a:cubicBezTo>
                    <a:cubicBezTo>
                      <a:pt x="895350" y="1055370"/>
                      <a:pt x="866140" y="1045210"/>
                      <a:pt x="852170" y="1032510"/>
                    </a:cubicBezTo>
                    <a:cubicBezTo>
                      <a:pt x="836930" y="1017270"/>
                      <a:pt x="834390" y="999490"/>
                      <a:pt x="826770" y="969010"/>
                    </a:cubicBezTo>
                    <a:cubicBezTo>
                      <a:pt x="810260" y="899160"/>
                      <a:pt x="793750" y="723900"/>
                      <a:pt x="789940" y="618490"/>
                    </a:cubicBezTo>
                    <a:cubicBezTo>
                      <a:pt x="786130" y="532130"/>
                      <a:pt x="786130" y="420370"/>
                      <a:pt x="797560" y="381000"/>
                    </a:cubicBezTo>
                    <a:cubicBezTo>
                      <a:pt x="801370" y="367030"/>
                      <a:pt x="805180" y="361950"/>
                      <a:pt x="812800" y="354330"/>
                    </a:cubicBezTo>
                    <a:cubicBezTo>
                      <a:pt x="822960" y="345440"/>
                      <a:pt x="840740" y="336550"/>
                      <a:pt x="853440" y="334010"/>
                    </a:cubicBezTo>
                    <a:cubicBezTo>
                      <a:pt x="864870" y="332740"/>
                      <a:pt x="875030" y="334010"/>
                      <a:pt x="883920" y="339090"/>
                    </a:cubicBezTo>
                    <a:cubicBezTo>
                      <a:pt x="895350" y="345440"/>
                      <a:pt x="906780" y="353060"/>
                      <a:pt x="916940" y="370840"/>
                    </a:cubicBezTo>
                    <a:cubicBezTo>
                      <a:pt x="942340" y="415290"/>
                      <a:pt x="949960" y="538480"/>
                      <a:pt x="976630" y="645160"/>
                    </a:cubicBezTo>
                    <a:cubicBezTo>
                      <a:pt x="1013460" y="793750"/>
                      <a:pt x="1101090" y="1031240"/>
                      <a:pt x="1127760" y="1176020"/>
                    </a:cubicBezTo>
                    <a:cubicBezTo>
                      <a:pt x="1145540" y="1272540"/>
                      <a:pt x="1165860" y="1371600"/>
                      <a:pt x="1151890" y="1419860"/>
                    </a:cubicBezTo>
                    <a:cubicBezTo>
                      <a:pt x="1144270" y="1443990"/>
                      <a:pt x="1130300" y="1460500"/>
                      <a:pt x="1113790" y="1468120"/>
                    </a:cubicBezTo>
                    <a:cubicBezTo>
                      <a:pt x="1097280" y="1475740"/>
                      <a:pt x="1068070" y="1473200"/>
                      <a:pt x="1052830" y="1464310"/>
                    </a:cubicBezTo>
                    <a:cubicBezTo>
                      <a:pt x="1037590" y="1454150"/>
                      <a:pt x="1028700" y="1436370"/>
                      <a:pt x="1021080" y="1412240"/>
                    </a:cubicBezTo>
                    <a:cubicBezTo>
                      <a:pt x="1005840" y="1360170"/>
                      <a:pt x="1016000" y="1250950"/>
                      <a:pt x="1008380" y="1163320"/>
                    </a:cubicBezTo>
                    <a:cubicBezTo>
                      <a:pt x="999490" y="1061720"/>
                      <a:pt x="975360" y="935990"/>
                      <a:pt x="966470" y="838200"/>
                    </a:cubicBezTo>
                    <a:cubicBezTo>
                      <a:pt x="960120" y="758190"/>
                      <a:pt x="952500" y="661670"/>
                      <a:pt x="960120" y="617220"/>
                    </a:cubicBezTo>
                    <a:cubicBezTo>
                      <a:pt x="962660" y="596900"/>
                      <a:pt x="966470" y="584200"/>
                      <a:pt x="976630" y="574040"/>
                    </a:cubicBezTo>
                    <a:cubicBezTo>
                      <a:pt x="985520" y="562610"/>
                      <a:pt x="1003300" y="553720"/>
                      <a:pt x="1017270" y="552450"/>
                    </a:cubicBezTo>
                    <a:cubicBezTo>
                      <a:pt x="1031240" y="551180"/>
                      <a:pt x="1050290" y="554990"/>
                      <a:pt x="1062990" y="563880"/>
                    </a:cubicBezTo>
                    <a:cubicBezTo>
                      <a:pt x="1074420" y="571500"/>
                      <a:pt x="1082040" y="579120"/>
                      <a:pt x="1088390" y="601980"/>
                    </a:cubicBezTo>
                    <a:cubicBezTo>
                      <a:pt x="1117600" y="697230"/>
                      <a:pt x="1093470" y="1243330"/>
                      <a:pt x="1080770" y="1412240"/>
                    </a:cubicBezTo>
                    <a:cubicBezTo>
                      <a:pt x="1074420" y="1489710"/>
                      <a:pt x="1074420" y="1548130"/>
                      <a:pt x="1055370" y="1579880"/>
                    </a:cubicBezTo>
                    <a:cubicBezTo>
                      <a:pt x="1046480" y="1597660"/>
                      <a:pt x="1031240" y="1605280"/>
                      <a:pt x="1018540" y="1610360"/>
                    </a:cubicBezTo>
                    <a:cubicBezTo>
                      <a:pt x="1008380" y="1614170"/>
                      <a:pt x="996950" y="1615440"/>
                      <a:pt x="985520" y="1612900"/>
                    </a:cubicBezTo>
                    <a:cubicBezTo>
                      <a:pt x="972820" y="1609090"/>
                      <a:pt x="955040" y="1600200"/>
                      <a:pt x="944880" y="1587500"/>
                    </a:cubicBezTo>
                    <a:cubicBezTo>
                      <a:pt x="932180" y="1572260"/>
                      <a:pt x="929640" y="1554480"/>
                      <a:pt x="920750" y="1520190"/>
                    </a:cubicBezTo>
                    <a:cubicBezTo>
                      <a:pt x="890270" y="1416050"/>
                      <a:pt x="810260" y="1038860"/>
                      <a:pt x="786130" y="872490"/>
                    </a:cubicBezTo>
                    <a:cubicBezTo>
                      <a:pt x="772160" y="769620"/>
                      <a:pt x="768350" y="687070"/>
                      <a:pt x="767080" y="621030"/>
                    </a:cubicBezTo>
                    <a:cubicBezTo>
                      <a:pt x="765810" y="580390"/>
                      <a:pt x="760730" y="546100"/>
                      <a:pt x="768350" y="519430"/>
                    </a:cubicBezTo>
                    <a:cubicBezTo>
                      <a:pt x="774700" y="499110"/>
                      <a:pt x="784860" y="481330"/>
                      <a:pt x="801370" y="471170"/>
                    </a:cubicBezTo>
                    <a:cubicBezTo>
                      <a:pt x="819150" y="459740"/>
                      <a:pt x="854710" y="453390"/>
                      <a:pt x="876300" y="461010"/>
                    </a:cubicBezTo>
                    <a:cubicBezTo>
                      <a:pt x="896620" y="468630"/>
                      <a:pt x="914400" y="486410"/>
                      <a:pt x="927100" y="516890"/>
                    </a:cubicBezTo>
                    <a:cubicBezTo>
                      <a:pt x="953770" y="585470"/>
                      <a:pt x="941070" y="839470"/>
                      <a:pt x="932180" y="899160"/>
                    </a:cubicBezTo>
                    <a:cubicBezTo>
                      <a:pt x="929640" y="918210"/>
                      <a:pt x="928370" y="924560"/>
                      <a:pt x="920750" y="935990"/>
                    </a:cubicBezTo>
                    <a:cubicBezTo>
                      <a:pt x="911860" y="949960"/>
                      <a:pt x="892810" y="966470"/>
                      <a:pt x="876300" y="971550"/>
                    </a:cubicBezTo>
                    <a:cubicBezTo>
                      <a:pt x="858520" y="976630"/>
                      <a:pt x="834390" y="975360"/>
                      <a:pt x="817880" y="967740"/>
                    </a:cubicBezTo>
                    <a:cubicBezTo>
                      <a:pt x="801370" y="960120"/>
                      <a:pt x="787400" y="943610"/>
                      <a:pt x="777240" y="927100"/>
                    </a:cubicBezTo>
                    <a:cubicBezTo>
                      <a:pt x="768350" y="910590"/>
                      <a:pt x="767080" y="895350"/>
                      <a:pt x="762000" y="866140"/>
                    </a:cubicBezTo>
                    <a:cubicBezTo>
                      <a:pt x="751840" y="792480"/>
                      <a:pt x="745490" y="575310"/>
                      <a:pt x="749300" y="476250"/>
                    </a:cubicBezTo>
                    <a:cubicBezTo>
                      <a:pt x="750570" y="414020"/>
                      <a:pt x="750570" y="367030"/>
                      <a:pt x="762000" y="323850"/>
                    </a:cubicBezTo>
                    <a:cubicBezTo>
                      <a:pt x="770890" y="290830"/>
                      <a:pt x="783590" y="260350"/>
                      <a:pt x="802640" y="238760"/>
                    </a:cubicBezTo>
                    <a:cubicBezTo>
                      <a:pt x="820420" y="218440"/>
                      <a:pt x="839470" y="204470"/>
                      <a:pt x="869950" y="195580"/>
                    </a:cubicBezTo>
                    <a:cubicBezTo>
                      <a:pt x="915670" y="181610"/>
                      <a:pt x="1002030" y="204470"/>
                      <a:pt x="1062990" y="194310"/>
                    </a:cubicBezTo>
                    <a:cubicBezTo>
                      <a:pt x="1120140" y="184150"/>
                      <a:pt x="1167130" y="147320"/>
                      <a:pt x="1225550" y="137160"/>
                    </a:cubicBezTo>
                    <a:cubicBezTo>
                      <a:pt x="1287780" y="125730"/>
                      <a:pt x="1370330" y="128270"/>
                      <a:pt x="1426210" y="132080"/>
                    </a:cubicBezTo>
                    <a:cubicBezTo>
                      <a:pt x="1468120" y="135890"/>
                      <a:pt x="1489710" y="138430"/>
                      <a:pt x="1536700" y="154940"/>
                    </a:cubicBezTo>
                    <a:cubicBezTo>
                      <a:pt x="1629410" y="186690"/>
                      <a:pt x="1884680" y="308610"/>
                      <a:pt x="1932940" y="353060"/>
                    </a:cubicBezTo>
                    <a:cubicBezTo>
                      <a:pt x="1948180" y="365760"/>
                      <a:pt x="1950720" y="373380"/>
                      <a:pt x="1954530" y="387350"/>
                    </a:cubicBezTo>
                    <a:cubicBezTo>
                      <a:pt x="1958340" y="403860"/>
                      <a:pt x="1957070" y="430530"/>
                      <a:pt x="1950720" y="447040"/>
                    </a:cubicBezTo>
                    <a:cubicBezTo>
                      <a:pt x="1945640" y="459740"/>
                      <a:pt x="1935480" y="471170"/>
                      <a:pt x="1925320" y="478790"/>
                    </a:cubicBezTo>
                    <a:cubicBezTo>
                      <a:pt x="1915160" y="486410"/>
                      <a:pt x="1902460" y="491490"/>
                      <a:pt x="1888490" y="495300"/>
                    </a:cubicBezTo>
                    <a:cubicBezTo>
                      <a:pt x="1870710" y="499110"/>
                      <a:pt x="1855470" y="499110"/>
                      <a:pt x="1827530" y="495300"/>
                    </a:cubicBezTo>
                    <a:cubicBezTo>
                      <a:pt x="1767840" y="488950"/>
                      <a:pt x="1644650" y="450850"/>
                      <a:pt x="1544320" y="431800"/>
                    </a:cubicBezTo>
                    <a:cubicBezTo>
                      <a:pt x="1432560" y="410210"/>
                      <a:pt x="1275080" y="398780"/>
                      <a:pt x="1186180" y="377190"/>
                    </a:cubicBezTo>
                    <a:cubicBezTo>
                      <a:pt x="1134110" y="363220"/>
                      <a:pt x="1088390" y="347980"/>
                      <a:pt x="1061720" y="331470"/>
                    </a:cubicBezTo>
                    <a:cubicBezTo>
                      <a:pt x="1046480" y="321310"/>
                      <a:pt x="1038860" y="311150"/>
                      <a:pt x="1032510" y="299720"/>
                    </a:cubicBezTo>
                    <a:cubicBezTo>
                      <a:pt x="1026160" y="287020"/>
                      <a:pt x="1021080" y="273050"/>
                      <a:pt x="1021080" y="257810"/>
                    </a:cubicBezTo>
                    <a:cubicBezTo>
                      <a:pt x="1022350" y="240030"/>
                      <a:pt x="1029970" y="213360"/>
                      <a:pt x="1042670" y="198120"/>
                    </a:cubicBezTo>
                    <a:cubicBezTo>
                      <a:pt x="1055370" y="182880"/>
                      <a:pt x="1071880" y="172720"/>
                      <a:pt x="1097280" y="167640"/>
                    </a:cubicBezTo>
                    <a:cubicBezTo>
                      <a:pt x="1150620" y="157480"/>
                      <a:pt x="1267460" y="195580"/>
                      <a:pt x="1355090" y="201930"/>
                    </a:cubicBezTo>
                    <a:cubicBezTo>
                      <a:pt x="1443990" y="208280"/>
                      <a:pt x="1555750" y="231140"/>
                      <a:pt x="1626870" y="203200"/>
                    </a:cubicBezTo>
                    <a:cubicBezTo>
                      <a:pt x="1685290" y="180340"/>
                      <a:pt x="1723390" y="106680"/>
                      <a:pt x="1762760" y="80010"/>
                    </a:cubicBezTo>
                    <a:cubicBezTo>
                      <a:pt x="1789430" y="62230"/>
                      <a:pt x="1808480" y="43180"/>
                      <a:pt x="1835150" y="44450"/>
                    </a:cubicBezTo>
                    <a:cubicBezTo>
                      <a:pt x="1870710" y="46990"/>
                      <a:pt x="1912620" y="83820"/>
                      <a:pt x="1954530" y="124460"/>
                    </a:cubicBezTo>
                    <a:cubicBezTo>
                      <a:pt x="2024380" y="190500"/>
                      <a:pt x="2152650" y="368300"/>
                      <a:pt x="2183130" y="434340"/>
                    </a:cubicBezTo>
                    <a:cubicBezTo>
                      <a:pt x="2195830" y="462280"/>
                      <a:pt x="2200910" y="477520"/>
                      <a:pt x="2198370" y="497840"/>
                    </a:cubicBezTo>
                    <a:cubicBezTo>
                      <a:pt x="2195830" y="518160"/>
                      <a:pt x="2180590" y="541020"/>
                      <a:pt x="2167890" y="554990"/>
                    </a:cubicBezTo>
                    <a:cubicBezTo>
                      <a:pt x="2156460" y="565150"/>
                      <a:pt x="2142490" y="571500"/>
                      <a:pt x="2128520" y="574040"/>
                    </a:cubicBezTo>
                    <a:cubicBezTo>
                      <a:pt x="2114550" y="577850"/>
                      <a:pt x="2105660" y="577850"/>
                      <a:pt x="2085340" y="574040"/>
                    </a:cubicBezTo>
                    <a:cubicBezTo>
                      <a:pt x="2029460" y="561340"/>
                      <a:pt x="1854200" y="481330"/>
                      <a:pt x="1794510" y="440690"/>
                    </a:cubicBezTo>
                    <a:cubicBezTo>
                      <a:pt x="1762760" y="419100"/>
                      <a:pt x="1739900" y="405130"/>
                      <a:pt x="1729740" y="379730"/>
                    </a:cubicBezTo>
                    <a:cubicBezTo>
                      <a:pt x="1718310" y="350520"/>
                      <a:pt x="1723390" y="302260"/>
                      <a:pt x="1737360" y="274320"/>
                    </a:cubicBezTo>
                    <a:cubicBezTo>
                      <a:pt x="1750060" y="248920"/>
                      <a:pt x="1778000" y="232410"/>
                      <a:pt x="1803400" y="217170"/>
                    </a:cubicBezTo>
                    <a:cubicBezTo>
                      <a:pt x="1828800" y="200660"/>
                      <a:pt x="1858010" y="189230"/>
                      <a:pt x="1888490" y="182880"/>
                    </a:cubicBezTo>
                    <a:cubicBezTo>
                      <a:pt x="1920240" y="175260"/>
                      <a:pt x="1958340" y="172720"/>
                      <a:pt x="1990090" y="177800"/>
                    </a:cubicBezTo>
                    <a:cubicBezTo>
                      <a:pt x="2020570" y="181610"/>
                      <a:pt x="2049780" y="193040"/>
                      <a:pt x="2073910" y="207010"/>
                    </a:cubicBezTo>
                    <a:cubicBezTo>
                      <a:pt x="2096770" y="220980"/>
                      <a:pt x="2115820" y="241300"/>
                      <a:pt x="2133600" y="261620"/>
                    </a:cubicBezTo>
                    <a:cubicBezTo>
                      <a:pt x="2150110" y="281940"/>
                      <a:pt x="2171700" y="308610"/>
                      <a:pt x="2176780" y="330200"/>
                    </a:cubicBezTo>
                    <a:cubicBezTo>
                      <a:pt x="2180590" y="345440"/>
                      <a:pt x="2178050" y="359410"/>
                      <a:pt x="2171700" y="373380"/>
                    </a:cubicBezTo>
                    <a:cubicBezTo>
                      <a:pt x="2165350" y="391160"/>
                      <a:pt x="2145030" y="412750"/>
                      <a:pt x="2129790" y="422910"/>
                    </a:cubicBezTo>
                    <a:cubicBezTo>
                      <a:pt x="2117090" y="431800"/>
                      <a:pt x="2101850" y="434340"/>
                      <a:pt x="2087880" y="434340"/>
                    </a:cubicBezTo>
                    <a:cubicBezTo>
                      <a:pt x="2072640" y="434340"/>
                      <a:pt x="2059940" y="434340"/>
                      <a:pt x="2044700" y="424180"/>
                    </a:cubicBezTo>
                    <a:cubicBezTo>
                      <a:pt x="2011680" y="403860"/>
                      <a:pt x="1941830" y="322580"/>
                      <a:pt x="1924050" y="278130"/>
                    </a:cubicBezTo>
                    <a:cubicBezTo>
                      <a:pt x="1912620" y="247650"/>
                      <a:pt x="1926590" y="196850"/>
                      <a:pt x="1917700" y="194310"/>
                    </a:cubicBezTo>
                    <a:cubicBezTo>
                      <a:pt x="1908810" y="193040"/>
                      <a:pt x="1891030" y="254000"/>
                      <a:pt x="1868170" y="273050"/>
                    </a:cubicBezTo>
                    <a:cubicBezTo>
                      <a:pt x="1845310" y="292100"/>
                      <a:pt x="1814830" y="299720"/>
                      <a:pt x="1779270" y="306070"/>
                    </a:cubicBezTo>
                    <a:cubicBezTo>
                      <a:pt x="1733550" y="314960"/>
                      <a:pt x="1657350" y="309880"/>
                      <a:pt x="1612900" y="304800"/>
                    </a:cubicBezTo>
                    <a:cubicBezTo>
                      <a:pt x="1581150" y="300990"/>
                      <a:pt x="1564640" y="297180"/>
                      <a:pt x="1534160" y="287020"/>
                    </a:cubicBezTo>
                    <a:cubicBezTo>
                      <a:pt x="1484630" y="270510"/>
                      <a:pt x="1400810" y="215900"/>
                      <a:pt x="1352550" y="199390"/>
                    </a:cubicBezTo>
                    <a:cubicBezTo>
                      <a:pt x="1322070" y="189230"/>
                      <a:pt x="1305560" y="187960"/>
                      <a:pt x="1273810" y="184150"/>
                    </a:cubicBezTo>
                    <a:cubicBezTo>
                      <a:pt x="1229360" y="180340"/>
                      <a:pt x="1164590" y="179070"/>
                      <a:pt x="1109980" y="186690"/>
                    </a:cubicBezTo>
                    <a:cubicBezTo>
                      <a:pt x="1056640" y="193040"/>
                      <a:pt x="1008380" y="223520"/>
                      <a:pt x="949960" y="228600"/>
                    </a:cubicBezTo>
                    <a:cubicBezTo>
                      <a:pt x="882650" y="233680"/>
                      <a:pt x="770890" y="224790"/>
                      <a:pt x="725170" y="207010"/>
                    </a:cubicBezTo>
                    <a:cubicBezTo>
                      <a:pt x="701040" y="196850"/>
                      <a:pt x="687070" y="184150"/>
                      <a:pt x="678180" y="167640"/>
                    </a:cubicBezTo>
                    <a:cubicBezTo>
                      <a:pt x="668020" y="151130"/>
                      <a:pt x="664210" y="125730"/>
                      <a:pt x="668020" y="107950"/>
                    </a:cubicBezTo>
                    <a:cubicBezTo>
                      <a:pt x="671830" y="88900"/>
                      <a:pt x="684530" y="67310"/>
                      <a:pt x="699770" y="55880"/>
                    </a:cubicBezTo>
                    <a:cubicBezTo>
                      <a:pt x="715010" y="44450"/>
                      <a:pt x="732790" y="40640"/>
                      <a:pt x="759460" y="38100"/>
                    </a:cubicBezTo>
                    <a:cubicBezTo>
                      <a:pt x="807720" y="34290"/>
                      <a:pt x="900430" y="43180"/>
                      <a:pt x="971550" y="62230"/>
                    </a:cubicBezTo>
                    <a:cubicBezTo>
                      <a:pt x="1052830" y="83820"/>
                      <a:pt x="1155700" y="133350"/>
                      <a:pt x="1216660" y="168910"/>
                    </a:cubicBezTo>
                    <a:cubicBezTo>
                      <a:pt x="1258570" y="193040"/>
                      <a:pt x="1294130" y="220980"/>
                      <a:pt x="1313180" y="242570"/>
                    </a:cubicBezTo>
                    <a:cubicBezTo>
                      <a:pt x="1324610" y="254000"/>
                      <a:pt x="1329690" y="262890"/>
                      <a:pt x="1333500" y="275590"/>
                    </a:cubicBezTo>
                    <a:cubicBezTo>
                      <a:pt x="1336040" y="292100"/>
                      <a:pt x="1336040" y="316230"/>
                      <a:pt x="1328420" y="332740"/>
                    </a:cubicBezTo>
                    <a:cubicBezTo>
                      <a:pt x="1320800" y="347980"/>
                      <a:pt x="1305560" y="364490"/>
                      <a:pt x="1287780" y="372110"/>
                    </a:cubicBezTo>
                    <a:cubicBezTo>
                      <a:pt x="1268730" y="379730"/>
                      <a:pt x="1250950" y="377190"/>
                      <a:pt x="1215390" y="373380"/>
                    </a:cubicBezTo>
                    <a:cubicBezTo>
                      <a:pt x="1116330" y="365760"/>
                      <a:pt x="843280" y="290830"/>
                      <a:pt x="652780" y="270510"/>
                    </a:cubicBezTo>
                    <a:cubicBezTo>
                      <a:pt x="459740" y="250190"/>
                      <a:pt x="151130" y="280670"/>
                      <a:pt x="64770" y="251460"/>
                    </a:cubicBezTo>
                    <a:cubicBezTo>
                      <a:pt x="36830" y="241300"/>
                      <a:pt x="25400" y="229870"/>
                      <a:pt x="13970" y="215900"/>
                    </a:cubicBezTo>
                    <a:cubicBezTo>
                      <a:pt x="6350" y="203200"/>
                      <a:pt x="1270" y="190500"/>
                      <a:pt x="1270" y="176530"/>
                    </a:cubicBezTo>
                    <a:cubicBezTo>
                      <a:pt x="0" y="158750"/>
                      <a:pt x="5080" y="132080"/>
                      <a:pt x="16510" y="116840"/>
                    </a:cubicBezTo>
                    <a:cubicBezTo>
                      <a:pt x="27940" y="101600"/>
                      <a:pt x="50800" y="87630"/>
                      <a:pt x="68580" y="83820"/>
                    </a:cubicBezTo>
                    <a:cubicBezTo>
                      <a:pt x="82550" y="78740"/>
                      <a:pt x="95250" y="81280"/>
                      <a:pt x="109220" y="83820"/>
                    </a:cubicBezTo>
                    <a:cubicBezTo>
                      <a:pt x="125730" y="87630"/>
                      <a:pt x="140970" y="96520"/>
                      <a:pt x="158750" y="106680"/>
                    </a:cubicBezTo>
                    <a:cubicBezTo>
                      <a:pt x="179070" y="119380"/>
                      <a:pt x="203200" y="135890"/>
                      <a:pt x="224790" y="156210"/>
                    </a:cubicBezTo>
                    <a:cubicBezTo>
                      <a:pt x="248920" y="177800"/>
                      <a:pt x="260350" y="212090"/>
                      <a:pt x="295910" y="237490"/>
                    </a:cubicBezTo>
                    <a:cubicBezTo>
                      <a:pt x="350520" y="276860"/>
                      <a:pt x="495300" y="294640"/>
                      <a:pt x="543560" y="340360"/>
                    </a:cubicBezTo>
                    <a:cubicBezTo>
                      <a:pt x="575310" y="368300"/>
                      <a:pt x="581660" y="400050"/>
                      <a:pt x="594360" y="439420"/>
                    </a:cubicBezTo>
                    <a:cubicBezTo>
                      <a:pt x="612140" y="488950"/>
                      <a:pt x="635000" y="581660"/>
                      <a:pt x="624840" y="619760"/>
                    </a:cubicBezTo>
                    <a:cubicBezTo>
                      <a:pt x="619760" y="642620"/>
                      <a:pt x="607060" y="656590"/>
                      <a:pt x="591820" y="665480"/>
                    </a:cubicBezTo>
                    <a:cubicBezTo>
                      <a:pt x="572770" y="675640"/>
                      <a:pt x="537210" y="679450"/>
                      <a:pt x="516890" y="671830"/>
                    </a:cubicBezTo>
                    <a:cubicBezTo>
                      <a:pt x="499110" y="665480"/>
                      <a:pt x="482600" y="648970"/>
                      <a:pt x="474980" y="632460"/>
                    </a:cubicBezTo>
                    <a:cubicBezTo>
                      <a:pt x="467360" y="615950"/>
                      <a:pt x="467360" y="598170"/>
                      <a:pt x="471170" y="575310"/>
                    </a:cubicBezTo>
                    <a:cubicBezTo>
                      <a:pt x="476250" y="541020"/>
                      <a:pt x="501650" y="476250"/>
                      <a:pt x="523240" y="450850"/>
                    </a:cubicBezTo>
                    <a:cubicBezTo>
                      <a:pt x="537210" y="434340"/>
                      <a:pt x="553720" y="422910"/>
                      <a:pt x="570230" y="419100"/>
                    </a:cubicBezTo>
                    <a:cubicBezTo>
                      <a:pt x="588010" y="415290"/>
                      <a:pt x="610870" y="420370"/>
                      <a:pt x="626110" y="426720"/>
                    </a:cubicBezTo>
                    <a:cubicBezTo>
                      <a:pt x="637540" y="433070"/>
                      <a:pt x="646430" y="438150"/>
                      <a:pt x="654050" y="453390"/>
                    </a:cubicBezTo>
                    <a:cubicBezTo>
                      <a:pt x="671830" y="486410"/>
                      <a:pt x="694690" y="608330"/>
                      <a:pt x="688340" y="645160"/>
                    </a:cubicBezTo>
                    <a:cubicBezTo>
                      <a:pt x="685800" y="660400"/>
                      <a:pt x="680720" y="668020"/>
                      <a:pt x="670560" y="676910"/>
                    </a:cubicBezTo>
                    <a:cubicBezTo>
                      <a:pt x="660400" y="688340"/>
                      <a:pt x="638810" y="699770"/>
                      <a:pt x="622300" y="702310"/>
                    </a:cubicBezTo>
                    <a:cubicBezTo>
                      <a:pt x="605790" y="703580"/>
                      <a:pt x="582930" y="697230"/>
                      <a:pt x="568960" y="688340"/>
                    </a:cubicBezTo>
                    <a:cubicBezTo>
                      <a:pt x="558800" y="681990"/>
                      <a:pt x="551180" y="675640"/>
                      <a:pt x="544830" y="661670"/>
                    </a:cubicBezTo>
                    <a:cubicBezTo>
                      <a:pt x="532130" y="628650"/>
                      <a:pt x="537210" y="537210"/>
                      <a:pt x="541020" y="481330"/>
                    </a:cubicBezTo>
                    <a:cubicBezTo>
                      <a:pt x="544830" y="430530"/>
                      <a:pt x="543560" y="369570"/>
                      <a:pt x="566420" y="337820"/>
                    </a:cubicBezTo>
                    <a:cubicBezTo>
                      <a:pt x="584200" y="311150"/>
                      <a:pt x="621030" y="289560"/>
                      <a:pt x="647700" y="289560"/>
                    </a:cubicBezTo>
                    <a:cubicBezTo>
                      <a:pt x="674370" y="289560"/>
                      <a:pt x="706120" y="316230"/>
                      <a:pt x="725170" y="335280"/>
                    </a:cubicBezTo>
                    <a:cubicBezTo>
                      <a:pt x="744220" y="353060"/>
                      <a:pt x="751840" y="370840"/>
                      <a:pt x="765810" y="401320"/>
                    </a:cubicBezTo>
                    <a:cubicBezTo>
                      <a:pt x="792480" y="459740"/>
                      <a:pt x="833120" y="581660"/>
                      <a:pt x="854710" y="674370"/>
                    </a:cubicBezTo>
                    <a:cubicBezTo>
                      <a:pt x="875030" y="765810"/>
                      <a:pt x="881380" y="834390"/>
                      <a:pt x="891540" y="953770"/>
                    </a:cubicBezTo>
                    <a:cubicBezTo>
                      <a:pt x="908050" y="1164590"/>
                      <a:pt x="947420" y="1725930"/>
                      <a:pt x="914400" y="1828800"/>
                    </a:cubicBezTo>
                    <a:cubicBezTo>
                      <a:pt x="905510" y="1854200"/>
                      <a:pt x="894080" y="1861820"/>
                      <a:pt x="882650" y="1870710"/>
                    </a:cubicBezTo>
                    <a:cubicBezTo>
                      <a:pt x="872490" y="1878330"/>
                      <a:pt x="861060" y="1882140"/>
                      <a:pt x="848360" y="1882140"/>
                    </a:cubicBezTo>
                    <a:cubicBezTo>
                      <a:pt x="830580" y="1880870"/>
                      <a:pt x="798830" y="1869440"/>
                      <a:pt x="786130" y="1855470"/>
                    </a:cubicBezTo>
                    <a:cubicBezTo>
                      <a:pt x="774700" y="1842770"/>
                      <a:pt x="770890" y="1828800"/>
                      <a:pt x="769620" y="1805940"/>
                    </a:cubicBezTo>
                    <a:cubicBezTo>
                      <a:pt x="768350" y="1757680"/>
                      <a:pt x="810260" y="1659890"/>
                      <a:pt x="825500" y="1579880"/>
                    </a:cubicBezTo>
                    <a:cubicBezTo>
                      <a:pt x="843280" y="1488440"/>
                      <a:pt x="840740" y="1332230"/>
                      <a:pt x="868680" y="1283970"/>
                    </a:cubicBezTo>
                    <a:cubicBezTo>
                      <a:pt x="881380" y="1263650"/>
                      <a:pt x="895350" y="1254760"/>
                      <a:pt x="911860" y="1249680"/>
                    </a:cubicBezTo>
                    <a:cubicBezTo>
                      <a:pt x="928370" y="1244600"/>
                      <a:pt x="951230" y="1245870"/>
                      <a:pt x="967740" y="1252220"/>
                    </a:cubicBezTo>
                    <a:cubicBezTo>
                      <a:pt x="982980" y="1259840"/>
                      <a:pt x="998220" y="1275080"/>
                      <a:pt x="1007110" y="1291590"/>
                    </a:cubicBezTo>
                    <a:cubicBezTo>
                      <a:pt x="1018540" y="1311910"/>
                      <a:pt x="1019810" y="1336040"/>
                      <a:pt x="1024890" y="1367790"/>
                    </a:cubicBezTo>
                    <a:cubicBezTo>
                      <a:pt x="1031240" y="1416050"/>
                      <a:pt x="1049020" y="1518920"/>
                      <a:pt x="1035050" y="1555750"/>
                    </a:cubicBezTo>
                    <a:cubicBezTo>
                      <a:pt x="1027430" y="1576070"/>
                      <a:pt x="1014730" y="1588770"/>
                      <a:pt x="998220" y="1595120"/>
                    </a:cubicBezTo>
                    <a:cubicBezTo>
                      <a:pt x="979170" y="1602740"/>
                      <a:pt x="944880" y="1601470"/>
                      <a:pt x="927100" y="1592580"/>
                    </a:cubicBezTo>
                    <a:cubicBezTo>
                      <a:pt x="911860" y="1584960"/>
                      <a:pt x="899160" y="1565910"/>
                      <a:pt x="892810" y="1551940"/>
                    </a:cubicBezTo>
                    <a:cubicBezTo>
                      <a:pt x="887730" y="1539240"/>
                      <a:pt x="887730" y="1531620"/>
                      <a:pt x="890270" y="1515110"/>
                    </a:cubicBezTo>
                    <a:cubicBezTo>
                      <a:pt x="895350" y="1471930"/>
                      <a:pt x="941070" y="1301750"/>
                      <a:pt x="974090" y="1296670"/>
                    </a:cubicBezTo>
                    <a:cubicBezTo>
                      <a:pt x="1000760" y="1292860"/>
                      <a:pt x="1055370" y="1362710"/>
                      <a:pt x="1064260" y="1414780"/>
                    </a:cubicBezTo>
                    <a:cubicBezTo>
                      <a:pt x="1079500" y="1497330"/>
                      <a:pt x="1005840" y="1706880"/>
                      <a:pt x="965200" y="1758950"/>
                    </a:cubicBezTo>
                    <a:cubicBezTo>
                      <a:pt x="947420" y="1781810"/>
                      <a:pt x="925830" y="1791970"/>
                      <a:pt x="906780" y="1791970"/>
                    </a:cubicBezTo>
                    <a:cubicBezTo>
                      <a:pt x="887730" y="1791970"/>
                      <a:pt x="859790" y="1776730"/>
                      <a:pt x="847090" y="1762760"/>
                    </a:cubicBezTo>
                    <a:cubicBezTo>
                      <a:pt x="836930" y="1750060"/>
                      <a:pt x="835660" y="1737360"/>
                      <a:pt x="834390" y="1713230"/>
                    </a:cubicBezTo>
                    <a:cubicBezTo>
                      <a:pt x="829310" y="1658620"/>
                      <a:pt x="858520" y="1524000"/>
                      <a:pt x="862330" y="1431290"/>
                    </a:cubicBezTo>
                    <a:cubicBezTo>
                      <a:pt x="867410" y="1342390"/>
                      <a:pt x="852170" y="1214120"/>
                      <a:pt x="862330" y="1168400"/>
                    </a:cubicBezTo>
                    <a:cubicBezTo>
                      <a:pt x="866140" y="1150620"/>
                      <a:pt x="868680" y="1144270"/>
                      <a:pt x="877570" y="1134110"/>
                    </a:cubicBezTo>
                    <a:cubicBezTo>
                      <a:pt x="887730" y="1121410"/>
                      <a:pt x="909320" y="1108710"/>
                      <a:pt x="925830" y="1104900"/>
                    </a:cubicBezTo>
                    <a:cubicBezTo>
                      <a:pt x="938530" y="1101090"/>
                      <a:pt x="951230" y="1101090"/>
                      <a:pt x="962660" y="1106170"/>
                    </a:cubicBezTo>
                    <a:cubicBezTo>
                      <a:pt x="980440" y="1113790"/>
                      <a:pt x="1000760" y="1129030"/>
                      <a:pt x="1016000" y="1158240"/>
                    </a:cubicBezTo>
                    <a:cubicBezTo>
                      <a:pt x="1050290" y="1225550"/>
                      <a:pt x="1103630" y="1490980"/>
                      <a:pt x="1076960" y="1553210"/>
                    </a:cubicBezTo>
                    <a:cubicBezTo>
                      <a:pt x="1066800" y="1581150"/>
                      <a:pt x="1038860" y="1592580"/>
                      <a:pt x="1018540" y="1597660"/>
                    </a:cubicBezTo>
                    <a:cubicBezTo>
                      <a:pt x="1000760" y="1601470"/>
                      <a:pt x="977900" y="1593850"/>
                      <a:pt x="963930" y="1586230"/>
                    </a:cubicBezTo>
                    <a:cubicBezTo>
                      <a:pt x="952500" y="1579880"/>
                      <a:pt x="943610" y="1569720"/>
                      <a:pt x="938530" y="1558290"/>
                    </a:cubicBezTo>
                    <a:cubicBezTo>
                      <a:pt x="930910" y="1544320"/>
                      <a:pt x="925830" y="1526540"/>
                      <a:pt x="929640" y="1503680"/>
                    </a:cubicBezTo>
                    <a:cubicBezTo>
                      <a:pt x="938530" y="1450340"/>
                      <a:pt x="1017270" y="1301750"/>
                      <a:pt x="1055370" y="1266190"/>
                    </a:cubicBezTo>
                    <a:cubicBezTo>
                      <a:pt x="1071880" y="1249680"/>
                      <a:pt x="1087120" y="1243330"/>
                      <a:pt x="1104900" y="1242060"/>
                    </a:cubicBezTo>
                    <a:cubicBezTo>
                      <a:pt x="1121410" y="1240790"/>
                      <a:pt x="1143000" y="1247140"/>
                      <a:pt x="1156970" y="1257300"/>
                    </a:cubicBezTo>
                    <a:cubicBezTo>
                      <a:pt x="1170940" y="1267460"/>
                      <a:pt x="1183640" y="1286510"/>
                      <a:pt x="1186180" y="1303020"/>
                    </a:cubicBezTo>
                    <a:cubicBezTo>
                      <a:pt x="1189990" y="1319530"/>
                      <a:pt x="1178560" y="1357630"/>
                      <a:pt x="1178560" y="1357630"/>
                    </a:cubicBezTo>
                  </a:path>
                </a:pathLst>
              </a:custGeom>
              <a:solidFill>
                <a:srgbClr val="00712D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166" name="Group 166"/>
            <p:cNvGrpSpPr/>
            <p:nvPr/>
          </p:nvGrpSpPr>
          <p:grpSpPr>
            <a:xfrm>
              <a:off x="4659209" y="528906"/>
              <a:ext cx="1537325" cy="790883"/>
              <a:chOff x="0" y="0"/>
              <a:chExt cx="4305300" cy="2214880"/>
            </a:xfrm>
          </p:grpSpPr>
          <p:sp>
            <p:nvSpPr>
              <p:cNvPr id="167" name="Freeform 167"/>
              <p:cNvSpPr/>
              <p:nvPr/>
            </p:nvSpPr>
            <p:spPr>
              <a:xfrm>
                <a:off x="50800" y="50800"/>
                <a:ext cx="4212590" cy="2113280"/>
              </a:xfrm>
              <a:custGeom>
                <a:avLst/>
                <a:gdLst/>
                <a:ahLst/>
                <a:cxnLst/>
                <a:rect l="l" t="t" r="r" b="b"/>
                <a:pathLst>
                  <a:path w="4212590" h="2113280">
                    <a:moveTo>
                      <a:pt x="0" y="1871980"/>
                    </a:moveTo>
                    <a:cubicBezTo>
                      <a:pt x="0" y="1861820"/>
                      <a:pt x="1270" y="1856740"/>
                      <a:pt x="1270" y="1856740"/>
                    </a:cubicBezTo>
                    <a:cubicBezTo>
                      <a:pt x="1270" y="1856740"/>
                      <a:pt x="2540" y="1851660"/>
                      <a:pt x="3810" y="1849120"/>
                    </a:cubicBezTo>
                    <a:cubicBezTo>
                      <a:pt x="3810" y="1847850"/>
                      <a:pt x="6350" y="1842770"/>
                      <a:pt x="6350" y="1842770"/>
                    </a:cubicBezTo>
                    <a:cubicBezTo>
                      <a:pt x="6350" y="1841500"/>
                      <a:pt x="5080" y="1788160"/>
                      <a:pt x="7620" y="1756410"/>
                    </a:cubicBezTo>
                    <a:cubicBezTo>
                      <a:pt x="11430" y="1717040"/>
                      <a:pt x="11430" y="1663700"/>
                      <a:pt x="26670" y="1624330"/>
                    </a:cubicBezTo>
                    <a:cubicBezTo>
                      <a:pt x="40640" y="1587500"/>
                      <a:pt x="62230" y="1543050"/>
                      <a:pt x="90170" y="1525270"/>
                    </a:cubicBezTo>
                    <a:cubicBezTo>
                      <a:pt x="116840" y="1510030"/>
                      <a:pt x="163830" y="1532890"/>
                      <a:pt x="186690" y="1517650"/>
                    </a:cubicBezTo>
                    <a:cubicBezTo>
                      <a:pt x="208280" y="1502410"/>
                      <a:pt x="208280" y="1469390"/>
                      <a:pt x="224790" y="1436370"/>
                    </a:cubicBezTo>
                    <a:cubicBezTo>
                      <a:pt x="252730" y="1383030"/>
                      <a:pt x="303530" y="1289050"/>
                      <a:pt x="341630" y="1235710"/>
                    </a:cubicBezTo>
                    <a:cubicBezTo>
                      <a:pt x="370840" y="1196340"/>
                      <a:pt x="415290" y="1174750"/>
                      <a:pt x="427990" y="1139190"/>
                    </a:cubicBezTo>
                    <a:cubicBezTo>
                      <a:pt x="439420" y="1108710"/>
                      <a:pt x="426720" y="1052830"/>
                      <a:pt x="425450" y="1038860"/>
                    </a:cubicBezTo>
                    <a:cubicBezTo>
                      <a:pt x="425450" y="1033780"/>
                      <a:pt x="424180" y="1033780"/>
                      <a:pt x="424180" y="1031240"/>
                    </a:cubicBezTo>
                    <a:cubicBezTo>
                      <a:pt x="424180" y="1028700"/>
                      <a:pt x="422910" y="1022350"/>
                      <a:pt x="422910" y="1022350"/>
                    </a:cubicBezTo>
                    <a:cubicBezTo>
                      <a:pt x="422910" y="1022350"/>
                      <a:pt x="421640" y="967740"/>
                      <a:pt x="424180" y="930910"/>
                    </a:cubicBezTo>
                    <a:cubicBezTo>
                      <a:pt x="425450" y="877570"/>
                      <a:pt x="434340" y="786130"/>
                      <a:pt x="439420" y="731520"/>
                    </a:cubicBezTo>
                    <a:cubicBezTo>
                      <a:pt x="443230" y="690880"/>
                      <a:pt x="448310" y="651510"/>
                      <a:pt x="448310" y="627380"/>
                    </a:cubicBezTo>
                    <a:cubicBezTo>
                      <a:pt x="448310" y="614680"/>
                      <a:pt x="447040" y="609600"/>
                      <a:pt x="447040" y="596900"/>
                    </a:cubicBezTo>
                    <a:cubicBezTo>
                      <a:pt x="445770" y="575310"/>
                      <a:pt x="448310" y="544830"/>
                      <a:pt x="448310" y="513080"/>
                    </a:cubicBezTo>
                    <a:cubicBezTo>
                      <a:pt x="449580" y="473710"/>
                      <a:pt x="448310" y="419100"/>
                      <a:pt x="448310" y="377190"/>
                    </a:cubicBezTo>
                    <a:cubicBezTo>
                      <a:pt x="449580" y="340360"/>
                      <a:pt x="450850" y="304800"/>
                      <a:pt x="453390" y="271780"/>
                    </a:cubicBezTo>
                    <a:cubicBezTo>
                      <a:pt x="455930" y="241300"/>
                      <a:pt x="458470" y="214630"/>
                      <a:pt x="466090" y="182880"/>
                    </a:cubicBezTo>
                    <a:cubicBezTo>
                      <a:pt x="474980" y="143510"/>
                      <a:pt x="510540" y="54610"/>
                      <a:pt x="510540" y="53340"/>
                    </a:cubicBezTo>
                    <a:cubicBezTo>
                      <a:pt x="510540" y="53340"/>
                      <a:pt x="511810" y="49530"/>
                      <a:pt x="513080" y="46990"/>
                    </a:cubicBezTo>
                    <a:cubicBezTo>
                      <a:pt x="513080" y="44450"/>
                      <a:pt x="514350" y="39370"/>
                      <a:pt x="515620" y="39370"/>
                    </a:cubicBezTo>
                    <a:cubicBezTo>
                      <a:pt x="515620" y="39370"/>
                      <a:pt x="518160" y="34290"/>
                      <a:pt x="519430" y="31750"/>
                    </a:cubicBezTo>
                    <a:cubicBezTo>
                      <a:pt x="520700" y="30480"/>
                      <a:pt x="523240" y="25400"/>
                      <a:pt x="523240" y="25400"/>
                    </a:cubicBezTo>
                    <a:cubicBezTo>
                      <a:pt x="523240" y="25400"/>
                      <a:pt x="527050" y="21590"/>
                      <a:pt x="528320" y="20320"/>
                    </a:cubicBezTo>
                    <a:cubicBezTo>
                      <a:pt x="530860" y="17780"/>
                      <a:pt x="534670" y="13970"/>
                      <a:pt x="534670" y="13970"/>
                    </a:cubicBezTo>
                    <a:cubicBezTo>
                      <a:pt x="534670" y="13970"/>
                      <a:pt x="538480" y="11430"/>
                      <a:pt x="541020" y="10160"/>
                    </a:cubicBezTo>
                    <a:cubicBezTo>
                      <a:pt x="543560" y="8890"/>
                      <a:pt x="547370" y="6350"/>
                      <a:pt x="547370" y="6350"/>
                    </a:cubicBezTo>
                    <a:cubicBezTo>
                      <a:pt x="547370" y="6350"/>
                      <a:pt x="552450" y="5080"/>
                      <a:pt x="554990" y="3810"/>
                    </a:cubicBezTo>
                    <a:cubicBezTo>
                      <a:pt x="557530" y="2540"/>
                      <a:pt x="562610" y="1270"/>
                      <a:pt x="562610" y="1270"/>
                    </a:cubicBezTo>
                    <a:cubicBezTo>
                      <a:pt x="562610" y="1270"/>
                      <a:pt x="567690" y="1270"/>
                      <a:pt x="570230" y="1270"/>
                    </a:cubicBezTo>
                    <a:cubicBezTo>
                      <a:pt x="572770" y="1270"/>
                      <a:pt x="577850" y="0"/>
                      <a:pt x="577850" y="0"/>
                    </a:cubicBezTo>
                    <a:cubicBezTo>
                      <a:pt x="579120" y="0"/>
                      <a:pt x="584200" y="1270"/>
                      <a:pt x="586740" y="2540"/>
                    </a:cubicBezTo>
                    <a:cubicBezTo>
                      <a:pt x="589280" y="2540"/>
                      <a:pt x="594360" y="3810"/>
                      <a:pt x="594360" y="3810"/>
                    </a:cubicBezTo>
                    <a:cubicBezTo>
                      <a:pt x="594360" y="3810"/>
                      <a:pt x="598170" y="5080"/>
                      <a:pt x="600710" y="6350"/>
                    </a:cubicBezTo>
                    <a:cubicBezTo>
                      <a:pt x="603250" y="7620"/>
                      <a:pt x="608330" y="10160"/>
                      <a:pt x="608330" y="10160"/>
                    </a:cubicBezTo>
                    <a:cubicBezTo>
                      <a:pt x="608330" y="10160"/>
                      <a:pt x="612140" y="12700"/>
                      <a:pt x="614680" y="15240"/>
                    </a:cubicBezTo>
                    <a:cubicBezTo>
                      <a:pt x="615950" y="16510"/>
                      <a:pt x="621030" y="19050"/>
                      <a:pt x="621030" y="19050"/>
                    </a:cubicBezTo>
                    <a:cubicBezTo>
                      <a:pt x="621030" y="19050"/>
                      <a:pt x="623570" y="24130"/>
                      <a:pt x="624840" y="25400"/>
                    </a:cubicBezTo>
                    <a:cubicBezTo>
                      <a:pt x="627380" y="27940"/>
                      <a:pt x="629920" y="31750"/>
                      <a:pt x="629920" y="31750"/>
                    </a:cubicBezTo>
                    <a:cubicBezTo>
                      <a:pt x="629920" y="31750"/>
                      <a:pt x="632460" y="36830"/>
                      <a:pt x="633730" y="39370"/>
                    </a:cubicBezTo>
                    <a:cubicBezTo>
                      <a:pt x="635000" y="41910"/>
                      <a:pt x="636270" y="45720"/>
                      <a:pt x="636270" y="45720"/>
                    </a:cubicBezTo>
                    <a:cubicBezTo>
                      <a:pt x="636270" y="46990"/>
                      <a:pt x="637540" y="52070"/>
                      <a:pt x="638810" y="54610"/>
                    </a:cubicBezTo>
                    <a:cubicBezTo>
                      <a:pt x="638810" y="57150"/>
                      <a:pt x="640080" y="62230"/>
                      <a:pt x="640080" y="62230"/>
                    </a:cubicBezTo>
                    <a:cubicBezTo>
                      <a:pt x="640080" y="62230"/>
                      <a:pt x="638810" y="67310"/>
                      <a:pt x="638810" y="69850"/>
                    </a:cubicBezTo>
                    <a:cubicBezTo>
                      <a:pt x="638810" y="72390"/>
                      <a:pt x="637540" y="74930"/>
                      <a:pt x="638810" y="77470"/>
                    </a:cubicBezTo>
                    <a:cubicBezTo>
                      <a:pt x="640080" y="81280"/>
                      <a:pt x="651510" y="81280"/>
                      <a:pt x="654050" y="87630"/>
                    </a:cubicBezTo>
                    <a:cubicBezTo>
                      <a:pt x="660400" y="100330"/>
                      <a:pt x="648970" y="140970"/>
                      <a:pt x="643890" y="170180"/>
                    </a:cubicBezTo>
                    <a:cubicBezTo>
                      <a:pt x="637540" y="205740"/>
                      <a:pt x="623570" y="247650"/>
                      <a:pt x="617220" y="285750"/>
                    </a:cubicBezTo>
                    <a:cubicBezTo>
                      <a:pt x="609600" y="320040"/>
                      <a:pt x="595630" y="379730"/>
                      <a:pt x="601980" y="384810"/>
                    </a:cubicBezTo>
                    <a:cubicBezTo>
                      <a:pt x="603250" y="386080"/>
                      <a:pt x="609600" y="382270"/>
                      <a:pt x="609600" y="382270"/>
                    </a:cubicBezTo>
                    <a:cubicBezTo>
                      <a:pt x="610870" y="382270"/>
                      <a:pt x="615950" y="382270"/>
                      <a:pt x="619760" y="382270"/>
                    </a:cubicBezTo>
                    <a:cubicBezTo>
                      <a:pt x="622300" y="382270"/>
                      <a:pt x="628650" y="382270"/>
                      <a:pt x="628650" y="382270"/>
                    </a:cubicBezTo>
                    <a:cubicBezTo>
                      <a:pt x="628650" y="382270"/>
                      <a:pt x="633730" y="383540"/>
                      <a:pt x="637540" y="384810"/>
                    </a:cubicBezTo>
                    <a:cubicBezTo>
                      <a:pt x="640080" y="384810"/>
                      <a:pt x="645160" y="386080"/>
                      <a:pt x="645160" y="386080"/>
                    </a:cubicBezTo>
                    <a:cubicBezTo>
                      <a:pt x="646430" y="386080"/>
                      <a:pt x="651510" y="388620"/>
                      <a:pt x="654050" y="389890"/>
                    </a:cubicBezTo>
                    <a:cubicBezTo>
                      <a:pt x="656590" y="391160"/>
                      <a:pt x="661670" y="393700"/>
                      <a:pt x="661670" y="393700"/>
                    </a:cubicBezTo>
                    <a:cubicBezTo>
                      <a:pt x="661670" y="393700"/>
                      <a:pt x="665480" y="397510"/>
                      <a:pt x="666750" y="397510"/>
                    </a:cubicBezTo>
                    <a:cubicBezTo>
                      <a:pt x="668020" y="398780"/>
                      <a:pt x="669290" y="396240"/>
                      <a:pt x="670560" y="396240"/>
                    </a:cubicBezTo>
                    <a:cubicBezTo>
                      <a:pt x="673100" y="394970"/>
                      <a:pt x="679450" y="392430"/>
                      <a:pt x="679450" y="392430"/>
                    </a:cubicBezTo>
                    <a:cubicBezTo>
                      <a:pt x="679450" y="392430"/>
                      <a:pt x="685800" y="391160"/>
                      <a:pt x="688340" y="391160"/>
                    </a:cubicBezTo>
                    <a:cubicBezTo>
                      <a:pt x="692150" y="389890"/>
                      <a:pt x="698500" y="389890"/>
                      <a:pt x="698500" y="389890"/>
                    </a:cubicBezTo>
                    <a:cubicBezTo>
                      <a:pt x="698500" y="389890"/>
                      <a:pt x="704850" y="389890"/>
                      <a:pt x="707390" y="389890"/>
                    </a:cubicBezTo>
                    <a:cubicBezTo>
                      <a:pt x="709930" y="389890"/>
                      <a:pt x="716280" y="391160"/>
                      <a:pt x="716280" y="391160"/>
                    </a:cubicBezTo>
                    <a:cubicBezTo>
                      <a:pt x="716280" y="391160"/>
                      <a:pt x="722630" y="392430"/>
                      <a:pt x="725170" y="393700"/>
                    </a:cubicBezTo>
                    <a:cubicBezTo>
                      <a:pt x="728980" y="394970"/>
                      <a:pt x="734060" y="396240"/>
                      <a:pt x="734060" y="396240"/>
                    </a:cubicBezTo>
                    <a:cubicBezTo>
                      <a:pt x="735330" y="396240"/>
                      <a:pt x="798830" y="402590"/>
                      <a:pt x="829310" y="408940"/>
                    </a:cubicBezTo>
                    <a:cubicBezTo>
                      <a:pt x="859790" y="415290"/>
                      <a:pt x="883920" y="421640"/>
                      <a:pt x="915670" y="430530"/>
                    </a:cubicBezTo>
                    <a:cubicBezTo>
                      <a:pt x="956310" y="441960"/>
                      <a:pt x="1008380" y="458470"/>
                      <a:pt x="1049020" y="471170"/>
                    </a:cubicBezTo>
                    <a:cubicBezTo>
                      <a:pt x="1083310" y="481330"/>
                      <a:pt x="1112520" y="488950"/>
                      <a:pt x="1145540" y="500380"/>
                    </a:cubicBezTo>
                    <a:cubicBezTo>
                      <a:pt x="1178560" y="511810"/>
                      <a:pt x="1212850" y="529590"/>
                      <a:pt x="1244600" y="541020"/>
                    </a:cubicBezTo>
                    <a:cubicBezTo>
                      <a:pt x="1271270" y="551180"/>
                      <a:pt x="1311910" y="566420"/>
                      <a:pt x="1320800" y="568960"/>
                    </a:cubicBezTo>
                    <a:cubicBezTo>
                      <a:pt x="1322070" y="570230"/>
                      <a:pt x="1322070" y="570230"/>
                      <a:pt x="1323340" y="570230"/>
                    </a:cubicBezTo>
                    <a:cubicBezTo>
                      <a:pt x="1329690" y="572770"/>
                      <a:pt x="1352550" y="575310"/>
                      <a:pt x="1360170" y="577850"/>
                    </a:cubicBezTo>
                    <a:cubicBezTo>
                      <a:pt x="1363980" y="577850"/>
                      <a:pt x="1365250" y="579120"/>
                      <a:pt x="1367790" y="579120"/>
                    </a:cubicBezTo>
                    <a:cubicBezTo>
                      <a:pt x="1370330" y="580390"/>
                      <a:pt x="1376680" y="581660"/>
                      <a:pt x="1376680" y="581660"/>
                    </a:cubicBezTo>
                    <a:cubicBezTo>
                      <a:pt x="1376680" y="581660"/>
                      <a:pt x="1380490" y="582930"/>
                      <a:pt x="1383030" y="584200"/>
                    </a:cubicBezTo>
                    <a:cubicBezTo>
                      <a:pt x="1385570" y="585470"/>
                      <a:pt x="1390650" y="588010"/>
                      <a:pt x="1390650" y="588010"/>
                    </a:cubicBezTo>
                    <a:cubicBezTo>
                      <a:pt x="1390650" y="588010"/>
                      <a:pt x="1394460" y="591820"/>
                      <a:pt x="1397000" y="594360"/>
                    </a:cubicBezTo>
                    <a:cubicBezTo>
                      <a:pt x="1399540" y="595630"/>
                      <a:pt x="1403350" y="599440"/>
                      <a:pt x="1403350" y="599440"/>
                    </a:cubicBezTo>
                    <a:cubicBezTo>
                      <a:pt x="1403350" y="599440"/>
                      <a:pt x="1407160" y="604520"/>
                      <a:pt x="1408430" y="605790"/>
                    </a:cubicBezTo>
                    <a:cubicBezTo>
                      <a:pt x="1408430" y="605790"/>
                      <a:pt x="1408430" y="607060"/>
                      <a:pt x="1409700" y="607060"/>
                    </a:cubicBezTo>
                    <a:cubicBezTo>
                      <a:pt x="1413510" y="610870"/>
                      <a:pt x="1451610" y="624840"/>
                      <a:pt x="1465580" y="631190"/>
                    </a:cubicBezTo>
                    <a:cubicBezTo>
                      <a:pt x="1474470" y="636270"/>
                      <a:pt x="1480820" y="642620"/>
                      <a:pt x="1488440" y="645160"/>
                    </a:cubicBezTo>
                    <a:cubicBezTo>
                      <a:pt x="1493520" y="647700"/>
                      <a:pt x="1496060" y="645160"/>
                      <a:pt x="1502410" y="647700"/>
                    </a:cubicBezTo>
                    <a:cubicBezTo>
                      <a:pt x="1516380" y="652780"/>
                      <a:pt x="1569720" y="694690"/>
                      <a:pt x="1569720" y="694690"/>
                    </a:cubicBezTo>
                    <a:cubicBezTo>
                      <a:pt x="1569720" y="694690"/>
                      <a:pt x="1574800" y="695960"/>
                      <a:pt x="1577340" y="695960"/>
                    </a:cubicBezTo>
                    <a:cubicBezTo>
                      <a:pt x="1579880" y="695960"/>
                      <a:pt x="1584960" y="697230"/>
                      <a:pt x="1584960" y="697230"/>
                    </a:cubicBezTo>
                    <a:cubicBezTo>
                      <a:pt x="1584960" y="697230"/>
                      <a:pt x="1590040" y="698500"/>
                      <a:pt x="1592580" y="699770"/>
                    </a:cubicBezTo>
                    <a:cubicBezTo>
                      <a:pt x="1595120" y="701040"/>
                      <a:pt x="1598930" y="702310"/>
                      <a:pt x="1598930" y="702310"/>
                    </a:cubicBezTo>
                    <a:cubicBezTo>
                      <a:pt x="1600200" y="702310"/>
                      <a:pt x="1604010" y="704850"/>
                      <a:pt x="1605280" y="707390"/>
                    </a:cubicBezTo>
                    <a:cubicBezTo>
                      <a:pt x="1607820" y="708660"/>
                      <a:pt x="1611630" y="711200"/>
                      <a:pt x="1611630" y="711200"/>
                    </a:cubicBezTo>
                    <a:cubicBezTo>
                      <a:pt x="1612900" y="711200"/>
                      <a:pt x="1615440" y="715010"/>
                      <a:pt x="1617980" y="717550"/>
                    </a:cubicBezTo>
                    <a:cubicBezTo>
                      <a:pt x="1619250" y="718820"/>
                      <a:pt x="1623060" y="722630"/>
                      <a:pt x="1623060" y="722630"/>
                    </a:cubicBezTo>
                    <a:cubicBezTo>
                      <a:pt x="1623060" y="722630"/>
                      <a:pt x="1624330" y="727710"/>
                      <a:pt x="1625600" y="728980"/>
                    </a:cubicBezTo>
                    <a:cubicBezTo>
                      <a:pt x="1626870" y="731520"/>
                      <a:pt x="1629410" y="736600"/>
                      <a:pt x="1629410" y="736600"/>
                    </a:cubicBezTo>
                    <a:cubicBezTo>
                      <a:pt x="1629410" y="736600"/>
                      <a:pt x="1630680" y="741680"/>
                      <a:pt x="1631950" y="744220"/>
                    </a:cubicBezTo>
                    <a:cubicBezTo>
                      <a:pt x="1631950" y="746760"/>
                      <a:pt x="1633220" y="751840"/>
                      <a:pt x="1633220" y="751840"/>
                    </a:cubicBezTo>
                    <a:cubicBezTo>
                      <a:pt x="1633220" y="751840"/>
                      <a:pt x="1633220" y="756920"/>
                      <a:pt x="1633220" y="759460"/>
                    </a:cubicBezTo>
                    <a:cubicBezTo>
                      <a:pt x="1633220" y="762000"/>
                      <a:pt x="1633220" y="767080"/>
                      <a:pt x="1633220" y="767080"/>
                    </a:cubicBezTo>
                    <a:cubicBezTo>
                      <a:pt x="1633220" y="767080"/>
                      <a:pt x="1631950" y="772160"/>
                      <a:pt x="1631950" y="774700"/>
                    </a:cubicBezTo>
                    <a:cubicBezTo>
                      <a:pt x="1630680" y="777240"/>
                      <a:pt x="1629410" y="781050"/>
                      <a:pt x="1629410" y="782320"/>
                    </a:cubicBezTo>
                    <a:cubicBezTo>
                      <a:pt x="1629410" y="782320"/>
                      <a:pt x="1626870" y="786130"/>
                      <a:pt x="1626870" y="788670"/>
                    </a:cubicBezTo>
                    <a:cubicBezTo>
                      <a:pt x="1625600" y="791210"/>
                      <a:pt x="1623060" y="795020"/>
                      <a:pt x="1623060" y="795020"/>
                    </a:cubicBezTo>
                    <a:cubicBezTo>
                      <a:pt x="1623060" y="795020"/>
                      <a:pt x="1619250" y="798830"/>
                      <a:pt x="1617980" y="801370"/>
                    </a:cubicBezTo>
                    <a:cubicBezTo>
                      <a:pt x="1615440" y="802640"/>
                      <a:pt x="1612900" y="806450"/>
                      <a:pt x="1612900" y="806450"/>
                    </a:cubicBezTo>
                    <a:cubicBezTo>
                      <a:pt x="1612900" y="806450"/>
                      <a:pt x="1607820" y="810260"/>
                      <a:pt x="1606550" y="811530"/>
                    </a:cubicBezTo>
                    <a:cubicBezTo>
                      <a:pt x="1604010" y="812800"/>
                      <a:pt x="1600200" y="815340"/>
                      <a:pt x="1600200" y="815340"/>
                    </a:cubicBezTo>
                    <a:cubicBezTo>
                      <a:pt x="1600200" y="815340"/>
                      <a:pt x="1595120" y="817880"/>
                      <a:pt x="1592580" y="819150"/>
                    </a:cubicBezTo>
                    <a:cubicBezTo>
                      <a:pt x="1590040" y="819150"/>
                      <a:pt x="1584960" y="821690"/>
                      <a:pt x="1584960" y="821690"/>
                    </a:cubicBezTo>
                    <a:cubicBezTo>
                      <a:pt x="1584960" y="821690"/>
                      <a:pt x="1579880" y="821690"/>
                      <a:pt x="1577340" y="821690"/>
                    </a:cubicBezTo>
                    <a:cubicBezTo>
                      <a:pt x="1574800" y="822960"/>
                      <a:pt x="1573530" y="822960"/>
                      <a:pt x="1569720" y="822960"/>
                    </a:cubicBezTo>
                    <a:cubicBezTo>
                      <a:pt x="1558290" y="825500"/>
                      <a:pt x="1498600" y="834390"/>
                      <a:pt x="1494790" y="834390"/>
                    </a:cubicBezTo>
                    <a:cubicBezTo>
                      <a:pt x="1493520" y="834390"/>
                      <a:pt x="1493520" y="834390"/>
                      <a:pt x="1493520" y="834390"/>
                    </a:cubicBezTo>
                    <a:cubicBezTo>
                      <a:pt x="1493520" y="834390"/>
                      <a:pt x="1513840" y="839470"/>
                      <a:pt x="1527810" y="842010"/>
                    </a:cubicBezTo>
                    <a:cubicBezTo>
                      <a:pt x="1553210" y="845820"/>
                      <a:pt x="1630680" y="855980"/>
                      <a:pt x="1630680" y="855980"/>
                    </a:cubicBezTo>
                    <a:cubicBezTo>
                      <a:pt x="1630680" y="855980"/>
                      <a:pt x="1630680" y="855980"/>
                      <a:pt x="1631950" y="857250"/>
                    </a:cubicBezTo>
                    <a:cubicBezTo>
                      <a:pt x="1631950" y="857250"/>
                      <a:pt x="1635760" y="855980"/>
                      <a:pt x="1635760" y="855980"/>
                    </a:cubicBezTo>
                    <a:cubicBezTo>
                      <a:pt x="1635760" y="855980"/>
                      <a:pt x="1640840" y="855980"/>
                      <a:pt x="1643380" y="855980"/>
                    </a:cubicBezTo>
                    <a:cubicBezTo>
                      <a:pt x="1647190" y="855980"/>
                      <a:pt x="1652270" y="855980"/>
                      <a:pt x="1652270" y="855980"/>
                    </a:cubicBezTo>
                    <a:cubicBezTo>
                      <a:pt x="1652270" y="855980"/>
                      <a:pt x="1654810" y="855980"/>
                      <a:pt x="1654810" y="855980"/>
                    </a:cubicBezTo>
                    <a:cubicBezTo>
                      <a:pt x="1657350" y="855980"/>
                      <a:pt x="1756410" y="853440"/>
                      <a:pt x="1800860" y="852170"/>
                    </a:cubicBezTo>
                    <a:cubicBezTo>
                      <a:pt x="1838960" y="850900"/>
                      <a:pt x="1873250" y="850900"/>
                      <a:pt x="1906270" y="850900"/>
                    </a:cubicBezTo>
                    <a:cubicBezTo>
                      <a:pt x="1936750" y="850900"/>
                      <a:pt x="1960880" y="848360"/>
                      <a:pt x="1993900" y="852170"/>
                    </a:cubicBezTo>
                    <a:cubicBezTo>
                      <a:pt x="2037080" y="855980"/>
                      <a:pt x="2100580" y="876300"/>
                      <a:pt x="2147570" y="880110"/>
                    </a:cubicBezTo>
                    <a:cubicBezTo>
                      <a:pt x="2185670" y="883920"/>
                      <a:pt x="2217420" y="878840"/>
                      <a:pt x="2251710" y="878840"/>
                    </a:cubicBezTo>
                    <a:cubicBezTo>
                      <a:pt x="2284730" y="878840"/>
                      <a:pt x="2317750" y="872490"/>
                      <a:pt x="2349500" y="877570"/>
                    </a:cubicBezTo>
                    <a:cubicBezTo>
                      <a:pt x="2381250" y="882650"/>
                      <a:pt x="2411730" y="900430"/>
                      <a:pt x="2442210" y="908050"/>
                    </a:cubicBezTo>
                    <a:cubicBezTo>
                      <a:pt x="2471420" y="915670"/>
                      <a:pt x="2496820" y="918210"/>
                      <a:pt x="2526030" y="923290"/>
                    </a:cubicBezTo>
                    <a:cubicBezTo>
                      <a:pt x="2556510" y="928370"/>
                      <a:pt x="2590800" y="935990"/>
                      <a:pt x="2622550" y="941070"/>
                    </a:cubicBezTo>
                    <a:cubicBezTo>
                      <a:pt x="2653030" y="947420"/>
                      <a:pt x="2686050" y="946150"/>
                      <a:pt x="2713990" y="958850"/>
                    </a:cubicBezTo>
                    <a:cubicBezTo>
                      <a:pt x="2743200" y="972820"/>
                      <a:pt x="2767330" y="1022350"/>
                      <a:pt x="2791460" y="1027430"/>
                    </a:cubicBezTo>
                    <a:cubicBezTo>
                      <a:pt x="2806700" y="1031240"/>
                      <a:pt x="2821940" y="1026160"/>
                      <a:pt x="2834640" y="1014730"/>
                    </a:cubicBezTo>
                    <a:cubicBezTo>
                      <a:pt x="2854960" y="998220"/>
                      <a:pt x="2858770" y="941070"/>
                      <a:pt x="2885440" y="915670"/>
                    </a:cubicBezTo>
                    <a:cubicBezTo>
                      <a:pt x="2913380" y="887730"/>
                      <a:pt x="2962910" y="871220"/>
                      <a:pt x="2999740" y="861060"/>
                    </a:cubicBezTo>
                    <a:cubicBezTo>
                      <a:pt x="3032760" y="850900"/>
                      <a:pt x="3061970" y="852170"/>
                      <a:pt x="3094990" y="849630"/>
                    </a:cubicBezTo>
                    <a:cubicBezTo>
                      <a:pt x="3126740" y="847090"/>
                      <a:pt x="3161030" y="848360"/>
                      <a:pt x="3192780" y="847090"/>
                    </a:cubicBezTo>
                    <a:cubicBezTo>
                      <a:pt x="3224530" y="847090"/>
                      <a:pt x="3253740" y="849630"/>
                      <a:pt x="3286760" y="847090"/>
                    </a:cubicBezTo>
                    <a:cubicBezTo>
                      <a:pt x="3326130" y="843280"/>
                      <a:pt x="3374390" y="831850"/>
                      <a:pt x="3411220" y="825500"/>
                    </a:cubicBezTo>
                    <a:cubicBezTo>
                      <a:pt x="3441700" y="819150"/>
                      <a:pt x="3468370" y="810260"/>
                      <a:pt x="3495040" y="806450"/>
                    </a:cubicBezTo>
                    <a:cubicBezTo>
                      <a:pt x="3521710" y="802640"/>
                      <a:pt x="3545840" y="801370"/>
                      <a:pt x="3572510" y="800100"/>
                    </a:cubicBezTo>
                    <a:cubicBezTo>
                      <a:pt x="3597910" y="798830"/>
                      <a:pt x="3623310" y="803910"/>
                      <a:pt x="3651250" y="798830"/>
                    </a:cubicBezTo>
                    <a:cubicBezTo>
                      <a:pt x="3683000" y="793750"/>
                      <a:pt x="3719830" y="773430"/>
                      <a:pt x="3752850" y="765810"/>
                    </a:cubicBezTo>
                    <a:cubicBezTo>
                      <a:pt x="3784600" y="758190"/>
                      <a:pt x="3815080" y="756920"/>
                      <a:pt x="3845560" y="755650"/>
                    </a:cubicBezTo>
                    <a:cubicBezTo>
                      <a:pt x="3876040" y="753110"/>
                      <a:pt x="3907790" y="754380"/>
                      <a:pt x="3937000" y="753110"/>
                    </a:cubicBezTo>
                    <a:cubicBezTo>
                      <a:pt x="3963670" y="753110"/>
                      <a:pt x="3987800" y="746760"/>
                      <a:pt x="4014470" y="753110"/>
                    </a:cubicBezTo>
                    <a:cubicBezTo>
                      <a:pt x="4047490" y="760730"/>
                      <a:pt x="4098290" y="779780"/>
                      <a:pt x="4118610" y="803910"/>
                    </a:cubicBezTo>
                    <a:cubicBezTo>
                      <a:pt x="4135120" y="824230"/>
                      <a:pt x="4128770" y="853440"/>
                      <a:pt x="4138930" y="881380"/>
                    </a:cubicBezTo>
                    <a:cubicBezTo>
                      <a:pt x="4154170" y="916940"/>
                      <a:pt x="4212590" y="969010"/>
                      <a:pt x="4202430" y="996950"/>
                    </a:cubicBezTo>
                    <a:cubicBezTo>
                      <a:pt x="4191000" y="1027430"/>
                      <a:pt x="4102100" y="1054100"/>
                      <a:pt x="4060190" y="1049020"/>
                    </a:cubicBezTo>
                    <a:cubicBezTo>
                      <a:pt x="4022090" y="1045210"/>
                      <a:pt x="3985260" y="1004570"/>
                      <a:pt x="3959860" y="982980"/>
                    </a:cubicBezTo>
                    <a:cubicBezTo>
                      <a:pt x="3942080" y="969010"/>
                      <a:pt x="3929380" y="947420"/>
                      <a:pt x="3920490" y="939800"/>
                    </a:cubicBezTo>
                    <a:cubicBezTo>
                      <a:pt x="3917950" y="935990"/>
                      <a:pt x="3915410" y="934720"/>
                      <a:pt x="3912870" y="933450"/>
                    </a:cubicBezTo>
                    <a:cubicBezTo>
                      <a:pt x="3910330" y="932180"/>
                      <a:pt x="3906520" y="928370"/>
                      <a:pt x="3905250" y="928370"/>
                    </a:cubicBezTo>
                    <a:cubicBezTo>
                      <a:pt x="3902710" y="927100"/>
                      <a:pt x="3855720" y="924560"/>
                      <a:pt x="3830320" y="929640"/>
                    </a:cubicBezTo>
                    <a:cubicBezTo>
                      <a:pt x="3801110" y="934720"/>
                      <a:pt x="3774440" y="955040"/>
                      <a:pt x="3742690" y="962660"/>
                    </a:cubicBezTo>
                    <a:cubicBezTo>
                      <a:pt x="3708400" y="970280"/>
                      <a:pt x="3665220" y="970280"/>
                      <a:pt x="3628390" y="971550"/>
                    </a:cubicBezTo>
                    <a:cubicBezTo>
                      <a:pt x="3595370" y="972820"/>
                      <a:pt x="3566160" y="969010"/>
                      <a:pt x="3534410" y="970280"/>
                    </a:cubicBezTo>
                    <a:cubicBezTo>
                      <a:pt x="3497580" y="971550"/>
                      <a:pt x="3456940" y="971550"/>
                      <a:pt x="3421380" y="979170"/>
                    </a:cubicBezTo>
                    <a:cubicBezTo>
                      <a:pt x="3387090" y="986790"/>
                      <a:pt x="3356610" y="1009650"/>
                      <a:pt x="3323590" y="1016000"/>
                    </a:cubicBezTo>
                    <a:cubicBezTo>
                      <a:pt x="3293110" y="1021080"/>
                      <a:pt x="3263900" y="1014730"/>
                      <a:pt x="3232150" y="1014730"/>
                    </a:cubicBezTo>
                    <a:cubicBezTo>
                      <a:pt x="3199130" y="1014730"/>
                      <a:pt x="3162300" y="1014730"/>
                      <a:pt x="3130550" y="1014730"/>
                    </a:cubicBezTo>
                    <a:cubicBezTo>
                      <a:pt x="3100070" y="1016000"/>
                      <a:pt x="3069590" y="1010920"/>
                      <a:pt x="3045460" y="1019810"/>
                    </a:cubicBezTo>
                    <a:cubicBezTo>
                      <a:pt x="3021330" y="1029970"/>
                      <a:pt x="3006090" y="1052830"/>
                      <a:pt x="2987040" y="1073150"/>
                    </a:cubicBezTo>
                    <a:cubicBezTo>
                      <a:pt x="2964180" y="1096010"/>
                      <a:pt x="2946400" y="1131570"/>
                      <a:pt x="2918460" y="1149350"/>
                    </a:cubicBezTo>
                    <a:cubicBezTo>
                      <a:pt x="2890520" y="1167130"/>
                      <a:pt x="2847340" y="1167130"/>
                      <a:pt x="2816860" y="1179830"/>
                    </a:cubicBezTo>
                    <a:cubicBezTo>
                      <a:pt x="2790190" y="1192530"/>
                      <a:pt x="2769870" y="1214120"/>
                      <a:pt x="2743200" y="1223010"/>
                    </a:cubicBezTo>
                    <a:cubicBezTo>
                      <a:pt x="2715260" y="1234440"/>
                      <a:pt x="2670810" y="1238250"/>
                      <a:pt x="2650490" y="1240790"/>
                    </a:cubicBezTo>
                    <a:cubicBezTo>
                      <a:pt x="2640330" y="1240790"/>
                      <a:pt x="2637790" y="1239520"/>
                      <a:pt x="2628900" y="1240790"/>
                    </a:cubicBezTo>
                    <a:cubicBezTo>
                      <a:pt x="2609850" y="1243330"/>
                      <a:pt x="2566670" y="1252220"/>
                      <a:pt x="2542540" y="1257300"/>
                    </a:cubicBezTo>
                    <a:cubicBezTo>
                      <a:pt x="2524760" y="1259840"/>
                      <a:pt x="2501900" y="1258570"/>
                      <a:pt x="2496820" y="1264920"/>
                    </a:cubicBezTo>
                    <a:cubicBezTo>
                      <a:pt x="2494280" y="1268730"/>
                      <a:pt x="2500630" y="1272540"/>
                      <a:pt x="2499360" y="1278890"/>
                    </a:cubicBezTo>
                    <a:cubicBezTo>
                      <a:pt x="2498090" y="1294130"/>
                      <a:pt x="2485390" y="1336040"/>
                      <a:pt x="2468880" y="1356360"/>
                    </a:cubicBezTo>
                    <a:cubicBezTo>
                      <a:pt x="2453640" y="1375410"/>
                      <a:pt x="2426970" y="1389380"/>
                      <a:pt x="2402840" y="1397000"/>
                    </a:cubicBezTo>
                    <a:cubicBezTo>
                      <a:pt x="2378710" y="1403350"/>
                      <a:pt x="2352040" y="1395730"/>
                      <a:pt x="2321560" y="1394460"/>
                    </a:cubicBezTo>
                    <a:cubicBezTo>
                      <a:pt x="2284730" y="1391920"/>
                      <a:pt x="2241550" y="1388110"/>
                      <a:pt x="2193290" y="1383030"/>
                    </a:cubicBezTo>
                    <a:cubicBezTo>
                      <a:pt x="2132330" y="1377950"/>
                      <a:pt x="2058670" y="1370330"/>
                      <a:pt x="1986280" y="1360170"/>
                    </a:cubicBezTo>
                    <a:cubicBezTo>
                      <a:pt x="1903730" y="1348740"/>
                      <a:pt x="1741170" y="1308100"/>
                      <a:pt x="1724660" y="1315720"/>
                    </a:cubicBezTo>
                    <a:cubicBezTo>
                      <a:pt x="1723390" y="1315720"/>
                      <a:pt x="1722120" y="1319530"/>
                      <a:pt x="1722120" y="1319530"/>
                    </a:cubicBezTo>
                    <a:cubicBezTo>
                      <a:pt x="1722120" y="1319530"/>
                      <a:pt x="1718310" y="1323340"/>
                      <a:pt x="1715770" y="1325880"/>
                    </a:cubicBezTo>
                    <a:cubicBezTo>
                      <a:pt x="1713230" y="1328420"/>
                      <a:pt x="1708150" y="1332230"/>
                      <a:pt x="1708150" y="1332230"/>
                    </a:cubicBezTo>
                    <a:cubicBezTo>
                      <a:pt x="1708150" y="1332230"/>
                      <a:pt x="1703070" y="1334770"/>
                      <a:pt x="1700530" y="1336040"/>
                    </a:cubicBezTo>
                    <a:cubicBezTo>
                      <a:pt x="1696720" y="1338580"/>
                      <a:pt x="1691640" y="1341120"/>
                      <a:pt x="1691640" y="1341120"/>
                    </a:cubicBezTo>
                    <a:cubicBezTo>
                      <a:pt x="1691640" y="1341120"/>
                      <a:pt x="1685290" y="1342390"/>
                      <a:pt x="1682750" y="1343660"/>
                    </a:cubicBezTo>
                    <a:cubicBezTo>
                      <a:pt x="1678940" y="1343660"/>
                      <a:pt x="1673860" y="1346200"/>
                      <a:pt x="1673860" y="1346200"/>
                    </a:cubicBezTo>
                    <a:cubicBezTo>
                      <a:pt x="1673860" y="1346200"/>
                      <a:pt x="1667510" y="1346200"/>
                      <a:pt x="1663700" y="1346200"/>
                    </a:cubicBezTo>
                    <a:cubicBezTo>
                      <a:pt x="1661160" y="1346200"/>
                      <a:pt x="1654810" y="1346200"/>
                      <a:pt x="1654810" y="1346200"/>
                    </a:cubicBezTo>
                    <a:cubicBezTo>
                      <a:pt x="1654810" y="1346200"/>
                      <a:pt x="1648460" y="1344930"/>
                      <a:pt x="1645920" y="1343660"/>
                    </a:cubicBezTo>
                    <a:cubicBezTo>
                      <a:pt x="1642110" y="1342390"/>
                      <a:pt x="1635760" y="1341120"/>
                      <a:pt x="1635760" y="1341120"/>
                    </a:cubicBezTo>
                    <a:cubicBezTo>
                      <a:pt x="1635760" y="1341120"/>
                      <a:pt x="1630680" y="1338580"/>
                      <a:pt x="1628140" y="1337310"/>
                    </a:cubicBezTo>
                    <a:cubicBezTo>
                      <a:pt x="1625600" y="1336040"/>
                      <a:pt x="1619250" y="1333500"/>
                      <a:pt x="1619250" y="1332230"/>
                    </a:cubicBezTo>
                    <a:cubicBezTo>
                      <a:pt x="1619250" y="1332230"/>
                      <a:pt x="1614170" y="1328420"/>
                      <a:pt x="1611630" y="1327150"/>
                    </a:cubicBezTo>
                    <a:cubicBezTo>
                      <a:pt x="1610360" y="1324610"/>
                      <a:pt x="1605280" y="1320800"/>
                      <a:pt x="1605280" y="1320800"/>
                    </a:cubicBezTo>
                    <a:cubicBezTo>
                      <a:pt x="1605280" y="1320800"/>
                      <a:pt x="1601470" y="1315720"/>
                      <a:pt x="1600200" y="1313180"/>
                    </a:cubicBezTo>
                    <a:cubicBezTo>
                      <a:pt x="1597660" y="1310640"/>
                      <a:pt x="1593850" y="1305560"/>
                      <a:pt x="1593850" y="1305560"/>
                    </a:cubicBezTo>
                    <a:cubicBezTo>
                      <a:pt x="1593850" y="1304290"/>
                      <a:pt x="1591310" y="1299210"/>
                      <a:pt x="1591310" y="1296670"/>
                    </a:cubicBezTo>
                    <a:cubicBezTo>
                      <a:pt x="1590040" y="1292860"/>
                      <a:pt x="1587500" y="1287780"/>
                      <a:pt x="1587500" y="1287780"/>
                    </a:cubicBezTo>
                    <a:cubicBezTo>
                      <a:pt x="1587500" y="1287780"/>
                      <a:pt x="1587500" y="1283970"/>
                      <a:pt x="1586230" y="1282700"/>
                    </a:cubicBezTo>
                    <a:cubicBezTo>
                      <a:pt x="1583690" y="1278890"/>
                      <a:pt x="1559560" y="1266190"/>
                      <a:pt x="1550670" y="1271270"/>
                    </a:cubicBezTo>
                    <a:cubicBezTo>
                      <a:pt x="1535430" y="1280160"/>
                      <a:pt x="1539240" y="1336040"/>
                      <a:pt x="1527810" y="1365250"/>
                    </a:cubicBezTo>
                    <a:cubicBezTo>
                      <a:pt x="1517650" y="1391920"/>
                      <a:pt x="1498600" y="1419860"/>
                      <a:pt x="1487170" y="1438910"/>
                    </a:cubicBezTo>
                    <a:cubicBezTo>
                      <a:pt x="1480820" y="1450340"/>
                      <a:pt x="1474470" y="1452880"/>
                      <a:pt x="1468120" y="1466850"/>
                    </a:cubicBezTo>
                    <a:cubicBezTo>
                      <a:pt x="1455420" y="1490980"/>
                      <a:pt x="1454150" y="1546860"/>
                      <a:pt x="1435100" y="1582420"/>
                    </a:cubicBezTo>
                    <a:cubicBezTo>
                      <a:pt x="1413510" y="1621790"/>
                      <a:pt x="1375410" y="1673860"/>
                      <a:pt x="1337310" y="1689100"/>
                    </a:cubicBezTo>
                    <a:cubicBezTo>
                      <a:pt x="1304290" y="1701800"/>
                      <a:pt x="1242060" y="1691640"/>
                      <a:pt x="1221740" y="1677670"/>
                    </a:cubicBezTo>
                    <a:cubicBezTo>
                      <a:pt x="1210310" y="1668780"/>
                      <a:pt x="1207770" y="1644650"/>
                      <a:pt x="1203960" y="1643380"/>
                    </a:cubicBezTo>
                    <a:cubicBezTo>
                      <a:pt x="1202690" y="1642110"/>
                      <a:pt x="1202690" y="1643380"/>
                      <a:pt x="1201420" y="1643380"/>
                    </a:cubicBezTo>
                    <a:cubicBezTo>
                      <a:pt x="1198880" y="1644650"/>
                      <a:pt x="1192530" y="1647190"/>
                      <a:pt x="1192530" y="1647190"/>
                    </a:cubicBezTo>
                    <a:cubicBezTo>
                      <a:pt x="1192530" y="1647190"/>
                      <a:pt x="1186180" y="1648460"/>
                      <a:pt x="1183640" y="1648460"/>
                    </a:cubicBezTo>
                    <a:cubicBezTo>
                      <a:pt x="1179830" y="1649730"/>
                      <a:pt x="1173480" y="1649730"/>
                      <a:pt x="1173480" y="1649730"/>
                    </a:cubicBezTo>
                    <a:cubicBezTo>
                      <a:pt x="1173480" y="1649730"/>
                      <a:pt x="1167130" y="1649730"/>
                      <a:pt x="1164590" y="1649730"/>
                    </a:cubicBezTo>
                    <a:cubicBezTo>
                      <a:pt x="1162050" y="1648460"/>
                      <a:pt x="1155700" y="1648460"/>
                      <a:pt x="1155700" y="1648460"/>
                    </a:cubicBezTo>
                    <a:cubicBezTo>
                      <a:pt x="1155700" y="1648460"/>
                      <a:pt x="1149350" y="1645920"/>
                      <a:pt x="1146810" y="1645920"/>
                    </a:cubicBezTo>
                    <a:cubicBezTo>
                      <a:pt x="1143000" y="1644650"/>
                      <a:pt x="1137920" y="1642110"/>
                      <a:pt x="1137920" y="1642110"/>
                    </a:cubicBezTo>
                    <a:cubicBezTo>
                      <a:pt x="1137920" y="1642110"/>
                      <a:pt x="1132840" y="1638300"/>
                      <a:pt x="1130300" y="1637030"/>
                    </a:cubicBezTo>
                    <a:cubicBezTo>
                      <a:pt x="1127760" y="1635760"/>
                      <a:pt x="1122680" y="1631950"/>
                      <a:pt x="1122680" y="1631950"/>
                    </a:cubicBezTo>
                    <a:cubicBezTo>
                      <a:pt x="1122680" y="1631950"/>
                      <a:pt x="1117600" y="1626870"/>
                      <a:pt x="1116330" y="1625600"/>
                    </a:cubicBezTo>
                    <a:cubicBezTo>
                      <a:pt x="1113790" y="1623060"/>
                      <a:pt x="1109980" y="1617980"/>
                      <a:pt x="1109980" y="1617980"/>
                    </a:cubicBezTo>
                    <a:cubicBezTo>
                      <a:pt x="1109980" y="1617980"/>
                      <a:pt x="1106170" y="1612900"/>
                      <a:pt x="1104900" y="1610360"/>
                    </a:cubicBezTo>
                    <a:cubicBezTo>
                      <a:pt x="1103630" y="1607820"/>
                      <a:pt x="1101090" y="1602740"/>
                      <a:pt x="1101090" y="1602740"/>
                    </a:cubicBezTo>
                    <a:cubicBezTo>
                      <a:pt x="1101090" y="1601470"/>
                      <a:pt x="1098550" y="1596390"/>
                      <a:pt x="1098550" y="1592580"/>
                    </a:cubicBezTo>
                    <a:cubicBezTo>
                      <a:pt x="1097280" y="1591310"/>
                      <a:pt x="1097280" y="1586230"/>
                      <a:pt x="1096010" y="1586230"/>
                    </a:cubicBezTo>
                    <a:cubicBezTo>
                      <a:pt x="1092200" y="1586230"/>
                      <a:pt x="1078230" y="1647190"/>
                      <a:pt x="1064260" y="1686560"/>
                    </a:cubicBezTo>
                    <a:cubicBezTo>
                      <a:pt x="1045210" y="1747520"/>
                      <a:pt x="986790" y="1912620"/>
                      <a:pt x="986790" y="1912620"/>
                    </a:cubicBezTo>
                    <a:cubicBezTo>
                      <a:pt x="986790" y="1912620"/>
                      <a:pt x="985520" y="1917700"/>
                      <a:pt x="985520" y="1920240"/>
                    </a:cubicBezTo>
                    <a:cubicBezTo>
                      <a:pt x="985520" y="1922780"/>
                      <a:pt x="984250" y="1927860"/>
                      <a:pt x="984250" y="1927860"/>
                    </a:cubicBezTo>
                    <a:cubicBezTo>
                      <a:pt x="984250" y="1929130"/>
                      <a:pt x="982980" y="1932940"/>
                      <a:pt x="981710" y="1935480"/>
                    </a:cubicBezTo>
                    <a:cubicBezTo>
                      <a:pt x="981710" y="1938020"/>
                      <a:pt x="979170" y="1943100"/>
                      <a:pt x="979170" y="1943100"/>
                    </a:cubicBezTo>
                    <a:cubicBezTo>
                      <a:pt x="979170" y="1943100"/>
                      <a:pt x="976630" y="1946910"/>
                      <a:pt x="975360" y="1949450"/>
                    </a:cubicBezTo>
                    <a:cubicBezTo>
                      <a:pt x="974090" y="1951990"/>
                      <a:pt x="970280" y="1955800"/>
                      <a:pt x="970280" y="1955800"/>
                    </a:cubicBezTo>
                    <a:cubicBezTo>
                      <a:pt x="970280" y="1955800"/>
                      <a:pt x="966470" y="1959610"/>
                      <a:pt x="965200" y="1960880"/>
                    </a:cubicBezTo>
                    <a:cubicBezTo>
                      <a:pt x="962660" y="1963420"/>
                      <a:pt x="958850" y="1965960"/>
                      <a:pt x="958850" y="1965960"/>
                    </a:cubicBezTo>
                    <a:cubicBezTo>
                      <a:pt x="958850" y="1967230"/>
                      <a:pt x="955040" y="1968500"/>
                      <a:pt x="952500" y="1969770"/>
                    </a:cubicBezTo>
                    <a:cubicBezTo>
                      <a:pt x="949960" y="1971040"/>
                      <a:pt x="946150" y="1973580"/>
                      <a:pt x="944880" y="1973580"/>
                    </a:cubicBezTo>
                    <a:cubicBezTo>
                      <a:pt x="944880" y="1973580"/>
                      <a:pt x="941070" y="1974850"/>
                      <a:pt x="938530" y="1976120"/>
                    </a:cubicBezTo>
                    <a:cubicBezTo>
                      <a:pt x="935990" y="1976120"/>
                      <a:pt x="930910" y="1977390"/>
                      <a:pt x="930910" y="1977390"/>
                    </a:cubicBezTo>
                    <a:cubicBezTo>
                      <a:pt x="930910" y="1977390"/>
                      <a:pt x="925830" y="1977390"/>
                      <a:pt x="922020" y="1978660"/>
                    </a:cubicBezTo>
                    <a:cubicBezTo>
                      <a:pt x="919480" y="1978660"/>
                      <a:pt x="914400" y="1978660"/>
                      <a:pt x="914400" y="1978660"/>
                    </a:cubicBezTo>
                    <a:cubicBezTo>
                      <a:pt x="914400" y="1978660"/>
                      <a:pt x="909320" y="1977390"/>
                      <a:pt x="906780" y="1976120"/>
                    </a:cubicBezTo>
                    <a:cubicBezTo>
                      <a:pt x="904240" y="1976120"/>
                      <a:pt x="899160" y="1974850"/>
                      <a:pt x="899160" y="1974850"/>
                    </a:cubicBezTo>
                    <a:cubicBezTo>
                      <a:pt x="899160" y="1974850"/>
                      <a:pt x="895350" y="1972310"/>
                      <a:pt x="892810" y="1971040"/>
                    </a:cubicBezTo>
                    <a:cubicBezTo>
                      <a:pt x="890270" y="1969770"/>
                      <a:pt x="885190" y="1967230"/>
                      <a:pt x="885190" y="1967230"/>
                    </a:cubicBezTo>
                    <a:cubicBezTo>
                      <a:pt x="885190" y="1967230"/>
                      <a:pt x="881380" y="1964690"/>
                      <a:pt x="880110" y="1962150"/>
                    </a:cubicBezTo>
                    <a:cubicBezTo>
                      <a:pt x="877570" y="1960880"/>
                      <a:pt x="873760" y="1957070"/>
                      <a:pt x="873760" y="1957070"/>
                    </a:cubicBezTo>
                    <a:cubicBezTo>
                      <a:pt x="873760" y="1957070"/>
                      <a:pt x="871220" y="1953260"/>
                      <a:pt x="869950" y="1950720"/>
                    </a:cubicBezTo>
                    <a:cubicBezTo>
                      <a:pt x="867410" y="1949450"/>
                      <a:pt x="864870" y="1944370"/>
                      <a:pt x="864870" y="1944370"/>
                    </a:cubicBezTo>
                    <a:cubicBezTo>
                      <a:pt x="864870" y="1944370"/>
                      <a:pt x="862330" y="1939290"/>
                      <a:pt x="862330" y="1938020"/>
                    </a:cubicBezTo>
                    <a:cubicBezTo>
                      <a:pt x="861060" y="1935480"/>
                      <a:pt x="859790" y="1930400"/>
                      <a:pt x="858520" y="1930400"/>
                    </a:cubicBezTo>
                    <a:cubicBezTo>
                      <a:pt x="858520" y="1930400"/>
                      <a:pt x="858520" y="1925320"/>
                      <a:pt x="858520" y="1922780"/>
                    </a:cubicBezTo>
                    <a:cubicBezTo>
                      <a:pt x="857250" y="1920240"/>
                      <a:pt x="857250" y="1915160"/>
                      <a:pt x="857250" y="1915160"/>
                    </a:cubicBezTo>
                    <a:cubicBezTo>
                      <a:pt x="857250" y="1915160"/>
                      <a:pt x="858520" y="1870710"/>
                      <a:pt x="858520" y="1861820"/>
                    </a:cubicBezTo>
                    <a:cubicBezTo>
                      <a:pt x="858520" y="1859280"/>
                      <a:pt x="858520" y="1855470"/>
                      <a:pt x="858520" y="1855470"/>
                    </a:cubicBezTo>
                    <a:cubicBezTo>
                      <a:pt x="857250" y="1855470"/>
                      <a:pt x="845820" y="1891030"/>
                      <a:pt x="839470" y="1912620"/>
                    </a:cubicBezTo>
                    <a:cubicBezTo>
                      <a:pt x="833120" y="1940560"/>
                      <a:pt x="824230" y="1979930"/>
                      <a:pt x="820420" y="2007870"/>
                    </a:cubicBezTo>
                    <a:cubicBezTo>
                      <a:pt x="816610" y="2028190"/>
                      <a:pt x="811530" y="2062480"/>
                      <a:pt x="811530" y="2062480"/>
                    </a:cubicBezTo>
                    <a:cubicBezTo>
                      <a:pt x="811530" y="2062480"/>
                      <a:pt x="810260" y="2067560"/>
                      <a:pt x="808990" y="2070100"/>
                    </a:cubicBezTo>
                    <a:cubicBezTo>
                      <a:pt x="808990" y="2072640"/>
                      <a:pt x="806450" y="2077720"/>
                      <a:pt x="806450" y="2077720"/>
                    </a:cubicBezTo>
                    <a:cubicBezTo>
                      <a:pt x="806450" y="2077720"/>
                      <a:pt x="803910" y="2082800"/>
                      <a:pt x="802640" y="2084070"/>
                    </a:cubicBezTo>
                    <a:cubicBezTo>
                      <a:pt x="801370" y="2086610"/>
                      <a:pt x="797560" y="2090420"/>
                      <a:pt x="797560" y="2091690"/>
                    </a:cubicBezTo>
                    <a:cubicBezTo>
                      <a:pt x="797560" y="2091690"/>
                      <a:pt x="793750" y="2094230"/>
                      <a:pt x="792480" y="2096770"/>
                    </a:cubicBezTo>
                    <a:cubicBezTo>
                      <a:pt x="789940" y="2098040"/>
                      <a:pt x="786130" y="2101850"/>
                      <a:pt x="786130" y="2101850"/>
                    </a:cubicBezTo>
                    <a:cubicBezTo>
                      <a:pt x="786130" y="2101850"/>
                      <a:pt x="781050" y="2104390"/>
                      <a:pt x="778510" y="2105660"/>
                    </a:cubicBezTo>
                    <a:cubicBezTo>
                      <a:pt x="777240" y="2106930"/>
                      <a:pt x="772160" y="2109470"/>
                      <a:pt x="772160" y="2109470"/>
                    </a:cubicBezTo>
                    <a:cubicBezTo>
                      <a:pt x="772160" y="2109470"/>
                      <a:pt x="767080" y="2110740"/>
                      <a:pt x="764540" y="2112010"/>
                    </a:cubicBezTo>
                    <a:cubicBezTo>
                      <a:pt x="762000" y="2112010"/>
                      <a:pt x="756920" y="2113280"/>
                      <a:pt x="756920" y="2113280"/>
                    </a:cubicBezTo>
                    <a:cubicBezTo>
                      <a:pt x="756920" y="2113280"/>
                      <a:pt x="751840" y="2113280"/>
                      <a:pt x="749300" y="2113280"/>
                    </a:cubicBezTo>
                    <a:cubicBezTo>
                      <a:pt x="745490" y="2113280"/>
                      <a:pt x="740410" y="2113280"/>
                      <a:pt x="740410" y="2113280"/>
                    </a:cubicBezTo>
                    <a:cubicBezTo>
                      <a:pt x="740410" y="2113280"/>
                      <a:pt x="735330" y="2113280"/>
                      <a:pt x="732790" y="2112010"/>
                    </a:cubicBezTo>
                    <a:cubicBezTo>
                      <a:pt x="730250" y="2112010"/>
                      <a:pt x="725170" y="2110740"/>
                      <a:pt x="725170" y="2110740"/>
                    </a:cubicBezTo>
                    <a:cubicBezTo>
                      <a:pt x="725170" y="2110740"/>
                      <a:pt x="720090" y="2108200"/>
                      <a:pt x="717550" y="2106930"/>
                    </a:cubicBezTo>
                    <a:cubicBezTo>
                      <a:pt x="716280" y="2105660"/>
                      <a:pt x="711200" y="2103120"/>
                      <a:pt x="711200" y="2103120"/>
                    </a:cubicBezTo>
                    <a:cubicBezTo>
                      <a:pt x="711200" y="2103120"/>
                      <a:pt x="707390" y="2099310"/>
                      <a:pt x="704850" y="2098040"/>
                    </a:cubicBezTo>
                    <a:cubicBezTo>
                      <a:pt x="702310" y="2096770"/>
                      <a:pt x="698500" y="2092960"/>
                      <a:pt x="698500" y="2092960"/>
                    </a:cubicBezTo>
                    <a:cubicBezTo>
                      <a:pt x="698500" y="2092960"/>
                      <a:pt x="695960" y="2087880"/>
                      <a:pt x="694690" y="2086610"/>
                    </a:cubicBezTo>
                    <a:cubicBezTo>
                      <a:pt x="692150" y="2084070"/>
                      <a:pt x="689610" y="2080260"/>
                      <a:pt x="689610" y="2080260"/>
                    </a:cubicBezTo>
                    <a:cubicBezTo>
                      <a:pt x="689610" y="2080260"/>
                      <a:pt x="687070" y="2075180"/>
                      <a:pt x="687070" y="2072640"/>
                    </a:cubicBezTo>
                    <a:cubicBezTo>
                      <a:pt x="685800" y="2070100"/>
                      <a:pt x="683260" y="2065020"/>
                      <a:pt x="683260" y="2065020"/>
                    </a:cubicBezTo>
                    <a:cubicBezTo>
                      <a:pt x="683260" y="2065020"/>
                      <a:pt x="683260" y="2059940"/>
                      <a:pt x="681990" y="2057400"/>
                    </a:cubicBezTo>
                    <a:cubicBezTo>
                      <a:pt x="681990" y="2054860"/>
                      <a:pt x="681990" y="2049780"/>
                      <a:pt x="681990" y="2049780"/>
                    </a:cubicBezTo>
                    <a:cubicBezTo>
                      <a:pt x="681990" y="2049780"/>
                      <a:pt x="681990" y="2043430"/>
                      <a:pt x="681990" y="2040890"/>
                    </a:cubicBezTo>
                    <a:cubicBezTo>
                      <a:pt x="681990" y="2038350"/>
                      <a:pt x="683260" y="2033270"/>
                      <a:pt x="683260" y="2033270"/>
                    </a:cubicBezTo>
                    <a:cubicBezTo>
                      <a:pt x="683260" y="2033270"/>
                      <a:pt x="676910" y="1957070"/>
                      <a:pt x="679450" y="1916430"/>
                    </a:cubicBezTo>
                    <a:cubicBezTo>
                      <a:pt x="683260" y="1871980"/>
                      <a:pt x="711200" y="1781810"/>
                      <a:pt x="706120" y="1776730"/>
                    </a:cubicBezTo>
                    <a:cubicBezTo>
                      <a:pt x="704850" y="1776730"/>
                      <a:pt x="704850" y="1778000"/>
                      <a:pt x="702310" y="1778000"/>
                    </a:cubicBezTo>
                    <a:cubicBezTo>
                      <a:pt x="701040" y="1778000"/>
                      <a:pt x="694690" y="1780540"/>
                      <a:pt x="694690" y="1780540"/>
                    </a:cubicBezTo>
                    <a:cubicBezTo>
                      <a:pt x="694690" y="1780540"/>
                      <a:pt x="688340" y="1780540"/>
                      <a:pt x="685800" y="1780540"/>
                    </a:cubicBezTo>
                    <a:cubicBezTo>
                      <a:pt x="681990" y="1780540"/>
                      <a:pt x="676910" y="1780540"/>
                      <a:pt x="676910" y="1780540"/>
                    </a:cubicBezTo>
                    <a:cubicBezTo>
                      <a:pt x="676910" y="1780540"/>
                      <a:pt x="670560" y="1779270"/>
                      <a:pt x="668020" y="1778000"/>
                    </a:cubicBezTo>
                    <a:cubicBezTo>
                      <a:pt x="665480" y="1776730"/>
                      <a:pt x="659130" y="1775460"/>
                      <a:pt x="659130" y="1775460"/>
                    </a:cubicBezTo>
                    <a:cubicBezTo>
                      <a:pt x="659130" y="1775460"/>
                      <a:pt x="654050" y="1772920"/>
                      <a:pt x="651510" y="1771650"/>
                    </a:cubicBezTo>
                    <a:cubicBezTo>
                      <a:pt x="648970" y="1770380"/>
                      <a:pt x="643890" y="1767840"/>
                      <a:pt x="643890" y="1767840"/>
                    </a:cubicBezTo>
                    <a:cubicBezTo>
                      <a:pt x="643890" y="1767840"/>
                      <a:pt x="638810" y="1764030"/>
                      <a:pt x="637540" y="1761490"/>
                    </a:cubicBezTo>
                    <a:cubicBezTo>
                      <a:pt x="635000" y="1760220"/>
                      <a:pt x="629920" y="1756410"/>
                      <a:pt x="629920" y="1756410"/>
                    </a:cubicBezTo>
                    <a:cubicBezTo>
                      <a:pt x="629920" y="1755140"/>
                      <a:pt x="626110" y="1748790"/>
                      <a:pt x="624840" y="1748790"/>
                    </a:cubicBezTo>
                    <a:cubicBezTo>
                      <a:pt x="624840" y="1748790"/>
                      <a:pt x="619760" y="1751330"/>
                      <a:pt x="617220" y="1752600"/>
                    </a:cubicBezTo>
                    <a:cubicBezTo>
                      <a:pt x="614680" y="1753870"/>
                      <a:pt x="609600" y="1756410"/>
                      <a:pt x="609600" y="1756410"/>
                    </a:cubicBezTo>
                    <a:cubicBezTo>
                      <a:pt x="609600" y="1756410"/>
                      <a:pt x="603250" y="1758950"/>
                      <a:pt x="599440" y="1758950"/>
                    </a:cubicBezTo>
                    <a:cubicBezTo>
                      <a:pt x="596900" y="1760220"/>
                      <a:pt x="590550" y="1761490"/>
                      <a:pt x="590550" y="1761490"/>
                    </a:cubicBezTo>
                    <a:cubicBezTo>
                      <a:pt x="590550" y="1761490"/>
                      <a:pt x="584200" y="1761490"/>
                      <a:pt x="581660" y="1761490"/>
                    </a:cubicBezTo>
                    <a:cubicBezTo>
                      <a:pt x="579120" y="1761490"/>
                      <a:pt x="572770" y="1761490"/>
                      <a:pt x="572770" y="1761490"/>
                    </a:cubicBezTo>
                    <a:cubicBezTo>
                      <a:pt x="572770" y="1761490"/>
                      <a:pt x="566420" y="1760220"/>
                      <a:pt x="562610" y="1758950"/>
                    </a:cubicBezTo>
                    <a:cubicBezTo>
                      <a:pt x="560070" y="1758950"/>
                      <a:pt x="553720" y="1756410"/>
                      <a:pt x="553720" y="1756410"/>
                    </a:cubicBezTo>
                    <a:cubicBezTo>
                      <a:pt x="553720" y="1756410"/>
                      <a:pt x="548640" y="1753870"/>
                      <a:pt x="546100" y="1752600"/>
                    </a:cubicBezTo>
                    <a:cubicBezTo>
                      <a:pt x="543560" y="1751330"/>
                      <a:pt x="537210" y="1748790"/>
                      <a:pt x="537210" y="1748790"/>
                    </a:cubicBezTo>
                    <a:cubicBezTo>
                      <a:pt x="537210" y="1748790"/>
                      <a:pt x="533400" y="1743710"/>
                      <a:pt x="530860" y="1742440"/>
                    </a:cubicBezTo>
                    <a:cubicBezTo>
                      <a:pt x="528320" y="1739900"/>
                      <a:pt x="523240" y="1736090"/>
                      <a:pt x="523240" y="1736090"/>
                    </a:cubicBezTo>
                    <a:cubicBezTo>
                      <a:pt x="523240" y="1736090"/>
                      <a:pt x="521970" y="1732280"/>
                      <a:pt x="520700" y="1732280"/>
                    </a:cubicBezTo>
                    <a:cubicBezTo>
                      <a:pt x="519430" y="1732280"/>
                      <a:pt x="518160" y="1732280"/>
                      <a:pt x="515620" y="1733550"/>
                    </a:cubicBezTo>
                    <a:cubicBezTo>
                      <a:pt x="514350" y="1733550"/>
                      <a:pt x="509270" y="1734820"/>
                      <a:pt x="509270" y="1734820"/>
                    </a:cubicBezTo>
                    <a:cubicBezTo>
                      <a:pt x="508000" y="1734820"/>
                      <a:pt x="504190" y="1734820"/>
                      <a:pt x="501650" y="1734820"/>
                    </a:cubicBezTo>
                    <a:cubicBezTo>
                      <a:pt x="499110" y="1734820"/>
                      <a:pt x="494030" y="1733550"/>
                      <a:pt x="494030" y="1733550"/>
                    </a:cubicBezTo>
                    <a:cubicBezTo>
                      <a:pt x="492760" y="1733550"/>
                      <a:pt x="488950" y="1732280"/>
                      <a:pt x="486410" y="1732280"/>
                    </a:cubicBezTo>
                    <a:cubicBezTo>
                      <a:pt x="483870" y="1731010"/>
                      <a:pt x="478790" y="1729740"/>
                      <a:pt x="478790" y="1729740"/>
                    </a:cubicBezTo>
                    <a:cubicBezTo>
                      <a:pt x="478790" y="1729740"/>
                      <a:pt x="473710" y="1727200"/>
                      <a:pt x="472440" y="1725930"/>
                    </a:cubicBezTo>
                    <a:cubicBezTo>
                      <a:pt x="469900" y="1724660"/>
                      <a:pt x="466090" y="1722120"/>
                      <a:pt x="466090" y="1722120"/>
                    </a:cubicBezTo>
                    <a:cubicBezTo>
                      <a:pt x="464820" y="1722120"/>
                      <a:pt x="462280" y="1718310"/>
                      <a:pt x="459740" y="1717040"/>
                    </a:cubicBezTo>
                    <a:cubicBezTo>
                      <a:pt x="458470" y="1714500"/>
                      <a:pt x="454660" y="1711960"/>
                      <a:pt x="454660" y="1711960"/>
                    </a:cubicBezTo>
                    <a:cubicBezTo>
                      <a:pt x="454660" y="1710690"/>
                      <a:pt x="452120" y="1706880"/>
                      <a:pt x="450850" y="1704340"/>
                    </a:cubicBezTo>
                    <a:cubicBezTo>
                      <a:pt x="449580" y="1703070"/>
                      <a:pt x="447040" y="1697990"/>
                      <a:pt x="447040" y="1697990"/>
                    </a:cubicBezTo>
                    <a:cubicBezTo>
                      <a:pt x="445770" y="1697990"/>
                      <a:pt x="444500" y="1692910"/>
                      <a:pt x="444500" y="1691640"/>
                    </a:cubicBezTo>
                    <a:cubicBezTo>
                      <a:pt x="443230" y="1689100"/>
                      <a:pt x="441960" y="1684020"/>
                      <a:pt x="441960" y="1684020"/>
                    </a:cubicBezTo>
                    <a:cubicBezTo>
                      <a:pt x="441960" y="1684020"/>
                      <a:pt x="440690" y="1678940"/>
                      <a:pt x="440690" y="1676400"/>
                    </a:cubicBezTo>
                    <a:cubicBezTo>
                      <a:pt x="440690" y="1673860"/>
                      <a:pt x="440690" y="1668780"/>
                      <a:pt x="440690" y="1668780"/>
                    </a:cubicBezTo>
                    <a:cubicBezTo>
                      <a:pt x="440690" y="1668780"/>
                      <a:pt x="441960" y="1663700"/>
                      <a:pt x="441960" y="1661160"/>
                    </a:cubicBezTo>
                    <a:cubicBezTo>
                      <a:pt x="441960" y="1658620"/>
                      <a:pt x="443230" y="1653540"/>
                      <a:pt x="443230" y="1653540"/>
                    </a:cubicBezTo>
                    <a:cubicBezTo>
                      <a:pt x="443230" y="1652270"/>
                      <a:pt x="436880" y="1507490"/>
                      <a:pt x="434340" y="1506220"/>
                    </a:cubicBezTo>
                    <a:cubicBezTo>
                      <a:pt x="434340" y="1506220"/>
                      <a:pt x="434340" y="1506220"/>
                      <a:pt x="434340" y="1507490"/>
                    </a:cubicBezTo>
                    <a:cubicBezTo>
                      <a:pt x="429260" y="1512570"/>
                      <a:pt x="356870" y="1614170"/>
                      <a:pt x="325120" y="1628140"/>
                    </a:cubicBezTo>
                    <a:cubicBezTo>
                      <a:pt x="307340" y="1637030"/>
                      <a:pt x="289560" y="1620520"/>
                      <a:pt x="275590" y="1629410"/>
                    </a:cubicBezTo>
                    <a:cubicBezTo>
                      <a:pt x="257810" y="1640840"/>
                      <a:pt x="252730" y="1677670"/>
                      <a:pt x="236220" y="1709420"/>
                    </a:cubicBezTo>
                    <a:cubicBezTo>
                      <a:pt x="213360" y="1756410"/>
                      <a:pt x="172720" y="1856740"/>
                      <a:pt x="148590" y="1882140"/>
                    </a:cubicBezTo>
                    <a:cubicBezTo>
                      <a:pt x="138430" y="1893570"/>
                      <a:pt x="124460" y="1893570"/>
                      <a:pt x="119380" y="1897380"/>
                    </a:cubicBezTo>
                    <a:cubicBezTo>
                      <a:pt x="116840" y="1899920"/>
                      <a:pt x="116840" y="1902460"/>
                      <a:pt x="115570" y="1903730"/>
                    </a:cubicBezTo>
                    <a:cubicBezTo>
                      <a:pt x="114300" y="1906270"/>
                      <a:pt x="110490" y="1910080"/>
                      <a:pt x="110490" y="1910080"/>
                    </a:cubicBezTo>
                    <a:cubicBezTo>
                      <a:pt x="110490" y="1910080"/>
                      <a:pt x="107950" y="1913890"/>
                      <a:pt x="105410" y="1916430"/>
                    </a:cubicBezTo>
                    <a:cubicBezTo>
                      <a:pt x="104140" y="1917700"/>
                      <a:pt x="100330" y="1921510"/>
                      <a:pt x="100330" y="1921510"/>
                    </a:cubicBezTo>
                    <a:cubicBezTo>
                      <a:pt x="100330" y="1921510"/>
                      <a:pt x="95250" y="1924050"/>
                      <a:pt x="92710" y="1925320"/>
                    </a:cubicBezTo>
                    <a:cubicBezTo>
                      <a:pt x="91440" y="1926590"/>
                      <a:pt x="86360" y="1927860"/>
                      <a:pt x="86360" y="1929130"/>
                    </a:cubicBezTo>
                    <a:cubicBezTo>
                      <a:pt x="86360" y="1929130"/>
                      <a:pt x="81280" y="1930400"/>
                      <a:pt x="78740" y="1930400"/>
                    </a:cubicBezTo>
                    <a:cubicBezTo>
                      <a:pt x="77470" y="1931670"/>
                      <a:pt x="72390" y="1932940"/>
                      <a:pt x="72390" y="1932940"/>
                    </a:cubicBezTo>
                    <a:cubicBezTo>
                      <a:pt x="72390" y="1932940"/>
                      <a:pt x="67310" y="1932940"/>
                      <a:pt x="64770" y="1932940"/>
                    </a:cubicBezTo>
                    <a:cubicBezTo>
                      <a:pt x="62230" y="1932940"/>
                      <a:pt x="57150" y="1932940"/>
                      <a:pt x="57150" y="1932940"/>
                    </a:cubicBezTo>
                    <a:cubicBezTo>
                      <a:pt x="57150" y="1932940"/>
                      <a:pt x="52070" y="1931670"/>
                      <a:pt x="49530" y="1931670"/>
                    </a:cubicBezTo>
                    <a:cubicBezTo>
                      <a:pt x="46990" y="1930400"/>
                      <a:pt x="41910" y="1930400"/>
                      <a:pt x="41910" y="1930400"/>
                    </a:cubicBezTo>
                    <a:cubicBezTo>
                      <a:pt x="41910" y="1930400"/>
                      <a:pt x="36830" y="1927860"/>
                      <a:pt x="35560" y="1926590"/>
                    </a:cubicBezTo>
                    <a:cubicBezTo>
                      <a:pt x="33020" y="1925320"/>
                      <a:pt x="27940" y="1922780"/>
                      <a:pt x="27940" y="1922780"/>
                    </a:cubicBezTo>
                    <a:cubicBezTo>
                      <a:pt x="27940" y="1922780"/>
                      <a:pt x="24130" y="1920240"/>
                      <a:pt x="22860" y="1917700"/>
                    </a:cubicBezTo>
                    <a:cubicBezTo>
                      <a:pt x="20320" y="1916430"/>
                      <a:pt x="16510" y="1913890"/>
                      <a:pt x="16510" y="1913890"/>
                    </a:cubicBezTo>
                    <a:cubicBezTo>
                      <a:pt x="16510" y="1913890"/>
                      <a:pt x="13970" y="1908810"/>
                      <a:pt x="11430" y="1907540"/>
                    </a:cubicBezTo>
                    <a:cubicBezTo>
                      <a:pt x="10160" y="1905000"/>
                      <a:pt x="7620" y="1901190"/>
                      <a:pt x="7620" y="1901190"/>
                    </a:cubicBezTo>
                    <a:cubicBezTo>
                      <a:pt x="7620" y="1901190"/>
                      <a:pt x="5080" y="1896110"/>
                      <a:pt x="5080" y="1893570"/>
                    </a:cubicBezTo>
                    <a:cubicBezTo>
                      <a:pt x="3810" y="1892300"/>
                      <a:pt x="1270" y="1887220"/>
                      <a:pt x="1270" y="1887220"/>
                    </a:cubicBezTo>
                    <a:cubicBezTo>
                      <a:pt x="1270" y="1887220"/>
                      <a:pt x="1270" y="1882140"/>
                      <a:pt x="0" y="1879600"/>
                    </a:cubicBezTo>
                    <a:cubicBezTo>
                      <a:pt x="0" y="1877060"/>
                      <a:pt x="0" y="1871980"/>
                      <a:pt x="0" y="1871980"/>
                    </a:cubicBezTo>
                    <a:moveTo>
                      <a:pt x="662940" y="887730"/>
                    </a:moveTo>
                    <a:cubicBezTo>
                      <a:pt x="666750" y="900430"/>
                      <a:pt x="666750" y="878840"/>
                      <a:pt x="665480" y="878840"/>
                    </a:cubicBezTo>
                    <a:cubicBezTo>
                      <a:pt x="665480" y="878840"/>
                      <a:pt x="662940" y="887730"/>
                      <a:pt x="662940" y="887730"/>
                    </a:cubicBezTo>
                    <a:moveTo>
                      <a:pt x="859790" y="821690"/>
                    </a:moveTo>
                    <a:cubicBezTo>
                      <a:pt x="861060" y="819150"/>
                      <a:pt x="861060" y="819150"/>
                      <a:pt x="859790" y="819150"/>
                    </a:cubicBezTo>
                    <a:cubicBezTo>
                      <a:pt x="859790" y="820420"/>
                      <a:pt x="859790" y="821690"/>
                      <a:pt x="859790" y="821690"/>
                    </a:cubicBezTo>
                    <a:moveTo>
                      <a:pt x="1294130" y="1513840"/>
                    </a:moveTo>
                    <a:cubicBezTo>
                      <a:pt x="1313180" y="1550670"/>
                      <a:pt x="1318260" y="1526540"/>
                      <a:pt x="1315720" y="1521460"/>
                    </a:cubicBezTo>
                    <a:cubicBezTo>
                      <a:pt x="1315720" y="1518920"/>
                      <a:pt x="1311910" y="1516380"/>
                      <a:pt x="1311910" y="1516380"/>
                    </a:cubicBezTo>
                    <a:cubicBezTo>
                      <a:pt x="1311910" y="1516380"/>
                      <a:pt x="1309370" y="1511300"/>
                      <a:pt x="1308100" y="1508760"/>
                    </a:cubicBezTo>
                    <a:cubicBezTo>
                      <a:pt x="1306830" y="1506220"/>
                      <a:pt x="1304290" y="1501140"/>
                      <a:pt x="1304290" y="1501140"/>
                    </a:cubicBezTo>
                    <a:cubicBezTo>
                      <a:pt x="1304290" y="1501140"/>
                      <a:pt x="1303020" y="1494790"/>
                      <a:pt x="1303020" y="1492250"/>
                    </a:cubicBezTo>
                    <a:cubicBezTo>
                      <a:pt x="1301750" y="1490980"/>
                      <a:pt x="1301750" y="1489710"/>
                      <a:pt x="1301750" y="1489710"/>
                    </a:cubicBezTo>
                    <a:cubicBezTo>
                      <a:pt x="1300480" y="1489710"/>
                      <a:pt x="1294130" y="1513840"/>
                      <a:pt x="1294130" y="1513840"/>
                    </a:cubicBezTo>
                    <a:moveTo>
                      <a:pt x="1807210" y="1195070"/>
                    </a:moveTo>
                    <a:cubicBezTo>
                      <a:pt x="2075180" y="1243330"/>
                      <a:pt x="2150110" y="1253490"/>
                      <a:pt x="2208530" y="1259840"/>
                    </a:cubicBezTo>
                    <a:cubicBezTo>
                      <a:pt x="2255520" y="1263650"/>
                      <a:pt x="2330450" y="1276350"/>
                      <a:pt x="2332990" y="1270000"/>
                    </a:cubicBezTo>
                    <a:cubicBezTo>
                      <a:pt x="2334260" y="1262380"/>
                      <a:pt x="2261870" y="1226820"/>
                      <a:pt x="2225040" y="1217930"/>
                    </a:cubicBezTo>
                    <a:cubicBezTo>
                      <a:pt x="2193290" y="1209040"/>
                      <a:pt x="2159000" y="1214120"/>
                      <a:pt x="2128520" y="1212850"/>
                    </a:cubicBezTo>
                    <a:cubicBezTo>
                      <a:pt x="2100580" y="1211580"/>
                      <a:pt x="2078990" y="1212850"/>
                      <a:pt x="2048510" y="1211580"/>
                    </a:cubicBezTo>
                    <a:cubicBezTo>
                      <a:pt x="2009140" y="1209040"/>
                      <a:pt x="1955800" y="1198880"/>
                      <a:pt x="1915160" y="1195070"/>
                    </a:cubicBezTo>
                    <a:cubicBezTo>
                      <a:pt x="1883410" y="1191260"/>
                      <a:pt x="1846580" y="1187450"/>
                      <a:pt x="1827530" y="1189990"/>
                    </a:cubicBezTo>
                    <a:cubicBezTo>
                      <a:pt x="1818640" y="1189990"/>
                      <a:pt x="1807210" y="1195070"/>
                      <a:pt x="1807210" y="1195070"/>
                    </a:cubicBezTo>
                    <a:moveTo>
                      <a:pt x="1946910" y="1047750"/>
                    </a:moveTo>
                    <a:cubicBezTo>
                      <a:pt x="1950720" y="1054100"/>
                      <a:pt x="1963420" y="1054100"/>
                      <a:pt x="1963420" y="1052830"/>
                    </a:cubicBezTo>
                    <a:cubicBezTo>
                      <a:pt x="1963420" y="1052830"/>
                      <a:pt x="1946910" y="1047750"/>
                      <a:pt x="1946910" y="1047750"/>
                    </a:cubicBezTo>
                  </a:path>
                </a:pathLst>
              </a:custGeom>
              <a:solidFill>
                <a:srgbClr val="00712D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168" name="Group 168"/>
            <p:cNvGrpSpPr/>
            <p:nvPr/>
          </p:nvGrpSpPr>
          <p:grpSpPr>
            <a:xfrm>
              <a:off x="6081348" y="809615"/>
              <a:ext cx="130605" cy="107930"/>
              <a:chOff x="0" y="0"/>
              <a:chExt cx="365760" cy="302260"/>
            </a:xfrm>
          </p:grpSpPr>
          <p:sp>
            <p:nvSpPr>
              <p:cNvPr id="169" name="Freeform 169"/>
              <p:cNvSpPr/>
              <p:nvPr/>
            </p:nvSpPr>
            <p:spPr>
              <a:xfrm>
                <a:off x="45720" y="50800"/>
                <a:ext cx="270510" cy="201930"/>
              </a:xfrm>
              <a:custGeom>
                <a:avLst/>
                <a:gdLst/>
                <a:ahLst/>
                <a:cxnLst/>
                <a:rect l="l" t="t" r="r" b="b"/>
                <a:pathLst>
                  <a:path w="270510" h="201930">
                    <a:moveTo>
                      <a:pt x="77470" y="0"/>
                    </a:moveTo>
                    <a:cubicBezTo>
                      <a:pt x="190500" y="17780"/>
                      <a:pt x="245110" y="55880"/>
                      <a:pt x="259080" y="85090"/>
                    </a:cubicBezTo>
                    <a:cubicBezTo>
                      <a:pt x="270510" y="107950"/>
                      <a:pt x="269240" y="139700"/>
                      <a:pt x="260350" y="158750"/>
                    </a:cubicBezTo>
                    <a:cubicBezTo>
                      <a:pt x="250190" y="177800"/>
                      <a:pt x="220980" y="196850"/>
                      <a:pt x="199390" y="199390"/>
                    </a:cubicBezTo>
                    <a:cubicBezTo>
                      <a:pt x="177800" y="201930"/>
                      <a:pt x="146050" y="186690"/>
                      <a:pt x="132080" y="172720"/>
                    </a:cubicBezTo>
                    <a:cubicBezTo>
                      <a:pt x="119380" y="161290"/>
                      <a:pt x="114300" y="142240"/>
                      <a:pt x="113030" y="127000"/>
                    </a:cubicBezTo>
                    <a:cubicBezTo>
                      <a:pt x="111760" y="110490"/>
                      <a:pt x="115570" y="91440"/>
                      <a:pt x="127000" y="78740"/>
                    </a:cubicBezTo>
                    <a:cubicBezTo>
                      <a:pt x="138430" y="63500"/>
                      <a:pt x="168910" y="44450"/>
                      <a:pt x="190500" y="44450"/>
                    </a:cubicBezTo>
                    <a:cubicBezTo>
                      <a:pt x="212090" y="44450"/>
                      <a:pt x="242570" y="62230"/>
                      <a:pt x="255270" y="78740"/>
                    </a:cubicBezTo>
                    <a:cubicBezTo>
                      <a:pt x="265430" y="91440"/>
                      <a:pt x="269240" y="110490"/>
                      <a:pt x="267970" y="125730"/>
                    </a:cubicBezTo>
                    <a:cubicBezTo>
                      <a:pt x="267970" y="142240"/>
                      <a:pt x="261620" y="160020"/>
                      <a:pt x="250190" y="172720"/>
                    </a:cubicBezTo>
                    <a:cubicBezTo>
                      <a:pt x="236220" y="186690"/>
                      <a:pt x="203200" y="200660"/>
                      <a:pt x="182880" y="199390"/>
                    </a:cubicBezTo>
                    <a:cubicBezTo>
                      <a:pt x="166370" y="199390"/>
                      <a:pt x="146050" y="189230"/>
                      <a:pt x="137160" y="179070"/>
                    </a:cubicBezTo>
                    <a:cubicBezTo>
                      <a:pt x="130810" y="170180"/>
                      <a:pt x="135890" y="153670"/>
                      <a:pt x="128270" y="148590"/>
                    </a:cubicBezTo>
                    <a:cubicBezTo>
                      <a:pt x="115570" y="139700"/>
                      <a:pt x="78740" y="157480"/>
                      <a:pt x="58420" y="151130"/>
                    </a:cubicBezTo>
                    <a:cubicBezTo>
                      <a:pt x="41910" y="146050"/>
                      <a:pt x="22860" y="135890"/>
                      <a:pt x="13970" y="120650"/>
                    </a:cubicBezTo>
                    <a:cubicBezTo>
                      <a:pt x="3810" y="102870"/>
                      <a:pt x="0" y="68580"/>
                      <a:pt x="5080" y="49530"/>
                    </a:cubicBezTo>
                    <a:cubicBezTo>
                      <a:pt x="10160" y="33020"/>
                      <a:pt x="27940" y="16510"/>
                      <a:pt x="41910" y="8890"/>
                    </a:cubicBezTo>
                    <a:cubicBezTo>
                      <a:pt x="52070" y="2540"/>
                      <a:pt x="77470" y="0"/>
                      <a:pt x="77470" y="0"/>
                    </a:cubicBezTo>
                  </a:path>
                </a:pathLst>
              </a:custGeom>
              <a:solidFill>
                <a:srgbClr val="00712D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170" name="Group 170"/>
            <p:cNvGrpSpPr/>
            <p:nvPr/>
          </p:nvGrpSpPr>
          <p:grpSpPr>
            <a:xfrm>
              <a:off x="4944000" y="573348"/>
              <a:ext cx="901081" cy="481151"/>
              <a:chOff x="0" y="0"/>
              <a:chExt cx="2523490" cy="1347470"/>
            </a:xfrm>
          </p:grpSpPr>
          <p:sp>
            <p:nvSpPr>
              <p:cNvPr id="171" name="Freeform 171"/>
              <p:cNvSpPr/>
              <p:nvPr/>
            </p:nvSpPr>
            <p:spPr>
              <a:xfrm>
                <a:off x="50800" y="50800"/>
                <a:ext cx="2430780" cy="1247140"/>
              </a:xfrm>
              <a:custGeom>
                <a:avLst/>
                <a:gdLst/>
                <a:ahLst/>
                <a:cxnLst/>
                <a:rect l="l" t="t" r="r" b="b"/>
                <a:pathLst>
                  <a:path w="2430780" h="1247140">
                    <a:moveTo>
                      <a:pt x="0" y="401320"/>
                    </a:moveTo>
                    <a:cubicBezTo>
                      <a:pt x="0" y="401320"/>
                      <a:pt x="1270" y="396240"/>
                      <a:pt x="1270" y="393700"/>
                    </a:cubicBezTo>
                    <a:cubicBezTo>
                      <a:pt x="2540" y="391160"/>
                      <a:pt x="3810" y="386080"/>
                      <a:pt x="3810" y="386080"/>
                    </a:cubicBezTo>
                    <a:cubicBezTo>
                      <a:pt x="3810" y="386080"/>
                      <a:pt x="6350" y="382270"/>
                      <a:pt x="7620" y="379730"/>
                    </a:cubicBezTo>
                    <a:cubicBezTo>
                      <a:pt x="8890" y="377190"/>
                      <a:pt x="10160" y="372110"/>
                      <a:pt x="10160" y="372110"/>
                    </a:cubicBezTo>
                    <a:cubicBezTo>
                      <a:pt x="10160" y="372110"/>
                      <a:pt x="13970" y="368300"/>
                      <a:pt x="16510" y="365760"/>
                    </a:cubicBezTo>
                    <a:cubicBezTo>
                      <a:pt x="17780" y="364490"/>
                      <a:pt x="21590" y="360680"/>
                      <a:pt x="21590" y="359410"/>
                    </a:cubicBezTo>
                    <a:cubicBezTo>
                      <a:pt x="21590" y="359410"/>
                      <a:pt x="25400" y="356870"/>
                      <a:pt x="27940" y="355600"/>
                    </a:cubicBezTo>
                    <a:cubicBezTo>
                      <a:pt x="29210" y="354330"/>
                      <a:pt x="34290" y="350520"/>
                      <a:pt x="34290" y="350520"/>
                    </a:cubicBezTo>
                    <a:cubicBezTo>
                      <a:pt x="34290" y="350520"/>
                      <a:pt x="39370" y="349250"/>
                      <a:pt x="41910" y="347980"/>
                    </a:cubicBezTo>
                    <a:cubicBezTo>
                      <a:pt x="43180" y="346710"/>
                      <a:pt x="48260" y="345440"/>
                      <a:pt x="48260" y="344170"/>
                    </a:cubicBezTo>
                    <a:cubicBezTo>
                      <a:pt x="48260" y="344170"/>
                      <a:pt x="54610" y="344170"/>
                      <a:pt x="57150" y="344170"/>
                    </a:cubicBezTo>
                    <a:cubicBezTo>
                      <a:pt x="59690" y="342900"/>
                      <a:pt x="64770" y="342900"/>
                      <a:pt x="64770" y="342900"/>
                    </a:cubicBezTo>
                    <a:cubicBezTo>
                      <a:pt x="64770" y="342900"/>
                      <a:pt x="69850" y="342900"/>
                      <a:pt x="72390" y="342900"/>
                    </a:cubicBezTo>
                    <a:cubicBezTo>
                      <a:pt x="74930" y="344170"/>
                      <a:pt x="76200" y="344170"/>
                      <a:pt x="80010" y="344170"/>
                    </a:cubicBezTo>
                    <a:cubicBezTo>
                      <a:pt x="87630" y="342900"/>
                      <a:pt x="101600" y="331470"/>
                      <a:pt x="116840" y="330200"/>
                    </a:cubicBezTo>
                    <a:cubicBezTo>
                      <a:pt x="142240" y="327660"/>
                      <a:pt x="180340" y="345440"/>
                      <a:pt x="219710" y="353060"/>
                    </a:cubicBezTo>
                    <a:cubicBezTo>
                      <a:pt x="271780" y="361950"/>
                      <a:pt x="356870" y="367030"/>
                      <a:pt x="405130" y="374650"/>
                    </a:cubicBezTo>
                    <a:cubicBezTo>
                      <a:pt x="434340" y="379730"/>
                      <a:pt x="471170" y="398780"/>
                      <a:pt x="477520" y="391160"/>
                    </a:cubicBezTo>
                    <a:cubicBezTo>
                      <a:pt x="482600" y="386080"/>
                      <a:pt x="467360" y="372110"/>
                      <a:pt x="464820" y="358140"/>
                    </a:cubicBezTo>
                    <a:cubicBezTo>
                      <a:pt x="459740" y="337820"/>
                      <a:pt x="459740" y="306070"/>
                      <a:pt x="459740" y="279400"/>
                    </a:cubicBezTo>
                    <a:cubicBezTo>
                      <a:pt x="458470" y="251460"/>
                      <a:pt x="450850" y="218440"/>
                      <a:pt x="461010" y="193040"/>
                    </a:cubicBezTo>
                    <a:cubicBezTo>
                      <a:pt x="469900" y="166370"/>
                      <a:pt x="494030" y="137160"/>
                      <a:pt x="518160" y="123190"/>
                    </a:cubicBezTo>
                    <a:cubicBezTo>
                      <a:pt x="543560" y="110490"/>
                      <a:pt x="580390" y="111760"/>
                      <a:pt x="612140" y="113030"/>
                    </a:cubicBezTo>
                    <a:cubicBezTo>
                      <a:pt x="645160" y="114300"/>
                      <a:pt x="679450" y="127000"/>
                      <a:pt x="712470" y="134620"/>
                    </a:cubicBezTo>
                    <a:cubicBezTo>
                      <a:pt x="746760" y="142240"/>
                      <a:pt x="800100" y="143510"/>
                      <a:pt x="815340" y="158750"/>
                    </a:cubicBezTo>
                    <a:cubicBezTo>
                      <a:pt x="825500" y="167640"/>
                      <a:pt x="817880" y="186690"/>
                      <a:pt x="825500" y="190500"/>
                    </a:cubicBezTo>
                    <a:cubicBezTo>
                      <a:pt x="833120" y="195580"/>
                      <a:pt x="845820" y="186690"/>
                      <a:pt x="859790" y="185420"/>
                    </a:cubicBezTo>
                    <a:cubicBezTo>
                      <a:pt x="883920" y="180340"/>
                      <a:pt x="949960" y="186690"/>
                      <a:pt x="960120" y="168910"/>
                    </a:cubicBezTo>
                    <a:cubicBezTo>
                      <a:pt x="970280" y="151130"/>
                      <a:pt x="925830" y="83820"/>
                      <a:pt x="925830" y="83820"/>
                    </a:cubicBezTo>
                    <a:cubicBezTo>
                      <a:pt x="925830" y="82550"/>
                      <a:pt x="925830" y="82550"/>
                      <a:pt x="925830" y="82550"/>
                    </a:cubicBezTo>
                    <a:cubicBezTo>
                      <a:pt x="924560" y="82550"/>
                      <a:pt x="925830" y="76200"/>
                      <a:pt x="927100" y="73660"/>
                    </a:cubicBezTo>
                    <a:cubicBezTo>
                      <a:pt x="927100" y="69850"/>
                      <a:pt x="928370" y="63500"/>
                      <a:pt x="928370" y="63500"/>
                    </a:cubicBezTo>
                    <a:cubicBezTo>
                      <a:pt x="928370" y="62230"/>
                      <a:pt x="930910" y="57150"/>
                      <a:pt x="932180" y="53340"/>
                    </a:cubicBezTo>
                    <a:cubicBezTo>
                      <a:pt x="933450" y="50800"/>
                      <a:pt x="935990" y="44450"/>
                      <a:pt x="935990" y="44450"/>
                    </a:cubicBezTo>
                    <a:cubicBezTo>
                      <a:pt x="935990" y="44450"/>
                      <a:pt x="939800" y="38100"/>
                      <a:pt x="941070" y="35560"/>
                    </a:cubicBezTo>
                    <a:cubicBezTo>
                      <a:pt x="943610" y="33020"/>
                      <a:pt x="947420" y="27940"/>
                      <a:pt x="947420" y="27940"/>
                    </a:cubicBezTo>
                    <a:cubicBezTo>
                      <a:pt x="947420" y="26670"/>
                      <a:pt x="952500" y="22860"/>
                      <a:pt x="955040" y="20320"/>
                    </a:cubicBezTo>
                    <a:cubicBezTo>
                      <a:pt x="957580" y="19050"/>
                      <a:pt x="962660" y="13970"/>
                      <a:pt x="962660" y="13970"/>
                    </a:cubicBezTo>
                    <a:cubicBezTo>
                      <a:pt x="962660" y="13970"/>
                      <a:pt x="969010" y="11430"/>
                      <a:pt x="971550" y="8890"/>
                    </a:cubicBezTo>
                    <a:cubicBezTo>
                      <a:pt x="975360" y="7620"/>
                      <a:pt x="980440" y="5080"/>
                      <a:pt x="980440" y="5080"/>
                    </a:cubicBezTo>
                    <a:cubicBezTo>
                      <a:pt x="981710" y="5080"/>
                      <a:pt x="988060" y="3810"/>
                      <a:pt x="990600" y="2540"/>
                    </a:cubicBezTo>
                    <a:cubicBezTo>
                      <a:pt x="994410" y="1270"/>
                      <a:pt x="1000760" y="0"/>
                      <a:pt x="1000760" y="0"/>
                    </a:cubicBezTo>
                    <a:cubicBezTo>
                      <a:pt x="1000760" y="0"/>
                      <a:pt x="1008380" y="0"/>
                      <a:pt x="1010920" y="0"/>
                    </a:cubicBezTo>
                    <a:cubicBezTo>
                      <a:pt x="1014730" y="0"/>
                      <a:pt x="1021080" y="1270"/>
                      <a:pt x="1021080" y="1270"/>
                    </a:cubicBezTo>
                    <a:cubicBezTo>
                      <a:pt x="1021080" y="1270"/>
                      <a:pt x="1027430" y="2540"/>
                      <a:pt x="1031240" y="3810"/>
                    </a:cubicBezTo>
                    <a:cubicBezTo>
                      <a:pt x="1035050" y="3810"/>
                      <a:pt x="1041400" y="6350"/>
                      <a:pt x="1041400" y="6350"/>
                    </a:cubicBezTo>
                    <a:cubicBezTo>
                      <a:pt x="1041400" y="6350"/>
                      <a:pt x="1046480" y="8890"/>
                      <a:pt x="1050290" y="10160"/>
                    </a:cubicBezTo>
                    <a:cubicBezTo>
                      <a:pt x="1052830" y="12700"/>
                      <a:pt x="1059180" y="15240"/>
                      <a:pt x="1059180" y="15240"/>
                    </a:cubicBezTo>
                    <a:cubicBezTo>
                      <a:pt x="1059180" y="15240"/>
                      <a:pt x="1064260" y="20320"/>
                      <a:pt x="1066800" y="22860"/>
                    </a:cubicBezTo>
                    <a:cubicBezTo>
                      <a:pt x="1069340" y="25400"/>
                      <a:pt x="1074420" y="29210"/>
                      <a:pt x="1074420" y="29210"/>
                    </a:cubicBezTo>
                    <a:cubicBezTo>
                      <a:pt x="1074420" y="29210"/>
                      <a:pt x="1078230" y="35560"/>
                      <a:pt x="1079500" y="38100"/>
                    </a:cubicBezTo>
                    <a:cubicBezTo>
                      <a:pt x="1082040" y="40640"/>
                      <a:pt x="1085850" y="45720"/>
                      <a:pt x="1085850" y="46990"/>
                    </a:cubicBezTo>
                    <a:cubicBezTo>
                      <a:pt x="1085850" y="46990"/>
                      <a:pt x="1087120" y="53340"/>
                      <a:pt x="1088390" y="55880"/>
                    </a:cubicBezTo>
                    <a:cubicBezTo>
                      <a:pt x="1089660" y="59690"/>
                      <a:pt x="1092200" y="66040"/>
                      <a:pt x="1092200" y="66040"/>
                    </a:cubicBezTo>
                    <a:cubicBezTo>
                      <a:pt x="1092200" y="66040"/>
                      <a:pt x="1093470" y="72390"/>
                      <a:pt x="1093470" y="76200"/>
                    </a:cubicBezTo>
                    <a:cubicBezTo>
                      <a:pt x="1093470" y="78740"/>
                      <a:pt x="1094740" y="85090"/>
                      <a:pt x="1094740" y="86360"/>
                    </a:cubicBezTo>
                    <a:cubicBezTo>
                      <a:pt x="1094740" y="86360"/>
                      <a:pt x="1118870" y="118110"/>
                      <a:pt x="1126490" y="119380"/>
                    </a:cubicBezTo>
                    <a:cubicBezTo>
                      <a:pt x="1130300" y="120650"/>
                      <a:pt x="1135380" y="115570"/>
                      <a:pt x="1135380" y="115570"/>
                    </a:cubicBezTo>
                    <a:cubicBezTo>
                      <a:pt x="1135380" y="115570"/>
                      <a:pt x="1141730" y="115570"/>
                      <a:pt x="1145540" y="114300"/>
                    </a:cubicBezTo>
                    <a:cubicBezTo>
                      <a:pt x="1149350" y="114300"/>
                      <a:pt x="1155700" y="113030"/>
                      <a:pt x="1155700" y="113030"/>
                    </a:cubicBezTo>
                    <a:cubicBezTo>
                      <a:pt x="1155700" y="113030"/>
                      <a:pt x="1163320" y="114300"/>
                      <a:pt x="1167130" y="114300"/>
                    </a:cubicBezTo>
                    <a:cubicBezTo>
                      <a:pt x="1169670" y="114300"/>
                      <a:pt x="1177290" y="115570"/>
                      <a:pt x="1177290" y="115570"/>
                    </a:cubicBezTo>
                    <a:cubicBezTo>
                      <a:pt x="1177290" y="115570"/>
                      <a:pt x="1183640" y="116840"/>
                      <a:pt x="1187450" y="118110"/>
                    </a:cubicBezTo>
                    <a:cubicBezTo>
                      <a:pt x="1189990" y="119380"/>
                      <a:pt x="1196340" y="121920"/>
                      <a:pt x="1196340" y="121920"/>
                    </a:cubicBezTo>
                    <a:cubicBezTo>
                      <a:pt x="1196340" y="121920"/>
                      <a:pt x="1203960" y="125730"/>
                      <a:pt x="1205230" y="128270"/>
                    </a:cubicBezTo>
                    <a:cubicBezTo>
                      <a:pt x="1206500" y="128270"/>
                      <a:pt x="1206500" y="128270"/>
                      <a:pt x="1207770" y="129540"/>
                    </a:cubicBezTo>
                    <a:cubicBezTo>
                      <a:pt x="1212850" y="130810"/>
                      <a:pt x="1230630" y="128270"/>
                      <a:pt x="1244600" y="133350"/>
                    </a:cubicBezTo>
                    <a:cubicBezTo>
                      <a:pt x="1266190" y="139700"/>
                      <a:pt x="1294130" y="166370"/>
                      <a:pt x="1320800" y="180340"/>
                    </a:cubicBezTo>
                    <a:cubicBezTo>
                      <a:pt x="1347470" y="194310"/>
                      <a:pt x="1377950" y="205740"/>
                      <a:pt x="1404620" y="215900"/>
                    </a:cubicBezTo>
                    <a:cubicBezTo>
                      <a:pt x="1430020" y="224790"/>
                      <a:pt x="1452880" y="236220"/>
                      <a:pt x="1480820" y="241300"/>
                    </a:cubicBezTo>
                    <a:cubicBezTo>
                      <a:pt x="1510030" y="246380"/>
                      <a:pt x="1541780" y="240030"/>
                      <a:pt x="1576070" y="242570"/>
                    </a:cubicBezTo>
                    <a:cubicBezTo>
                      <a:pt x="1612900" y="245110"/>
                      <a:pt x="1666240" y="238760"/>
                      <a:pt x="1695450" y="254000"/>
                    </a:cubicBezTo>
                    <a:cubicBezTo>
                      <a:pt x="1719580" y="265430"/>
                      <a:pt x="1738630" y="307340"/>
                      <a:pt x="1747520" y="311150"/>
                    </a:cubicBezTo>
                    <a:cubicBezTo>
                      <a:pt x="1750060" y="312420"/>
                      <a:pt x="1751330" y="311150"/>
                      <a:pt x="1752600" y="311150"/>
                    </a:cubicBezTo>
                    <a:cubicBezTo>
                      <a:pt x="1752600" y="311150"/>
                      <a:pt x="1751330" y="312420"/>
                      <a:pt x="1752600" y="312420"/>
                    </a:cubicBezTo>
                    <a:cubicBezTo>
                      <a:pt x="1752600" y="313690"/>
                      <a:pt x="1757680" y="312420"/>
                      <a:pt x="1761490" y="313690"/>
                    </a:cubicBezTo>
                    <a:cubicBezTo>
                      <a:pt x="1767840" y="314960"/>
                      <a:pt x="1779270" y="323850"/>
                      <a:pt x="1784350" y="325120"/>
                    </a:cubicBezTo>
                    <a:cubicBezTo>
                      <a:pt x="1786890" y="325120"/>
                      <a:pt x="1790700" y="325120"/>
                      <a:pt x="1790700" y="325120"/>
                    </a:cubicBezTo>
                    <a:cubicBezTo>
                      <a:pt x="1790700" y="325120"/>
                      <a:pt x="1798320" y="326390"/>
                      <a:pt x="1800860" y="326390"/>
                    </a:cubicBezTo>
                    <a:cubicBezTo>
                      <a:pt x="1804670" y="327660"/>
                      <a:pt x="1812290" y="328930"/>
                      <a:pt x="1812290" y="328930"/>
                    </a:cubicBezTo>
                    <a:cubicBezTo>
                      <a:pt x="1812290" y="328930"/>
                      <a:pt x="1818640" y="331470"/>
                      <a:pt x="1821180" y="332740"/>
                    </a:cubicBezTo>
                    <a:cubicBezTo>
                      <a:pt x="1824990" y="335280"/>
                      <a:pt x="1831340" y="337820"/>
                      <a:pt x="1831340" y="337820"/>
                    </a:cubicBezTo>
                    <a:cubicBezTo>
                      <a:pt x="1831340" y="337820"/>
                      <a:pt x="1836420" y="342900"/>
                      <a:pt x="1838960" y="344170"/>
                    </a:cubicBezTo>
                    <a:cubicBezTo>
                      <a:pt x="1841500" y="346710"/>
                      <a:pt x="1847850" y="351790"/>
                      <a:pt x="1847850" y="351790"/>
                    </a:cubicBezTo>
                    <a:cubicBezTo>
                      <a:pt x="1847850" y="351790"/>
                      <a:pt x="1851660" y="356870"/>
                      <a:pt x="1854200" y="359410"/>
                    </a:cubicBezTo>
                    <a:cubicBezTo>
                      <a:pt x="1855470" y="363220"/>
                      <a:pt x="1860550" y="368300"/>
                      <a:pt x="1860550" y="368300"/>
                    </a:cubicBezTo>
                    <a:cubicBezTo>
                      <a:pt x="1860550" y="368300"/>
                      <a:pt x="1863090" y="374650"/>
                      <a:pt x="1864360" y="378460"/>
                    </a:cubicBezTo>
                    <a:cubicBezTo>
                      <a:pt x="1865630" y="381000"/>
                      <a:pt x="1868170" y="387350"/>
                      <a:pt x="1868170" y="387350"/>
                    </a:cubicBezTo>
                    <a:cubicBezTo>
                      <a:pt x="1868170" y="387350"/>
                      <a:pt x="1869440" y="394970"/>
                      <a:pt x="1870710" y="398780"/>
                    </a:cubicBezTo>
                    <a:cubicBezTo>
                      <a:pt x="1870710" y="401320"/>
                      <a:pt x="1871980" y="408940"/>
                      <a:pt x="1871980" y="408940"/>
                    </a:cubicBezTo>
                    <a:cubicBezTo>
                      <a:pt x="1871980" y="408940"/>
                      <a:pt x="1870710" y="415290"/>
                      <a:pt x="1870710" y="419100"/>
                    </a:cubicBezTo>
                    <a:cubicBezTo>
                      <a:pt x="1870710" y="422910"/>
                      <a:pt x="1870710" y="429260"/>
                      <a:pt x="1870710" y="429260"/>
                    </a:cubicBezTo>
                    <a:cubicBezTo>
                      <a:pt x="1870710" y="430530"/>
                      <a:pt x="1868170" y="436880"/>
                      <a:pt x="1866900" y="439420"/>
                    </a:cubicBezTo>
                    <a:cubicBezTo>
                      <a:pt x="1865630" y="443230"/>
                      <a:pt x="1863090" y="449580"/>
                      <a:pt x="1863090" y="449580"/>
                    </a:cubicBezTo>
                    <a:cubicBezTo>
                      <a:pt x="1863090" y="449580"/>
                      <a:pt x="1859280" y="455930"/>
                      <a:pt x="1858010" y="458470"/>
                    </a:cubicBezTo>
                    <a:cubicBezTo>
                      <a:pt x="1856740" y="461010"/>
                      <a:pt x="1852930" y="463550"/>
                      <a:pt x="1852930" y="466090"/>
                    </a:cubicBezTo>
                    <a:cubicBezTo>
                      <a:pt x="1852930" y="472440"/>
                      <a:pt x="1859280" y="482600"/>
                      <a:pt x="1861820" y="488950"/>
                    </a:cubicBezTo>
                    <a:cubicBezTo>
                      <a:pt x="1864360" y="494030"/>
                      <a:pt x="1866900" y="499110"/>
                      <a:pt x="1868170" y="499110"/>
                    </a:cubicBezTo>
                    <a:cubicBezTo>
                      <a:pt x="1869440" y="499110"/>
                      <a:pt x="1870710" y="495300"/>
                      <a:pt x="1870710" y="495300"/>
                    </a:cubicBezTo>
                    <a:cubicBezTo>
                      <a:pt x="1870710" y="495300"/>
                      <a:pt x="1874520" y="486410"/>
                      <a:pt x="1875790" y="486410"/>
                    </a:cubicBezTo>
                    <a:cubicBezTo>
                      <a:pt x="1875790" y="486410"/>
                      <a:pt x="1879600" y="481330"/>
                      <a:pt x="1882140" y="478790"/>
                    </a:cubicBezTo>
                    <a:cubicBezTo>
                      <a:pt x="1884680" y="477520"/>
                      <a:pt x="1888490" y="472440"/>
                      <a:pt x="1888490" y="472440"/>
                    </a:cubicBezTo>
                    <a:cubicBezTo>
                      <a:pt x="1888490" y="472440"/>
                      <a:pt x="1893570" y="468630"/>
                      <a:pt x="1897380" y="466090"/>
                    </a:cubicBezTo>
                    <a:cubicBezTo>
                      <a:pt x="1899920" y="464820"/>
                      <a:pt x="1905000" y="461010"/>
                      <a:pt x="1905000" y="461010"/>
                    </a:cubicBezTo>
                    <a:cubicBezTo>
                      <a:pt x="1905000" y="461010"/>
                      <a:pt x="1911350" y="458470"/>
                      <a:pt x="1913890" y="457200"/>
                    </a:cubicBezTo>
                    <a:cubicBezTo>
                      <a:pt x="1917700" y="455930"/>
                      <a:pt x="1924050" y="454660"/>
                      <a:pt x="1924050" y="454660"/>
                    </a:cubicBezTo>
                    <a:cubicBezTo>
                      <a:pt x="1924050" y="454660"/>
                      <a:pt x="1930400" y="453390"/>
                      <a:pt x="1932940" y="453390"/>
                    </a:cubicBezTo>
                    <a:cubicBezTo>
                      <a:pt x="1936750" y="452120"/>
                      <a:pt x="1943100" y="452120"/>
                      <a:pt x="1943100" y="452120"/>
                    </a:cubicBezTo>
                    <a:cubicBezTo>
                      <a:pt x="1944370" y="452120"/>
                      <a:pt x="2019300" y="452120"/>
                      <a:pt x="2053590" y="452120"/>
                    </a:cubicBezTo>
                    <a:cubicBezTo>
                      <a:pt x="2084070" y="452120"/>
                      <a:pt x="2110740" y="449580"/>
                      <a:pt x="2141220" y="450850"/>
                    </a:cubicBezTo>
                    <a:cubicBezTo>
                      <a:pt x="2178050" y="454660"/>
                      <a:pt x="2219960" y="461010"/>
                      <a:pt x="2259330" y="468630"/>
                    </a:cubicBezTo>
                    <a:cubicBezTo>
                      <a:pt x="2298700" y="476250"/>
                      <a:pt x="2348230" y="472440"/>
                      <a:pt x="2374900" y="496570"/>
                    </a:cubicBezTo>
                    <a:cubicBezTo>
                      <a:pt x="2405380" y="524510"/>
                      <a:pt x="2430780" y="601980"/>
                      <a:pt x="2421890" y="637540"/>
                    </a:cubicBezTo>
                    <a:cubicBezTo>
                      <a:pt x="2414270" y="665480"/>
                      <a:pt x="2378710" y="687070"/>
                      <a:pt x="2352040" y="702310"/>
                    </a:cubicBezTo>
                    <a:cubicBezTo>
                      <a:pt x="2326640" y="717550"/>
                      <a:pt x="2294890" y="718820"/>
                      <a:pt x="2268220" y="728980"/>
                    </a:cubicBezTo>
                    <a:cubicBezTo>
                      <a:pt x="2239010" y="739140"/>
                      <a:pt x="2214880" y="753110"/>
                      <a:pt x="2184400" y="765810"/>
                    </a:cubicBezTo>
                    <a:cubicBezTo>
                      <a:pt x="2147570" y="781050"/>
                      <a:pt x="2103120" y="792480"/>
                      <a:pt x="2065020" y="810260"/>
                    </a:cubicBezTo>
                    <a:cubicBezTo>
                      <a:pt x="2026920" y="829310"/>
                      <a:pt x="1955800" y="855980"/>
                      <a:pt x="1955800" y="876300"/>
                    </a:cubicBezTo>
                    <a:cubicBezTo>
                      <a:pt x="1955800" y="892810"/>
                      <a:pt x="2019300" y="897890"/>
                      <a:pt x="2032000" y="923290"/>
                    </a:cubicBezTo>
                    <a:cubicBezTo>
                      <a:pt x="2047240" y="952500"/>
                      <a:pt x="2034540" y="1016000"/>
                      <a:pt x="2021840" y="1051560"/>
                    </a:cubicBezTo>
                    <a:cubicBezTo>
                      <a:pt x="2010410" y="1080770"/>
                      <a:pt x="1990090" y="1101090"/>
                      <a:pt x="1967230" y="1123950"/>
                    </a:cubicBezTo>
                    <a:cubicBezTo>
                      <a:pt x="1941830" y="1150620"/>
                      <a:pt x="1911350" y="1176020"/>
                      <a:pt x="1874520" y="1195070"/>
                    </a:cubicBezTo>
                    <a:cubicBezTo>
                      <a:pt x="1830070" y="1217930"/>
                      <a:pt x="1758950" y="1233170"/>
                      <a:pt x="1713230" y="1240790"/>
                    </a:cubicBezTo>
                    <a:cubicBezTo>
                      <a:pt x="1678940" y="1247140"/>
                      <a:pt x="1653540" y="1247140"/>
                      <a:pt x="1620520" y="1245870"/>
                    </a:cubicBezTo>
                    <a:cubicBezTo>
                      <a:pt x="1584960" y="1244600"/>
                      <a:pt x="1541780" y="1243330"/>
                      <a:pt x="1504950" y="1231900"/>
                    </a:cubicBezTo>
                    <a:cubicBezTo>
                      <a:pt x="1468120" y="1221740"/>
                      <a:pt x="1431290" y="1197610"/>
                      <a:pt x="1397000" y="1179830"/>
                    </a:cubicBezTo>
                    <a:cubicBezTo>
                      <a:pt x="1365250" y="1163320"/>
                      <a:pt x="1328420" y="1155700"/>
                      <a:pt x="1305560" y="1131570"/>
                    </a:cubicBezTo>
                    <a:cubicBezTo>
                      <a:pt x="1280160" y="1104900"/>
                      <a:pt x="1259840" y="1060450"/>
                      <a:pt x="1254760" y="1026160"/>
                    </a:cubicBezTo>
                    <a:cubicBezTo>
                      <a:pt x="1249680" y="991870"/>
                      <a:pt x="1263650" y="943610"/>
                      <a:pt x="1270000" y="925830"/>
                    </a:cubicBezTo>
                    <a:cubicBezTo>
                      <a:pt x="1272540" y="918210"/>
                      <a:pt x="1278890" y="914400"/>
                      <a:pt x="1276350" y="910590"/>
                    </a:cubicBezTo>
                    <a:cubicBezTo>
                      <a:pt x="1270000" y="900430"/>
                      <a:pt x="1197610" y="906780"/>
                      <a:pt x="1154430" y="902970"/>
                    </a:cubicBezTo>
                    <a:cubicBezTo>
                      <a:pt x="1103630" y="897890"/>
                      <a:pt x="1040130" y="889000"/>
                      <a:pt x="989330" y="881380"/>
                    </a:cubicBezTo>
                    <a:cubicBezTo>
                      <a:pt x="947420" y="873760"/>
                      <a:pt x="908050" y="862330"/>
                      <a:pt x="872490" y="858520"/>
                    </a:cubicBezTo>
                    <a:cubicBezTo>
                      <a:pt x="843280" y="854710"/>
                      <a:pt x="791210" y="853440"/>
                      <a:pt x="791210" y="853440"/>
                    </a:cubicBezTo>
                    <a:cubicBezTo>
                      <a:pt x="791210" y="853440"/>
                      <a:pt x="784860" y="853440"/>
                      <a:pt x="781050" y="852170"/>
                    </a:cubicBezTo>
                    <a:cubicBezTo>
                      <a:pt x="778510" y="852170"/>
                      <a:pt x="772160" y="852170"/>
                      <a:pt x="772160" y="852170"/>
                    </a:cubicBezTo>
                    <a:cubicBezTo>
                      <a:pt x="770890" y="852170"/>
                      <a:pt x="765810" y="849630"/>
                      <a:pt x="762000" y="848360"/>
                    </a:cubicBezTo>
                    <a:cubicBezTo>
                      <a:pt x="759460" y="847090"/>
                      <a:pt x="754380" y="844550"/>
                      <a:pt x="753110" y="844550"/>
                    </a:cubicBezTo>
                    <a:cubicBezTo>
                      <a:pt x="753110" y="844550"/>
                      <a:pt x="748030" y="840740"/>
                      <a:pt x="745490" y="839470"/>
                    </a:cubicBezTo>
                    <a:cubicBezTo>
                      <a:pt x="742950" y="838200"/>
                      <a:pt x="737870" y="834390"/>
                      <a:pt x="737870" y="834390"/>
                    </a:cubicBezTo>
                    <a:cubicBezTo>
                      <a:pt x="737870" y="834390"/>
                      <a:pt x="734060" y="829310"/>
                      <a:pt x="731520" y="826770"/>
                    </a:cubicBezTo>
                    <a:cubicBezTo>
                      <a:pt x="728980" y="824230"/>
                      <a:pt x="725170" y="819150"/>
                      <a:pt x="725170" y="819150"/>
                    </a:cubicBezTo>
                    <a:cubicBezTo>
                      <a:pt x="725170" y="819150"/>
                      <a:pt x="722630" y="814070"/>
                      <a:pt x="720090" y="811530"/>
                    </a:cubicBezTo>
                    <a:cubicBezTo>
                      <a:pt x="718820" y="807720"/>
                      <a:pt x="716280" y="802640"/>
                      <a:pt x="716280" y="802640"/>
                    </a:cubicBezTo>
                    <a:cubicBezTo>
                      <a:pt x="716280" y="802640"/>
                      <a:pt x="715010" y="796290"/>
                      <a:pt x="713740" y="793750"/>
                    </a:cubicBezTo>
                    <a:cubicBezTo>
                      <a:pt x="712470" y="789940"/>
                      <a:pt x="711200" y="783590"/>
                      <a:pt x="711200" y="783590"/>
                    </a:cubicBezTo>
                    <a:cubicBezTo>
                      <a:pt x="711200" y="783590"/>
                      <a:pt x="711200" y="777240"/>
                      <a:pt x="711200" y="774700"/>
                    </a:cubicBezTo>
                    <a:cubicBezTo>
                      <a:pt x="711200" y="770890"/>
                      <a:pt x="711200" y="764540"/>
                      <a:pt x="711200" y="764540"/>
                    </a:cubicBezTo>
                    <a:cubicBezTo>
                      <a:pt x="711200" y="764540"/>
                      <a:pt x="712470" y="758190"/>
                      <a:pt x="713740" y="755650"/>
                    </a:cubicBezTo>
                    <a:cubicBezTo>
                      <a:pt x="715010" y="751840"/>
                      <a:pt x="716280" y="746760"/>
                      <a:pt x="716280" y="746760"/>
                    </a:cubicBezTo>
                    <a:cubicBezTo>
                      <a:pt x="716280" y="745490"/>
                      <a:pt x="718820" y="740410"/>
                      <a:pt x="720090" y="737870"/>
                    </a:cubicBezTo>
                    <a:cubicBezTo>
                      <a:pt x="721360" y="735330"/>
                      <a:pt x="725170" y="728980"/>
                      <a:pt x="725170" y="728980"/>
                    </a:cubicBezTo>
                    <a:cubicBezTo>
                      <a:pt x="725170" y="728980"/>
                      <a:pt x="727710" y="726440"/>
                      <a:pt x="727710" y="726440"/>
                    </a:cubicBezTo>
                    <a:cubicBezTo>
                      <a:pt x="726440" y="723900"/>
                      <a:pt x="709930" y="722630"/>
                      <a:pt x="697230" y="718820"/>
                    </a:cubicBezTo>
                    <a:cubicBezTo>
                      <a:pt x="673100" y="712470"/>
                      <a:pt x="624840" y="697230"/>
                      <a:pt x="593090" y="684530"/>
                    </a:cubicBezTo>
                    <a:cubicBezTo>
                      <a:pt x="565150" y="673100"/>
                      <a:pt x="544830" y="657860"/>
                      <a:pt x="518160" y="648970"/>
                    </a:cubicBezTo>
                    <a:cubicBezTo>
                      <a:pt x="487680" y="638810"/>
                      <a:pt x="452120" y="640080"/>
                      <a:pt x="419100" y="629920"/>
                    </a:cubicBezTo>
                    <a:cubicBezTo>
                      <a:pt x="386080" y="619760"/>
                      <a:pt x="353060" y="598170"/>
                      <a:pt x="320040" y="586740"/>
                    </a:cubicBezTo>
                    <a:cubicBezTo>
                      <a:pt x="288290" y="575310"/>
                      <a:pt x="256540" y="572770"/>
                      <a:pt x="224790" y="562610"/>
                    </a:cubicBezTo>
                    <a:cubicBezTo>
                      <a:pt x="193040" y="551180"/>
                      <a:pt x="161290" y="537210"/>
                      <a:pt x="132080" y="521970"/>
                    </a:cubicBezTo>
                    <a:cubicBezTo>
                      <a:pt x="104140" y="506730"/>
                      <a:pt x="52070" y="473710"/>
                      <a:pt x="50800" y="472440"/>
                    </a:cubicBezTo>
                    <a:cubicBezTo>
                      <a:pt x="50800" y="472440"/>
                      <a:pt x="45720" y="471170"/>
                      <a:pt x="43180" y="469900"/>
                    </a:cubicBezTo>
                    <a:cubicBezTo>
                      <a:pt x="40640" y="469900"/>
                      <a:pt x="36830" y="467360"/>
                      <a:pt x="36830" y="467360"/>
                    </a:cubicBezTo>
                    <a:cubicBezTo>
                      <a:pt x="35560" y="467360"/>
                      <a:pt x="31750" y="464820"/>
                      <a:pt x="29210" y="463550"/>
                    </a:cubicBezTo>
                    <a:cubicBezTo>
                      <a:pt x="27940" y="462280"/>
                      <a:pt x="22860" y="458470"/>
                      <a:pt x="22860" y="458470"/>
                    </a:cubicBezTo>
                    <a:cubicBezTo>
                      <a:pt x="22860" y="458470"/>
                      <a:pt x="19050" y="454660"/>
                      <a:pt x="17780" y="453390"/>
                    </a:cubicBezTo>
                    <a:cubicBezTo>
                      <a:pt x="15240" y="450850"/>
                      <a:pt x="12700" y="447040"/>
                      <a:pt x="12700" y="447040"/>
                    </a:cubicBezTo>
                    <a:cubicBezTo>
                      <a:pt x="12700" y="447040"/>
                      <a:pt x="10160" y="441960"/>
                      <a:pt x="8890" y="440690"/>
                    </a:cubicBezTo>
                    <a:cubicBezTo>
                      <a:pt x="7620" y="438150"/>
                      <a:pt x="5080" y="433070"/>
                      <a:pt x="5080" y="433070"/>
                    </a:cubicBezTo>
                    <a:cubicBezTo>
                      <a:pt x="5080" y="433070"/>
                      <a:pt x="2540" y="427990"/>
                      <a:pt x="2540" y="425450"/>
                    </a:cubicBezTo>
                    <a:cubicBezTo>
                      <a:pt x="1270" y="422910"/>
                      <a:pt x="0" y="417830"/>
                      <a:pt x="0" y="417830"/>
                    </a:cubicBezTo>
                    <a:cubicBezTo>
                      <a:pt x="0" y="417830"/>
                      <a:pt x="0" y="412750"/>
                      <a:pt x="0" y="410210"/>
                    </a:cubicBezTo>
                    <a:cubicBezTo>
                      <a:pt x="0" y="407670"/>
                      <a:pt x="0" y="401320"/>
                      <a:pt x="0" y="401320"/>
                    </a:cubicBezTo>
                    <a:moveTo>
                      <a:pt x="1381760" y="439420"/>
                    </a:moveTo>
                    <a:cubicBezTo>
                      <a:pt x="1384300" y="445770"/>
                      <a:pt x="1395730" y="445770"/>
                      <a:pt x="1395730" y="444500"/>
                    </a:cubicBezTo>
                    <a:cubicBezTo>
                      <a:pt x="1395730" y="444500"/>
                      <a:pt x="1381760" y="439420"/>
                      <a:pt x="1381760" y="439420"/>
                    </a:cubicBezTo>
                    <a:moveTo>
                      <a:pt x="1414780" y="1021080"/>
                    </a:moveTo>
                    <a:cubicBezTo>
                      <a:pt x="1555750" y="1087120"/>
                      <a:pt x="1581150" y="1085850"/>
                      <a:pt x="1611630" y="1085850"/>
                    </a:cubicBezTo>
                    <a:cubicBezTo>
                      <a:pt x="1649730" y="1087120"/>
                      <a:pt x="1696720" y="1090930"/>
                      <a:pt x="1734820" y="1076960"/>
                    </a:cubicBezTo>
                    <a:cubicBezTo>
                      <a:pt x="1776730" y="1062990"/>
                      <a:pt x="1856740" y="1009650"/>
                      <a:pt x="1852930" y="996950"/>
                    </a:cubicBezTo>
                    <a:cubicBezTo>
                      <a:pt x="1850390" y="986790"/>
                      <a:pt x="1791970" y="995680"/>
                      <a:pt x="1760220" y="993140"/>
                    </a:cubicBezTo>
                    <a:cubicBezTo>
                      <a:pt x="1725930" y="990600"/>
                      <a:pt x="1687830" y="989330"/>
                      <a:pt x="1654810" y="982980"/>
                    </a:cubicBezTo>
                    <a:cubicBezTo>
                      <a:pt x="1625600" y="976630"/>
                      <a:pt x="1593850" y="956310"/>
                      <a:pt x="1572260" y="957580"/>
                    </a:cubicBezTo>
                    <a:cubicBezTo>
                      <a:pt x="1558290" y="958850"/>
                      <a:pt x="1548130" y="975360"/>
                      <a:pt x="1536700" y="974090"/>
                    </a:cubicBezTo>
                    <a:cubicBezTo>
                      <a:pt x="1521460" y="971550"/>
                      <a:pt x="1508760" y="944880"/>
                      <a:pt x="1490980" y="935990"/>
                    </a:cubicBezTo>
                    <a:cubicBezTo>
                      <a:pt x="1474470" y="927100"/>
                      <a:pt x="1445260" y="919480"/>
                      <a:pt x="1433830" y="923290"/>
                    </a:cubicBezTo>
                    <a:cubicBezTo>
                      <a:pt x="1427480" y="927100"/>
                      <a:pt x="1424940" y="934720"/>
                      <a:pt x="1422400" y="944880"/>
                    </a:cubicBezTo>
                    <a:cubicBezTo>
                      <a:pt x="1416050" y="961390"/>
                      <a:pt x="1414780" y="1021080"/>
                      <a:pt x="1414780" y="1021080"/>
                    </a:cubicBezTo>
                    <a:moveTo>
                      <a:pt x="1432560" y="449580"/>
                    </a:moveTo>
                    <a:cubicBezTo>
                      <a:pt x="1455420" y="447040"/>
                      <a:pt x="1466850" y="415290"/>
                      <a:pt x="1465580" y="411480"/>
                    </a:cubicBezTo>
                    <a:cubicBezTo>
                      <a:pt x="1464310" y="411480"/>
                      <a:pt x="1463040" y="410210"/>
                      <a:pt x="1461770" y="411480"/>
                    </a:cubicBezTo>
                    <a:cubicBezTo>
                      <a:pt x="1455420" y="414020"/>
                      <a:pt x="1432560" y="449580"/>
                      <a:pt x="1432560" y="449580"/>
                    </a:cubicBezTo>
                    <a:moveTo>
                      <a:pt x="1474470" y="764540"/>
                    </a:moveTo>
                    <a:cubicBezTo>
                      <a:pt x="1475740" y="767080"/>
                      <a:pt x="1474470" y="772160"/>
                      <a:pt x="1474470" y="772160"/>
                    </a:cubicBezTo>
                    <a:cubicBezTo>
                      <a:pt x="1475740" y="773430"/>
                      <a:pt x="1480820" y="764540"/>
                      <a:pt x="1480820" y="763270"/>
                    </a:cubicBezTo>
                    <a:cubicBezTo>
                      <a:pt x="1479550" y="763270"/>
                      <a:pt x="1474470" y="764540"/>
                      <a:pt x="1474470" y="764540"/>
                    </a:cubicBezTo>
                    <a:moveTo>
                      <a:pt x="2065020" y="633730"/>
                    </a:moveTo>
                    <a:cubicBezTo>
                      <a:pt x="2081530" y="624840"/>
                      <a:pt x="2067560" y="622300"/>
                      <a:pt x="2065020" y="623570"/>
                    </a:cubicBezTo>
                    <a:cubicBezTo>
                      <a:pt x="2063750" y="624840"/>
                      <a:pt x="2065020" y="633730"/>
                      <a:pt x="2065020" y="633730"/>
                    </a:cubicBezTo>
                  </a:path>
                </a:pathLst>
              </a:custGeom>
              <a:solidFill>
                <a:srgbClr val="00712D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172" name="Group 172"/>
            <p:cNvGrpSpPr/>
            <p:nvPr/>
          </p:nvGrpSpPr>
          <p:grpSpPr>
            <a:xfrm>
              <a:off x="5412907" y="711661"/>
              <a:ext cx="319256" cy="173232"/>
              <a:chOff x="0" y="0"/>
              <a:chExt cx="894080" cy="485140"/>
            </a:xfrm>
          </p:grpSpPr>
          <p:sp>
            <p:nvSpPr>
              <p:cNvPr id="173" name="Freeform 173"/>
              <p:cNvSpPr/>
              <p:nvPr/>
            </p:nvSpPr>
            <p:spPr>
              <a:xfrm>
                <a:off x="48260" y="34290"/>
                <a:ext cx="800100" cy="407670"/>
              </a:xfrm>
              <a:custGeom>
                <a:avLst/>
                <a:gdLst/>
                <a:ahLst/>
                <a:cxnLst/>
                <a:rect l="l" t="t" r="r" b="b"/>
                <a:pathLst>
                  <a:path w="800100" h="407670">
                    <a:moveTo>
                      <a:pt x="289560" y="171450"/>
                    </a:moveTo>
                    <a:cubicBezTo>
                      <a:pt x="19050" y="151130"/>
                      <a:pt x="7620" y="123190"/>
                      <a:pt x="2540" y="104140"/>
                    </a:cubicBezTo>
                    <a:cubicBezTo>
                      <a:pt x="0" y="91440"/>
                      <a:pt x="1270" y="78740"/>
                      <a:pt x="7620" y="67310"/>
                    </a:cubicBezTo>
                    <a:cubicBezTo>
                      <a:pt x="13970" y="53340"/>
                      <a:pt x="30480" y="34290"/>
                      <a:pt x="44450" y="25400"/>
                    </a:cubicBezTo>
                    <a:cubicBezTo>
                      <a:pt x="55880" y="19050"/>
                      <a:pt x="67310" y="13970"/>
                      <a:pt x="81280" y="16510"/>
                    </a:cubicBezTo>
                    <a:cubicBezTo>
                      <a:pt x="104140" y="21590"/>
                      <a:pt x="124460" y="57150"/>
                      <a:pt x="162560" y="80010"/>
                    </a:cubicBezTo>
                    <a:cubicBezTo>
                      <a:pt x="232410" y="121920"/>
                      <a:pt x="384810" y="198120"/>
                      <a:pt x="477520" y="223520"/>
                    </a:cubicBezTo>
                    <a:cubicBezTo>
                      <a:pt x="543560" y="241300"/>
                      <a:pt x="656590" y="245110"/>
                      <a:pt x="657860" y="241300"/>
                    </a:cubicBezTo>
                    <a:cubicBezTo>
                      <a:pt x="657860" y="238760"/>
                      <a:pt x="568960" y="229870"/>
                      <a:pt x="534670" y="213360"/>
                    </a:cubicBezTo>
                    <a:cubicBezTo>
                      <a:pt x="506730" y="199390"/>
                      <a:pt x="477520" y="177800"/>
                      <a:pt x="464820" y="156210"/>
                    </a:cubicBezTo>
                    <a:cubicBezTo>
                      <a:pt x="455930" y="139700"/>
                      <a:pt x="453390" y="119380"/>
                      <a:pt x="457200" y="102870"/>
                    </a:cubicBezTo>
                    <a:cubicBezTo>
                      <a:pt x="459740" y="86360"/>
                      <a:pt x="469900" y="67310"/>
                      <a:pt x="482600" y="55880"/>
                    </a:cubicBezTo>
                    <a:cubicBezTo>
                      <a:pt x="495300" y="44450"/>
                      <a:pt x="514350" y="36830"/>
                      <a:pt x="530860" y="34290"/>
                    </a:cubicBezTo>
                    <a:cubicBezTo>
                      <a:pt x="548640" y="33020"/>
                      <a:pt x="568960" y="35560"/>
                      <a:pt x="582930" y="46990"/>
                    </a:cubicBezTo>
                    <a:cubicBezTo>
                      <a:pt x="600710" y="59690"/>
                      <a:pt x="622300" y="91440"/>
                      <a:pt x="622300" y="114300"/>
                    </a:cubicBezTo>
                    <a:cubicBezTo>
                      <a:pt x="623570" y="137160"/>
                      <a:pt x="605790" y="171450"/>
                      <a:pt x="589280" y="185420"/>
                    </a:cubicBezTo>
                    <a:cubicBezTo>
                      <a:pt x="575310" y="196850"/>
                      <a:pt x="556260" y="203200"/>
                      <a:pt x="538480" y="201930"/>
                    </a:cubicBezTo>
                    <a:cubicBezTo>
                      <a:pt x="516890" y="199390"/>
                      <a:pt x="482600" y="181610"/>
                      <a:pt x="469900" y="163830"/>
                    </a:cubicBezTo>
                    <a:cubicBezTo>
                      <a:pt x="458470" y="149860"/>
                      <a:pt x="454660" y="129540"/>
                      <a:pt x="455930" y="111760"/>
                    </a:cubicBezTo>
                    <a:cubicBezTo>
                      <a:pt x="457200" y="95250"/>
                      <a:pt x="464820" y="76200"/>
                      <a:pt x="476250" y="63500"/>
                    </a:cubicBezTo>
                    <a:cubicBezTo>
                      <a:pt x="487680" y="50800"/>
                      <a:pt x="505460" y="39370"/>
                      <a:pt x="521970" y="35560"/>
                    </a:cubicBezTo>
                    <a:cubicBezTo>
                      <a:pt x="538480" y="33020"/>
                      <a:pt x="557530" y="34290"/>
                      <a:pt x="575310" y="41910"/>
                    </a:cubicBezTo>
                    <a:cubicBezTo>
                      <a:pt x="601980" y="54610"/>
                      <a:pt x="627380" y="95250"/>
                      <a:pt x="656590" y="116840"/>
                    </a:cubicBezTo>
                    <a:cubicBezTo>
                      <a:pt x="685800" y="139700"/>
                      <a:pt x="727710" y="147320"/>
                      <a:pt x="750570" y="175260"/>
                    </a:cubicBezTo>
                    <a:cubicBezTo>
                      <a:pt x="774700" y="205740"/>
                      <a:pt x="800100" y="257810"/>
                      <a:pt x="795020" y="294640"/>
                    </a:cubicBezTo>
                    <a:cubicBezTo>
                      <a:pt x="789940" y="330200"/>
                      <a:pt x="758190" y="373380"/>
                      <a:pt x="727710" y="389890"/>
                    </a:cubicBezTo>
                    <a:cubicBezTo>
                      <a:pt x="698500" y="407670"/>
                      <a:pt x="660400" y="401320"/>
                      <a:pt x="619760" y="398780"/>
                    </a:cubicBezTo>
                    <a:cubicBezTo>
                      <a:pt x="563880" y="396240"/>
                      <a:pt x="478790" y="382270"/>
                      <a:pt x="424180" y="364490"/>
                    </a:cubicBezTo>
                    <a:cubicBezTo>
                      <a:pt x="381000" y="349250"/>
                      <a:pt x="350520" y="321310"/>
                      <a:pt x="313690" y="306070"/>
                    </a:cubicBezTo>
                    <a:cubicBezTo>
                      <a:pt x="281940" y="293370"/>
                      <a:pt x="254000" y="294640"/>
                      <a:pt x="218440" y="278130"/>
                    </a:cubicBezTo>
                    <a:cubicBezTo>
                      <a:pt x="161290" y="251460"/>
                      <a:pt x="43180" y="184150"/>
                      <a:pt x="16510" y="139700"/>
                    </a:cubicBezTo>
                    <a:cubicBezTo>
                      <a:pt x="1270" y="115570"/>
                      <a:pt x="0" y="87630"/>
                      <a:pt x="7620" y="67310"/>
                    </a:cubicBezTo>
                    <a:cubicBezTo>
                      <a:pt x="15240" y="46990"/>
                      <a:pt x="34290" y="29210"/>
                      <a:pt x="62230" y="19050"/>
                    </a:cubicBezTo>
                    <a:cubicBezTo>
                      <a:pt x="114300" y="0"/>
                      <a:pt x="279400" y="6350"/>
                      <a:pt x="325120" y="27940"/>
                    </a:cubicBezTo>
                    <a:cubicBezTo>
                      <a:pt x="345440" y="36830"/>
                      <a:pt x="355600" y="52070"/>
                      <a:pt x="360680" y="68580"/>
                    </a:cubicBezTo>
                    <a:cubicBezTo>
                      <a:pt x="367030" y="83820"/>
                      <a:pt x="365760" y="107950"/>
                      <a:pt x="360680" y="121920"/>
                    </a:cubicBezTo>
                    <a:cubicBezTo>
                      <a:pt x="356870" y="134620"/>
                      <a:pt x="350520" y="144780"/>
                      <a:pt x="340360" y="152400"/>
                    </a:cubicBezTo>
                    <a:cubicBezTo>
                      <a:pt x="327660" y="162560"/>
                      <a:pt x="289560" y="171450"/>
                      <a:pt x="289560" y="171450"/>
                    </a:cubicBezTo>
                  </a:path>
                </a:pathLst>
              </a:custGeom>
              <a:solidFill>
                <a:srgbClr val="00712D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174" name="Group 174"/>
            <p:cNvGrpSpPr/>
            <p:nvPr/>
          </p:nvGrpSpPr>
          <p:grpSpPr>
            <a:xfrm>
              <a:off x="5168023" y="449999"/>
              <a:ext cx="229918" cy="370046"/>
              <a:chOff x="0" y="0"/>
              <a:chExt cx="643890" cy="1036320"/>
            </a:xfrm>
          </p:grpSpPr>
          <p:sp>
            <p:nvSpPr>
              <p:cNvPr id="175" name="Freeform 175"/>
              <p:cNvSpPr/>
              <p:nvPr/>
            </p:nvSpPr>
            <p:spPr>
              <a:xfrm>
                <a:off x="49530" y="48260"/>
                <a:ext cx="543560" cy="939800"/>
              </a:xfrm>
              <a:custGeom>
                <a:avLst/>
                <a:gdLst/>
                <a:ahLst/>
                <a:cxnLst/>
                <a:rect l="l" t="t" r="r" b="b"/>
                <a:pathLst>
                  <a:path w="543560" h="939800">
                    <a:moveTo>
                      <a:pt x="327660" y="859790"/>
                    </a:moveTo>
                    <a:cubicBezTo>
                      <a:pt x="313690" y="547370"/>
                      <a:pt x="287020" y="543560"/>
                      <a:pt x="270510" y="521970"/>
                    </a:cubicBezTo>
                    <a:cubicBezTo>
                      <a:pt x="250190" y="496570"/>
                      <a:pt x="229870" y="469900"/>
                      <a:pt x="213360" y="435610"/>
                    </a:cubicBezTo>
                    <a:cubicBezTo>
                      <a:pt x="191770" y="387350"/>
                      <a:pt x="186690" y="298450"/>
                      <a:pt x="160020" y="256540"/>
                    </a:cubicBezTo>
                    <a:cubicBezTo>
                      <a:pt x="139700" y="226060"/>
                      <a:pt x="91440" y="219710"/>
                      <a:pt x="85090" y="193040"/>
                    </a:cubicBezTo>
                    <a:cubicBezTo>
                      <a:pt x="78740" y="167640"/>
                      <a:pt x="100330" y="119380"/>
                      <a:pt x="121920" y="99060"/>
                    </a:cubicBezTo>
                    <a:cubicBezTo>
                      <a:pt x="140970" y="80010"/>
                      <a:pt x="166370" y="78740"/>
                      <a:pt x="201930" y="71120"/>
                    </a:cubicBezTo>
                    <a:cubicBezTo>
                      <a:pt x="264160" y="58420"/>
                      <a:pt x="425450" y="40640"/>
                      <a:pt x="474980" y="49530"/>
                    </a:cubicBezTo>
                    <a:cubicBezTo>
                      <a:pt x="492760" y="52070"/>
                      <a:pt x="501650" y="58420"/>
                      <a:pt x="511810" y="66040"/>
                    </a:cubicBezTo>
                    <a:cubicBezTo>
                      <a:pt x="521970" y="74930"/>
                      <a:pt x="530860" y="87630"/>
                      <a:pt x="535940" y="99060"/>
                    </a:cubicBezTo>
                    <a:cubicBezTo>
                      <a:pt x="541020" y="111760"/>
                      <a:pt x="543560" y="127000"/>
                      <a:pt x="543560" y="139700"/>
                    </a:cubicBezTo>
                    <a:cubicBezTo>
                      <a:pt x="542290" y="153670"/>
                      <a:pt x="537210" y="167640"/>
                      <a:pt x="529590" y="179070"/>
                    </a:cubicBezTo>
                    <a:cubicBezTo>
                      <a:pt x="523240" y="190500"/>
                      <a:pt x="511810" y="200660"/>
                      <a:pt x="500380" y="208280"/>
                    </a:cubicBezTo>
                    <a:cubicBezTo>
                      <a:pt x="488950" y="214630"/>
                      <a:pt x="478790" y="218440"/>
                      <a:pt x="461010" y="219710"/>
                    </a:cubicBezTo>
                    <a:cubicBezTo>
                      <a:pt x="422910" y="220980"/>
                      <a:pt x="344170" y="187960"/>
                      <a:pt x="281940" y="182880"/>
                    </a:cubicBezTo>
                    <a:cubicBezTo>
                      <a:pt x="212090" y="177800"/>
                      <a:pt x="106680" y="207010"/>
                      <a:pt x="62230" y="194310"/>
                    </a:cubicBezTo>
                    <a:cubicBezTo>
                      <a:pt x="39370" y="186690"/>
                      <a:pt x="27940" y="175260"/>
                      <a:pt x="17780" y="161290"/>
                    </a:cubicBezTo>
                    <a:cubicBezTo>
                      <a:pt x="7620" y="146050"/>
                      <a:pt x="0" y="124460"/>
                      <a:pt x="1270" y="106680"/>
                    </a:cubicBezTo>
                    <a:cubicBezTo>
                      <a:pt x="1270" y="88900"/>
                      <a:pt x="10160" y="68580"/>
                      <a:pt x="21590" y="54610"/>
                    </a:cubicBezTo>
                    <a:cubicBezTo>
                      <a:pt x="31750" y="40640"/>
                      <a:pt x="49530" y="27940"/>
                      <a:pt x="68580" y="25400"/>
                    </a:cubicBezTo>
                    <a:cubicBezTo>
                      <a:pt x="90170" y="21590"/>
                      <a:pt x="129540" y="29210"/>
                      <a:pt x="147320" y="45720"/>
                    </a:cubicBezTo>
                    <a:cubicBezTo>
                      <a:pt x="165100" y="62230"/>
                      <a:pt x="179070" y="99060"/>
                      <a:pt x="175260" y="123190"/>
                    </a:cubicBezTo>
                    <a:cubicBezTo>
                      <a:pt x="171450" y="147320"/>
                      <a:pt x="146050" y="177800"/>
                      <a:pt x="127000" y="189230"/>
                    </a:cubicBezTo>
                    <a:cubicBezTo>
                      <a:pt x="110490" y="198120"/>
                      <a:pt x="88900" y="199390"/>
                      <a:pt x="71120" y="195580"/>
                    </a:cubicBezTo>
                    <a:cubicBezTo>
                      <a:pt x="54610" y="193040"/>
                      <a:pt x="34290" y="181610"/>
                      <a:pt x="22860" y="167640"/>
                    </a:cubicBezTo>
                    <a:cubicBezTo>
                      <a:pt x="11430" y="154940"/>
                      <a:pt x="2540" y="134620"/>
                      <a:pt x="1270" y="116840"/>
                    </a:cubicBezTo>
                    <a:cubicBezTo>
                      <a:pt x="0" y="99060"/>
                      <a:pt x="6350" y="77470"/>
                      <a:pt x="15240" y="62230"/>
                    </a:cubicBezTo>
                    <a:cubicBezTo>
                      <a:pt x="25400" y="48260"/>
                      <a:pt x="38100" y="36830"/>
                      <a:pt x="59690" y="27940"/>
                    </a:cubicBezTo>
                    <a:cubicBezTo>
                      <a:pt x="99060" y="11430"/>
                      <a:pt x="184150" y="0"/>
                      <a:pt x="251460" y="2540"/>
                    </a:cubicBezTo>
                    <a:cubicBezTo>
                      <a:pt x="328930" y="6350"/>
                      <a:pt x="448310" y="30480"/>
                      <a:pt x="494030" y="55880"/>
                    </a:cubicBezTo>
                    <a:cubicBezTo>
                      <a:pt x="516890" y="68580"/>
                      <a:pt x="528320" y="83820"/>
                      <a:pt x="535940" y="99060"/>
                    </a:cubicBezTo>
                    <a:cubicBezTo>
                      <a:pt x="542290" y="113030"/>
                      <a:pt x="543560" y="127000"/>
                      <a:pt x="543560" y="139700"/>
                    </a:cubicBezTo>
                    <a:cubicBezTo>
                      <a:pt x="542290" y="153670"/>
                      <a:pt x="538480" y="167640"/>
                      <a:pt x="529590" y="179070"/>
                    </a:cubicBezTo>
                    <a:cubicBezTo>
                      <a:pt x="519430" y="193040"/>
                      <a:pt x="505460" y="205740"/>
                      <a:pt x="481330" y="215900"/>
                    </a:cubicBezTo>
                    <a:cubicBezTo>
                      <a:pt x="436880" y="233680"/>
                      <a:pt x="326390" y="243840"/>
                      <a:pt x="273050" y="241300"/>
                    </a:cubicBezTo>
                    <a:cubicBezTo>
                      <a:pt x="238760" y="240030"/>
                      <a:pt x="195580" y="240030"/>
                      <a:pt x="189230" y="224790"/>
                    </a:cubicBezTo>
                    <a:cubicBezTo>
                      <a:pt x="182880" y="208280"/>
                      <a:pt x="234950" y="135890"/>
                      <a:pt x="257810" y="135890"/>
                    </a:cubicBezTo>
                    <a:cubicBezTo>
                      <a:pt x="281940" y="134620"/>
                      <a:pt x="316230" y="191770"/>
                      <a:pt x="331470" y="223520"/>
                    </a:cubicBezTo>
                    <a:cubicBezTo>
                      <a:pt x="345440" y="251460"/>
                      <a:pt x="350520" y="284480"/>
                      <a:pt x="353060" y="313690"/>
                    </a:cubicBezTo>
                    <a:cubicBezTo>
                      <a:pt x="355600" y="340360"/>
                      <a:pt x="341630" y="367030"/>
                      <a:pt x="350520" y="391160"/>
                    </a:cubicBezTo>
                    <a:cubicBezTo>
                      <a:pt x="361950" y="417830"/>
                      <a:pt x="401320" y="434340"/>
                      <a:pt x="422910" y="462280"/>
                    </a:cubicBezTo>
                    <a:cubicBezTo>
                      <a:pt x="445770" y="494030"/>
                      <a:pt x="473710" y="523240"/>
                      <a:pt x="486410" y="571500"/>
                    </a:cubicBezTo>
                    <a:cubicBezTo>
                      <a:pt x="506730" y="648970"/>
                      <a:pt x="495300" y="848360"/>
                      <a:pt x="476250" y="895350"/>
                    </a:cubicBezTo>
                    <a:cubicBezTo>
                      <a:pt x="469900" y="911860"/>
                      <a:pt x="462280" y="916940"/>
                      <a:pt x="450850" y="924560"/>
                    </a:cubicBezTo>
                    <a:cubicBezTo>
                      <a:pt x="436880" y="932180"/>
                      <a:pt x="414020" y="939800"/>
                      <a:pt x="397510" y="937260"/>
                    </a:cubicBezTo>
                    <a:cubicBezTo>
                      <a:pt x="379730" y="934720"/>
                      <a:pt x="359410" y="924560"/>
                      <a:pt x="347980" y="911860"/>
                    </a:cubicBezTo>
                    <a:cubicBezTo>
                      <a:pt x="336550" y="897890"/>
                      <a:pt x="327660" y="859790"/>
                      <a:pt x="327660" y="859790"/>
                    </a:cubicBezTo>
                  </a:path>
                </a:pathLst>
              </a:custGeom>
              <a:solidFill>
                <a:srgbClr val="00712D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176" name="Group 176"/>
            <p:cNvGrpSpPr/>
            <p:nvPr/>
          </p:nvGrpSpPr>
          <p:grpSpPr>
            <a:xfrm>
              <a:off x="5270965" y="1094405"/>
              <a:ext cx="121081" cy="97500"/>
              <a:chOff x="0" y="0"/>
              <a:chExt cx="339090" cy="273050"/>
            </a:xfrm>
          </p:grpSpPr>
          <p:sp>
            <p:nvSpPr>
              <p:cNvPr id="177" name="Freeform 177"/>
              <p:cNvSpPr/>
              <p:nvPr/>
            </p:nvSpPr>
            <p:spPr>
              <a:xfrm>
                <a:off x="44450" y="49530"/>
                <a:ext cx="245110" cy="175260"/>
              </a:xfrm>
              <a:custGeom>
                <a:avLst/>
                <a:gdLst/>
                <a:ahLst/>
                <a:cxnLst/>
                <a:rect l="l" t="t" r="r" b="b"/>
                <a:pathLst>
                  <a:path w="245110" h="175260">
                    <a:moveTo>
                      <a:pt x="96520" y="1270"/>
                    </a:moveTo>
                    <a:cubicBezTo>
                      <a:pt x="228600" y="49530"/>
                      <a:pt x="243840" y="74930"/>
                      <a:pt x="243840" y="95250"/>
                    </a:cubicBezTo>
                    <a:cubicBezTo>
                      <a:pt x="243840" y="116840"/>
                      <a:pt x="227330" y="146050"/>
                      <a:pt x="212090" y="158750"/>
                    </a:cubicBezTo>
                    <a:cubicBezTo>
                      <a:pt x="200660" y="168910"/>
                      <a:pt x="181610" y="173990"/>
                      <a:pt x="166370" y="172720"/>
                    </a:cubicBezTo>
                    <a:cubicBezTo>
                      <a:pt x="151130" y="172720"/>
                      <a:pt x="133350" y="167640"/>
                      <a:pt x="121920" y="156210"/>
                    </a:cubicBezTo>
                    <a:cubicBezTo>
                      <a:pt x="107950" y="143510"/>
                      <a:pt x="92710" y="111760"/>
                      <a:pt x="93980" y="91440"/>
                    </a:cubicBezTo>
                    <a:cubicBezTo>
                      <a:pt x="95250" y="71120"/>
                      <a:pt x="114300" y="41910"/>
                      <a:pt x="132080" y="31750"/>
                    </a:cubicBezTo>
                    <a:cubicBezTo>
                      <a:pt x="149860" y="21590"/>
                      <a:pt x="184150" y="22860"/>
                      <a:pt x="201930" y="30480"/>
                    </a:cubicBezTo>
                    <a:cubicBezTo>
                      <a:pt x="217170" y="36830"/>
                      <a:pt x="229870" y="50800"/>
                      <a:pt x="236220" y="64770"/>
                    </a:cubicBezTo>
                    <a:cubicBezTo>
                      <a:pt x="242570" y="77470"/>
                      <a:pt x="245110" y="97790"/>
                      <a:pt x="242570" y="111760"/>
                    </a:cubicBezTo>
                    <a:cubicBezTo>
                      <a:pt x="240030" y="127000"/>
                      <a:pt x="229870" y="143510"/>
                      <a:pt x="218440" y="153670"/>
                    </a:cubicBezTo>
                    <a:cubicBezTo>
                      <a:pt x="207010" y="163830"/>
                      <a:pt x="193040" y="171450"/>
                      <a:pt x="175260" y="172720"/>
                    </a:cubicBezTo>
                    <a:cubicBezTo>
                      <a:pt x="146050" y="175260"/>
                      <a:pt x="88900" y="163830"/>
                      <a:pt x="59690" y="148590"/>
                    </a:cubicBezTo>
                    <a:cubicBezTo>
                      <a:pt x="36830" y="137160"/>
                      <a:pt x="15240" y="119380"/>
                      <a:pt x="6350" y="101600"/>
                    </a:cubicBezTo>
                    <a:cubicBezTo>
                      <a:pt x="0" y="86360"/>
                      <a:pt x="1270" y="63500"/>
                      <a:pt x="7620" y="48260"/>
                    </a:cubicBezTo>
                    <a:cubicBezTo>
                      <a:pt x="12700" y="31750"/>
                      <a:pt x="27940" y="15240"/>
                      <a:pt x="43180" y="7620"/>
                    </a:cubicBezTo>
                    <a:cubicBezTo>
                      <a:pt x="57150" y="0"/>
                      <a:pt x="96520" y="1270"/>
                      <a:pt x="96520" y="1270"/>
                    </a:cubicBezTo>
                  </a:path>
                </a:pathLst>
              </a:custGeom>
              <a:solidFill>
                <a:srgbClr val="00712D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178" name="Group 178"/>
            <p:cNvGrpSpPr/>
            <p:nvPr/>
          </p:nvGrpSpPr>
          <p:grpSpPr>
            <a:xfrm>
              <a:off x="3822524" y="407371"/>
              <a:ext cx="292953" cy="270732"/>
              <a:chOff x="0" y="0"/>
              <a:chExt cx="820420" cy="758190"/>
            </a:xfrm>
          </p:grpSpPr>
          <p:sp>
            <p:nvSpPr>
              <p:cNvPr id="179" name="Freeform 179"/>
              <p:cNvSpPr/>
              <p:nvPr/>
            </p:nvSpPr>
            <p:spPr>
              <a:xfrm>
                <a:off x="43180" y="48260"/>
                <a:ext cx="728980" cy="661670"/>
              </a:xfrm>
              <a:custGeom>
                <a:avLst/>
                <a:gdLst/>
                <a:ahLst/>
                <a:cxnLst/>
                <a:rect l="l" t="t" r="r" b="b"/>
                <a:pathLst>
                  <a:path w="728980" h="661670">
                    <a:moveTo>
                      <a:pt x="195580" y="488950"/>
                    </a:moveTo>
                    <a:cubicBezTo>
                      <a:pt x="115570" y="529590"/>
                      <a:pt x="77470" y="525780"/>
                      <a:pt x="57150" y="509270"/>
                    </a:cubicBezTo>
                    <a:cubicBezTo>
                      <a:pt x="33020" y="488950"/>
                      <a:pt x="20320" y="440690"/>
                      <a:pt x="16510" y="402590"/>
                    </a:cubicBezTo>
                    <a:cubicBezTo>
                      <a:pt x="11430" y="363220"/>
                      <a:pt x="22860" y="312420"/>
                      <a:pt x="35560" y="278130"/>
                    </a:cubicBezTo>
                    <a:cubicBezTo>
                      <a:pt x="46990" y="248920"/>
                      <a:pt x="62230" y="218440"/>
                      <a:pt x="83820" y="204470"/>
                    </a:cubicBezTo>
                    <a:cubicBezTo>
                      <a:pt x="104140" y="191770"/>
                      <a:pt x="138430" y="186690"/>
                      <a:pt x="158750" y="191770"/>
                    </a:cubicBezTo>
                    <a:cubicBezTo>
                      <a:pt x="176530" y="195580"/>
                      <a:pt x="195580" y="213360"/>
                      <a:pt x="204470" y="227330"/>
                    </a:cubicBezTo>
                    <a:cubicBezTo>
                      <a:pt x="212090" y="238760"/>
                      <a:pt x="215900" y="251460"/>
                      <a:pt x="215900" y="265430"/>
                    </a:cubicBezTo>
                    <a:cubicBezTo>
                      <a:pt x="215900" y="281940"/>
                      <a:pt x="201930" y="320040"/>
                      <a:pt x="198120" y="320040"/>
                    </a:cubicBezTo>
                    <a:cubicBezTo>
                      <a:pt x="194310" y="320040"/>
                      <a:pt x="200660" y="226060"/>
                      <a:pt x="200660" y="226060"/>
                    </a:cubicBezTo>
                    <a:cubicBezTo>
                      <a:pt x="199390" y="226060"/>
                      <a:pt x="200660" y="308610"/>
                      <a:pt x="195580" y="349250"/>
                    </a:cubicBezTo>
                    <a:cubicBezTo>
                      <a:pt x="190500" y="392430"/>
                      <a:pt x="182880" y="453390"/>
                      <a:pt x="167640" y="481330"/>
                    </a:cubicBezTo>
                    <a:cubicBezTo>
                      <a:pt x="160020" y="495300"/>
                      <a:pt x="152400" y="502920"/>
                      <a:pt x="140970" y="510540"/>
                    </a:cubicBezTo>
                    <a:cubicBezTo>
                      <a:pt x="129540" y="516890"/>
                      <a:pt x="116840" y="523240"/>
                      <a:pt x="102870" y="523240"/>
                    </a:cubicBezTo>
                    <a:cubicBezTo>
                      <a:pt x="86360" y="524510"/>
                      <a:pt x="59690" y="516890"/>
                      <a:pt x="45720" y="508000"/>
                    </a:cubicBezTo>
                    <a:cubicBezTo>
                      <a:pt x="33020" y="500380"/>
                      <a:pt x="25400" y="488950"/>
                      <a:pt x="19050" y="477520"/>
                    </a:cubicBezTo>
                    <a:cubicBezTo>
                      <a:pt x="13970" y="466090"/>
                      <a:pt x="6350" y="452120"/>
                      <a:pt x="10160" y="438150"/>
                    </a:cubicBezTo>
                    <a:cubicBezTo>
                      <a:pt x="16510" y="414020"/>
                      <a:pt x="71120" y="384810"/>
                      <a:pt x="86360" y="355600"/>
                    </a:cubicBezTo>
                    <a:cubicBezTo>
                      <a:pt x="97790" y="330200"/>
                      <a:pt x="90170" y="300990"/>
                      <a:pt x="99060" y="275590"/>
                    </a:cubicBezTo>
                    <a:cubicBezTo>
                      <a:pt x="110490" y="248920"/>
                      <a:pt x="127000" y="219710"/>
                      <a:pt x="148590" y="199390"/>
                    </a:cubicBezTo>
                    <a:cubicBezTo>
                      <a:pt x="172720" y="177800"/>
                      <a:pt x="208280" y="160020"/>
                      <a:pt x="240030" y="151130"/>
                    </a:cubicBezTo>
                    <a:cubicBezTo>
                      <a:pt x="271780" y="142240"/>
                      <a:pt x="309880" y="156210"/>
                      <a:pt x="340360" y="146050"/>
                    </a:cubicBezTo>
                    <a:cubicBezTo>
                      <a:pt x="373380" y="135890"/>
                      <a:pt x="398780" y="104140"/>
                      <a:pt x="430530" y="88900"/>
                    </a:cubicBezTo>
                    <a:cubicBezTo>
                      <a:pt x="461010" y="76200"/>
                      <a:pt x="495300" y="73660"/>
                      <a:pt x="525780" y="60960"/>
                    </a:cubicBezTo>
                    <a:cubicBezTo>
                      <a:pt x="556260" y="46990"/>
                      <a:pt x="588010" y="12700"/>
                      <a:pt x="615950" y="6350"/>
                    </a:cubicBezTo>
                    <a:cubicBezTo>
                      <a:pt x="637540" y="0"/>
                      <a:pt x="660400" y="2540"/>
                      <a:pt x="675640" y="8890"/>
                    </a:cubicBezTo>
                    <a:cubicBezTo>
                      <a:pt x="689610" y="13970"/>
                      <a:pt x="699770" y="22860"/>
                      <a:pt x="708660" y="33020"/>
                    </a:cubicBezTo>
                    <a:cubicBezTo>
                      <a:pt x="716280" y="43180"/>
                      <a:pt x="723900" y="55880"/>
                      <a:pt x="726440" y="69850"/>
                    </a:cubicBezTo>
                    <a:cubicBezTo>
                      <a:pt x="727710" y="87630"/>
                      <a:pt x="723900" y="114300"/>
                      <a:pt x="716280" y="129540"/>
                    </a:cubicBezTo>
                    <a:cubicBezTo>
                      <a:pt x="709930" y="142240"/>
                      <a:pt x="701040" y="151130"/>
                      <a:pt x="687070" y="158750"/>
                    </a:cubicBezTo>
                    <a:cubicBezTo>
                      <a:pt x="666750" y="170180"/>
                      <a:pt x="628650" y="166370"/>
                      <a:pt x="595630" y="176530"/>
                    </a:cubicBezTo>
                    <a:cubicBezTo>
                      <a:pt x="551180" y="190500"/>
                      <a:pt x="502920" y="228600"/>
                      <a:pt x="450850" y="240030"/>
                    </a:cubicBezTo>
                    <a:cubicBezTo>
                      <a:pt x="396240" y="254000"/>
                      <a:pt x="308610" y="224790"/>
                      <a:pt x="270510" y="248920"/>
                    </a:cubicBezTo>
                    <a:cubicBezTo>
                      <a:pt x="242570" y="265430"/>
                      <a:pt x="234950" y="299720"/>
                      <a:pt x="222250" y="335280"/>
                    </a:cubicBezTo>
                    <a:cubicBezTo>
                      <a:pt x="204470" y="383540"/>
                      <a:pt x="179070" y="473710"/>
                      <a:pt x="184150" y="511810"/>
                    </a:cubicBezTo>
                    <a:cubicBezTo>
                      <a:pt x="185420" y="530860"/>
                      <a:pt x="201930" y="538480"/>
                      <a:pt x="204470" y="553720"/>
                    </a:cubicBezTo>
                    <a:cubicBezTo>
                      <a:pt x="207010" y="570230"/>
                      <a:pt x="205740" y="593090"/>
                      <a:pt x="196850" y="609600"/>
                    </a:cubicBezTo>
                    <a:cubicBezTo>
                      <a:pt x="184150" y="628650"/>
                      <a:pt x="153670" y="654050"/>
                      <a:pt x="129540" y="657860"/>
                    </a:cubicBezTo>
                    <a:cubicBezTo>
                      <a:pt x="105410" y="661670"/>
                      <a:pt x="67310" y="647700"/>
                      <a:pt x="52070" y="629920"/>
                    </a:cubicBezTo>
                    <a:cubicBezTo>
                      <a:pt x="35560" y="610870"/>
                      <a:pt x="25400" y="572770"/>
                      <a:pt x="31750" y="548640"/>
                    </a:cubicBezTo>
                    <a:cubicBezTo>
                      <a:pt x="36830" y="525780"/>
                      <a:pt x="66040" y="496570"/>
                      <a:pt x="86360" y="487680"/>
                    </a:cubicBezTo>
                    <a:cubicBezTo>
                      <a:pt x="104140" y="478790"/>
                      <a:pt x="125730" y="480060"/>
                      <a:pt x="143510" y="485140"/>
                    </a:cubicBezTo>
                    <a:cubicBezTo>
                      <a:pt x="160020" y="491490"/>
                      <a:pt x="179070" y="502920"/>
                      <a:pt x="189230" y="518160"/>
                    </a:cubicBezTo>
                    <a:cubicBezTo>
                      <a:pt x="200660" y="538480"/>
                      <a:pt x="208280" y="577850"/>
                      <a:pt x="200660" y="600710"/>
                    </a:cubicBezTo>
                    <a:cubicBezTo>
                      <a:pt x="191770" y="623570"/>
                      <a:pt x="162560" y="650240"/>
                      <a:pt x="138430" y="656590"/>
                    </a:cubicBezTo>
                    <a:cubicBezTo>
                      <a:pt x="115570" y="661670"/>
                      <a:pt x="78740" y="652780"/>
                      <a:pt x="58420" y="636270"/>
                    </a:cubicBezTo>
                    <a:cubicBezTo>
                      <a:pt x="34290" y="615950"/>
                      <a:pt x="15240" y="574040"/>
                      <a:pt x="7620" y="535940"/>
                    </a:cubicBezTo>
                    <a:cubicBezTo>
                      <a:pt x="0" y="486410"/>
                      <a:pt x="16510" y="421640"/>
                      <a:pt x="31750" y="360680"/>
                    </a:cubicBezTo>
                    <a:cubicBezTo>
                      <a:pt x="50800" y="287020"/>
                      <a:pt x="78740" y="172720"/>
                      <a:pt x="120650" y="125730"/>
                    </a:cubicBezTo>
                    <a:cubicBezTo>
                      <a:pt x="149860" y="93980"/>
                      <a:pt x="184150" y="83820"/>
                      <a:pt x="224790" y="74930"/>
                    </a:cubicBezTo>
                    <a:cubicBezTo>
                      <a:pt x="276860" y="62230"/>
                      <a:pt x="346710" y="86360"/>
                      <a:pt x="411480" y="76200"/>
                    </a:cubicBezTo>
                    <a:cubicBezTo>
                      <a:pt x="483870" y="64770"/>
                      <a:pt x="585470" y="2540"/>
                      <a:pt x="636270" y="2540"/>
                    </a:cubicBezTo>
                    <a:cubicBezTo>
                      <a:pt x="661670" y="1270"/>
                      <a:pt x="678180" y="7620"/>
                      <a:pt x="693420" y="19050"/>
                    </a:cubicBezTo>
                    <a:cubicBezTo>
                      <a:pt x="708660" y="30480"/>
                      <a:pt x="721360" y="53340"/>
                      <a:pt x="726440" y="69850"/>
                    </a:cubicBezTo>
                    <a:cubicBezTo>
                      <a:pt x="728980" y="83820"/>
                      <a:pt x="727710" y="97790"/>
                      <a:pt x="723900" y="110490"/>
                    </a:cubicBezTo>
                    <a:cubicBezTo>
                      <a:pt x="720090" y="123190"/>
                      <a:pt x="715010" y="133350"/>
                      <a:pt x="703580" y="146050"/>
                    </a:cubicBezTo>
                    <a:cubicBezTo>
                      <a:pt x="685800" y="165100"/>
                      <a:pt x="643890" y="193040"/>
                      <a:pt x="613410" y="207010"/>
                    </a:cubicBezTo>
                    <a:cubicBezTo>
                      <a:pt x="586740" y="219710"/>
                      <a:pt x="563880" y="217170"/>
                      <a:pt x="532130" y="228600"/>
                    </a:cubicBezTo>
                    <a:cubicBezTo>
                      <a:pt x="483870" y="247650"/>
                      <a:pt x="401320" y="300990"/>
                      <a:pt x="351790" y="313690"/>
                    </a:cubicBezTo>
                    <a:cubicBezTo>
                      <a:pt x="318770" y="322580"/>
                      <a:pt x="288290" y="307340"/>
                      <a:pt x="265430" y="322580"/>
                    </a:cubicBezTo>
                    <a:cubicBezTo>
                      <a:pt x="242570" y="337820"/>
                      <a:pt x="237490" y="382270"/>
                      <a:pt x="217170" y="411480"/>
                    </a:cubicBezTo>
                    <a:cubicBezTo>
                      <a:pt x="193040" y="447040"/>
                      <a:pt x="130810" y="519430"/>
                      <a:pt x="129540" y="518160"/>
                    </a:cubicBezTo>
                    <a:cubicBezTo>
                      <a:pt x="128270" y="516890"/>
                      <a:pt x="176530" y="440690"/>
                      <a:pt x="179070" y="441960"/>
                    </a:cubicBezTo>
                    <a:cubicBezTo>
                      <a:pt x="180340" y="443230"/>
                      <a:pt x="168910" y="483870"/>
                      <a:pt x="156210" y="496570"/>
                    </a:cubicBezTo>
                    <a:cubicBezTo>
                      <a:pt x="143510" y="510540"/>
                      <a:pt x="121920" y="521970"/>
                      <a:pt x="102870" y="523240"/>
                    </a:cubicBezTo>
                    <a:cubicBezTo>
                      <a:pt x="85090" y="525780"/>
                      <a:pt x="59690" y="516890"/>
                      <a:pt x="45720" y="508000"/>
                    </a:cubicBezTo>
                    <a:cubicBezTo>
                      <a:pt x="33020" y="500380"/>
                      <a:pt x="25400" y="488950"/>
                      <a:pt x="19050" y="477520"/>
                    </a:cubicBezTo>
                    <a:cubicBezTo>
                      <a:pt x="13970" y="466090"/>
                      <a:pt x="11430" y="452120"/>
                      <a:pt x="10160" y="438150"/>
                    </a:cubicBezTo>
                    <a:cubicBezTo>
                      <a:pt x="8890" y="422910"/>
                      <a:pt x="5080" y="406400"/>
                      <a:pt x="11430" y="391160"/>
                    </a:cubicBezTo>
                    <a:cubicBezTo>
                      <a:pt x="21590" y="368300"/>
                      <a:pt x="64770" y="347980"/>
                      <a:pt x="74930" y="318770"/>
                    </a:cubicBezTo>
                    <a:cubicBezTo>
                      <a:pt x="85090" y="290830"/>
                      <a:pt x="63500" y="236220"/>
                      <a:pt x="69850" y="218440"/>
                    </a:cubicBezTo>
                    <a:cubicBezTo>
                      <a:pt x="72390" y="210820"/>
                      <a:pt x="76200" y="208280"/>
                      <a:pt x="83820" y="204470"/>
                    </a:cubicBezTo>
                    <a:cubicBezTo>
                      <a:pt x="99060" y="196850"/>
                      <a:pt x="137160" y="184150"/>
                      <a:pt x="158750" y="191770"/>
                    </a:cubicBezTo>
                    <a:cubicBezTo>
                      <a:pt x="180340" y="198120"/>
                      <a:pt x="204470" y="227330"/>
                      <a:pt x="212090" y="245110"/>
                    </a:cubicBezTo>
                    <a:cubicBezTo>
                      <a:pt x="218440" y="257810"/>
                      <a:pt x="217170" y="267970"/>
                      <a:pt x="214630" y="284480"/>
                    </a:cubicBezTo>
                    <a:cubicBezTo>
                      <a:pt x="210820" y="316230"/>
                      <a:pt x="199390" y="405130"/>
                      <a:pt x="173990" y="419100"/>
                    </a:cubicBezTo>
                    <a:cubicBezTo>
                      <a:pt x="152400" y="430530"/>
                      <a:pt x="97790" y="406400"/>
                      <a:pt x="87630" y="394970"/>
                    </a:cubicBezTo>
                    <a:cubicBezTo>
                      <a:pt x="83820" y="389890"/>
                      <a:pt x="81280" y="383540"/>
                      <a:pt x="85090" y="378460"/>
                    </a:cubicBezTo>
                    <a:cubicBezTo>
                      <a:pt x="90170" y="368300"/>
                      <a:pt x="133350" y="354330"/>
                      <a:pt x="153670" y="356870"/>
                    </a:cubicBezTo>
                    <a:cubicBezTo>
                      <a:pt x="171450" y="359410"/>
                      <a:pt x="190500" y="372110"/>
                      <a:pt x="201930" y="386080"/>
                    </a:cubicBezTo>
                    <a:cubicBezTo>
                      <a:pt x="212090" y="398780"/>
                      <a:pt x="219710" y="421640"/>
                      <a:pt x="218440" y="438150"/>
                    </a:cubicBezTo>
                    <a:cubicBezTo>
                      <a:pt x="217170" y="455930"/>
                      <a:pt x="195580" y="488950"/>
                      <a:pt x="195580" y="488950"/>
                    </a:cubicBezTo>
                  </a:path>
                </a:pathLst>
              </a:custGeom>
              <a:solidFill>
                <a:srgbClr val="00712D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180" name="Group 180"/>
            <p:cNvGrpSpPr/>
            <p:nvPr/>
          </p:nvGrpSpPr>
          <p:grpSpPr>
            <a:xfrm>
              <a:off x="3845198" y="583324"/>
              <a:ext cx="87977" cy="90244"/>
              <a:chOff x="0" y="0"/>
              <a:chExt cx="246380" cy="252730"/>
            </a:xfrm>
          </p:grpSpPr>
          <p:sp>
            <p:nvSpPr>
              <p:cNvPr id="181" name="Freeform 181"/>
              <p:cNvSpPr/>
              <p:nvPr/>
            </p:nvSpPr>
            <p:spPr>
              <a:xfrm>
                <a:off x="43180" y="49530"/>
                <a:ext cx="148590" cy="154940"/>
              </a:xfrm>
              <a:custGeom>
                <a:avLst/>
                <a:gdLst/>
                <a:ahLst/>
                <a:cxnLst/>
                <a:rect l="l" t="t" r="r" b="b"/>
                <a:pathLst>
                  <a:path w="148590" h="154940">
                    <a:moveTo>
                      <a:pt x="148590" y="53340"/>
                    </a:moveTo>
                    <a:cubicBezTo>
                      <a:pt x="146050" y="107950"/>
                      <a:pt x="123190" y="135890"/>
                      <a:pt x="107950" y="146050"/>
                    </a:cubicBezTo>
                    <a:cubicBezTo>
                      <a:pt x="96520" y="152400"/>
                      <a:pt x="85090" y="154940"/>
                      <a:pt x="72390" y="152400"/>
                    </a:cubicBezTo>
                    <a:cubicBezTo>
                      <a:pt x="53340" y="148590"/>
                      <a:pt x="21590" y="133350"/>
                      <a:pt x="11430" y="115570"/>
                    </a:cubicBezTo>
                    <a:cubicBezTo>
                      <a:pt x="0" y="97790"/>
                      <a:pt x="1270" y="62230"/>
                      <a:pt x="7620" y="44450"/>
                    </a:cubicBezTo>
                    <a:cubicBezTo>
                      <a:pt x="11430" y="31750"/>
                      <a:pt x="20320" y="22860"/>
                      <a:pt x="29210" y="16510"/>
                    </a:cubicBezTo>
                    <a:cubicBezTo>
                      <a:pt x="39370" y="8890"/>
                      <a:pt x="49530" y="2540"/>
                      <a:pt x="62230" y="1270"/>
                    </a:cubicBezTo>
                    <a:cubicBezTo>
                      <a:pt x="81280" y="0"/>
                      <a:pt x="130810" y="22860"/>
                      <a:pt x="130810" y="22860"/>
                    </a:cubicBezTo>
                  </a:path>
                </a:pathLst>
              </a:custGeom>
              <a:solidFill>
                <a:srgbClr val="00712D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182" name="Group 182"/>
            <p:cNvGrpSpPr/>
            <p:nvPr/>
          </p:nvGrpSpPr>
          <p:grpSpPr>
            <a:xfrm>
              <a:off x="5269151" y="1235440"/>
              <a:ext cx="273453" cy="559151"/>
              <a:chOff x="0" y="0"/>
              <a:chExt cx="765810" cy="1565910"/>
            </a:xfrm>
          </p:grpSpPr>
          <p:sp>
            <p:nvSpPr>
              <p:cNvPr id="183" name="Freeform 183"/>
              <p:cNvSpPr/>
              <p:nvPr/>
            </p:nvSpPr>
            <p:spPr>
              <a:xfrm>
                <a:off x="48260" y="48260"/>
                <a:ext cx="678180" cy="1466850"/>
              </a:xfrm>
              <a:custGeom>
                <a:avLst/>
                <a:gdLst/>
                <a:ahLst/>
                <a:cxnLst/>
                <a:rect l="l" t="t" r="r" b="b"/>
                <a:pathLst>
                  <a:path w="678180" h="1466850">
                    <a:moveTo>
                      <a:pt x="464820" y="1189990"/>
                    </a:moveTo>
                    <a:cubicBezTo>
                      <a:pt x="299720" y="1223010"/>
                      <a:pt x="284480" y="1249680"/>
                      <a:pt x="273050" y="1273810"/>
                    </a:cubicBezTo>
                    <a:cubicBezTo>
                      <a:pt x="260350" y="1300480"/>
                      <a:pt x="267970" y="1336040"/>
                      <a:pt x="257810" y="1363980"/>
                    </a:cubicBezTo>
                    <a:cubicBezTo>
                      <a:pt x="246380" y="1391920"/>
                      <a:pt x="229870" y="1424940"/>
                      <a:pt x="207010" y="1442720"/>
                    </a:cubicBezTo>
                    <a:cubicBezTo>
                      <a:pt x="185420" y="1457960"/>
                      <a:pt x="152400" y="1465580"/>
                      <a:pt x="125730" y="1465580"/>
                    </a:cubicBezTo>
                    <a:cubicBezTo>
                      <a:pt x="100330" y="1466850"/>
                      <a:pt x="69850" y="1459230"/>
                      <a:pt x="49530" y="1446530"/>
                    </a:cubicBezTo>
                    <a:cubicBezTo>
                      <a:pt x="33020" y="1436370"/>
                      <a:pt x="16510" y="1419860"/>
                      <a:pt x="8890" y="1403350"/>
                    </a:cubicBezTo>
                    <a:cubicBezTo>
                      <a:pt x="2540" y="1390650"/>
                      <a:pt x="1270" y="1376680"/>
                      <a:pt x="2540" y="1363980"/>
                    </a:cubicBezTo>
                    <a:cubicBezTo>
                      <a:pt x="2540" y="1351280"/>
                      <a:pt x="7620" y="1337310"/>
                      <a:pt x="15240" y="1325880"/>
                    </a:cubicBezTo>
                    <a:cubicBezTo>
                      <a:pt x="21590" y="1314450"/>
                      <a:pt x="27940" y="1308100"/>
                      <a:pt x="44450" y="1297940"/>
                    </a:cubicBezTo>
                    <a:cubicBezTo>
                      <a:pt x="83820" y="1273810"/>
                      <a:pt x="223520" y="1229360"/>
                      <a:pt x="283210" y="1217930"/>
                    </a:cubicBezTo>
                    <a:cubicBezTo>
                      <a:pt x="317500" y="1210310"/>
                      <a:pt x="344170" y="1223010"/>
                      <a:pt x="367030" y="1211580"/>
                    </a:cubicBezTo>
                    <a:cubicBezTo>
                      <a:pt x="391160" y="1198880"/>
                      <a:pt x="414020" y="1168400"/>
                      <a:pt x="422910" y="1143000"/>
                    </a:cubicBezTo>
                    <a:cubicBezTo>
                      <a:pt x="431800" y="1120140"/>
                      <a:pt x="419100" y="1092200"/>
                      <a:pt x="425450" y="1065530"/>
                    </a:cubicBezTo>
                    <a:cubicBezTo>
                      <a:pt x="433070" y="1033780"/>
                      <a:pt x="462280" y="1013460"/>
                      <a:pt x="472440" y="966470"/>
                    </a:cubicBezTo>
                    <a:cubicBezTo>
                      <a:pt x="494030" y="873760"/>
                      <a:pt x="459740" y="618490"/>
                      <a:pt x="468630" y="528320"/>
                    </a:cubicBezTo>
                    <a:cubicBezTo>
                      <a:pt x="473710" y="486410"/>
                      <a:pt x="485140" y="476250"/>
                      <a:pt x="488950" y="439420"/>
                    </a:cubicBezTo>
                    <a:cubicBezTo>
                      <a:pt x="496570" y="374650"/>
                      <a:pt x="499110" y="240030"/>
                      <a:pt x="491490" y="175260"/>
                    </a:cubicBezTo>
                    <a:cubicBezTo>
                      <a:pt x="486410" y="135890"/>
                      <a:pt x="466090" y="109220"/>
                      <a:pt x="468630" y="82550"/>
                    </a:cubicBezTo>
                    <a:cubicBezTo>
                      <a:pt x="469900" y="62230"/>
                      <a:pt x="477520" y="44450"/>
                      <a:pt x="491490" y="31750"/>
                    </a:cubicBezTo>
                    <a:cubicBezTo>
                      <a:pt x="508000" y="15240"/>
                      <a:pt x="544830" y="0"/>
                      <a:pt x="567690" y="3810"/>
                    </a:cubicBezTo>
                    <a:cubicBezTo>
                      <a:pt x="591820" y="6350"/>
                      <a:pt x="622300" y="31750"/>
                      <a:pt x="635000" y="52070"/>
                    </a:cubicBezTo>
                    <a:cubicBezTo>
                      <a:pt x="643890" y="67310"/>
                      <a:pt x="645160" y="90170"/>
                      <a:pt x="641350" y="106680"/>
                    </a:cubicBezTo>
                    <a:cubicBezTo>
                      <a:pt x="638810" y="124460"/>
                      <a:pt x="627380" y="143510"/>
                      <a:pt x="613410" y="154940"/>
                    </a:cubicBezTo>
                    <a:cubicBezTo>
                      <a:pt x="600710" y="167640"/>
                      <a:pt x="581660" y="177800"/>
                      <a:pt x="562610" y="177800"/>
                    </a:cubicBezTo>
                    <a:cubicBezTo>
                      <a:pt x="539750" y="176530"/>
                      <a:pt x="502920" y="161290"/>
                      <a:pt x="487680" y="144780"/>
                    </a:cubicBezTo>
                    <a:cubicBezTo>
                      <a:pt x="474980" y="130810"/>
                      <a:pt x="468630" y="109220"/>
                      <a:pt x="468630" y="91440"/>
                    </a:cubicBezTo>
                    <a:cubicBezTo>
                      <a:pt x="468630" y="74930"/>
                      <a:pt x="472440" y="53340"/>
                      <a:pt x="485140" y="38100"/>
                    </a:cubicBezTo>
                    <a:cubicBezTo>
                      <a:pt x="500380" y="21590"/>
                      <a:pt x="534670" y="1270"/>
                      <a:pt x="558800" y="2540"/>
                    </a:cubicBezTo>
                    <a:cubicBezTo>
                      <a:pt x="582930" y="3810"/>
                      <a:pt x="612140" y="19050"/>
                      <a:pt x="629920" y="43180"/>
                    </a:cubicBezTo>
                    <a:cubicBezTo>
                      <a:pt x="655320" y="78740"/>
                      <a:pt x="659130" y="140970"/>
                      <a:pt x="665480" y="222250"/>
                    </a:cubicBezTo>
                    <a:cubicBezTo>
                      <a:pt x="678180" y="384810"/>
                      <a:pt x="668020" y="828040"/>
                      <a:pt x="638810" y="965200"/>
                    </a:cubicBezTo>
                    <a:cubicBezTo>
                      <a:pt x="627380" y="1018540"/>
                      <a:pt x="603250" y="1037590"/>
                      <a:pt x="594360" y="1074420"/>
                    </a:cubicBezTo>
                    <a:cubicBezTo>
                      <a:pt x="586740" y="1107440"/>
                      <a:pt x="595630" y="1141730"/>
                      <a:pt x="588010" y="1173480"/>
                    </a:cubicBezTo>
                    <a:cubicBezTo>
                      <a:pt x="580390" y="1205230"/>
                      <a:pt x="567690" y="1239520"/>
                      <a:pt x="548640" y="1264920"/>
                    </a:cubicBezTo>
                    <a:cubicBezTo>
                      <a:pt x="529590" y="1290320"/>
                      <a:pt x="502920" y="1310640"/>
                      <a:pt x="474980" y="1329690"/>
                    </a:cubicBezTo>
                    <a:cubicBezTo>
                      <a:pt x="447040" y="1348740"/>
                      <a:pt x="420370" y="1363980"/>
                      <a:pt x="381000" y="1377950"/>
                    </a:cubicBezTo>
                    <a:cubicBezTo>
                      <a:pt x="325120" y="1397000"/>
                      <a:pt x="213360" y="1398270"/>
                      <a:pt x="161290" y="1416050"/>
                    </a:cubicBezTo>
                    <a:cubicBezTo>
                      <a:pt x="129540" y="1427480"/>
                      <a:pt x="110490" y="1451610"/>
                      <a:pt x="90170" y="1455420"/>
                    </a:cubicBezTo>
                    <a:cubicBezTo>
                      <a:pt x="74930" y="1456690"/>
                      <a:pt x="62230" y="1452880"/>
                      <a:pt x="49530" y="1446530"/>
                    </a:cubicBezTo>
                    <a:cubicBezTo>
                      <a:pt x="38100" y="1441450"/>
                      <a:pt x="26670" y="1433830"/>
                      <a:pt x="19050" y="1421130"/>
                    </a:cubicBezTo>
                    <a:cubicBezTo>
                      <a:pt x="8890" y="1407160"/>
                      <a:pt x="0" y="1383030"/>
                      <a:pt x="2540" y="1363980"/>
                    </a:cubicBezTo>
                    <a:cubicBezTo>
                      <a:pt x="3810" y="1344930"/>
                      <a:pt x="12700" y="1324610"/>
                      <a:pt x="27940" y="1309370"/>
                    </a:cubicBezTo>
                    <a:cubicBezTo>
                      <a:pt x="45720" y="1291590"/>
                      <a:pt x="93980" y="1290320"/>
                      <a:pt x="113030" y="1267460"/>
                    </a:cubicBezTo>
                    <a:cubicBezTo>
                      <a:pt x="133350" y="1242060"/>
                      <a:pt x="127000" y="1193800"/>
                      <a:pt x="143510" y="1160780"/>
                    </a:cubicBezTo>
                    <a:cubicBezTo>
                      <a:pt x="160020" y="1129030"/>
                      <a:pt x="180340" y="1094740"/>
                      <a:pt x="213360" y="1074420"/>
                    </a:cubicBezTo>
                    <a:cubicBezTo>
                      <a:pt x="257810" y="1046480"/>
                      <a:pt x="345440" y="1036320"/>
                      <a:pt x="398780" y="1033780"/>
                    </a:cubicBezTo>
                    <a:cubicBezTo>
                      <a:pt x="438150" y="1031240"/>
                      <a:pt x="478790" y="1032510"/>
                      <a:pt x="501650" y="1042670"/>
                    </a:cubicBezTo>
                    <a:cubicBezTo>
                      <a:pt x="515620" y="1047750"/>
                      <a:pt x="523240" y="1055370"/>
                      <a:pt x="529590" y="1066800"/>
                    </a:cubicBezTo>
                    <a:cubicBezTo>
                      <a:pt x="538480" y="1080770"/>
                      <a:pt x="544830" y="1103630"/>
                      <a:pt x="543560" y="1121410"/>
                    </a:cubicBezTo>
                    <a:cubicBezTo>
                      <a:pt x="541020" y="1137920"/>
                      <a:pt x="529590" y="1159510"/>
                      <a:pt x="516890" y="1170940"/>
                    </a:cubicBezTo>
                    <a:cubicBezTo>
                      <a:pt x="504190" y="1182370"/>
                      <a:pt x="464820" y="1189990"/>
                      <a:pt x="464820" y="1189990"/>
                    </a:cubicBezTo>
                  </a:path>
                </a:pathLst>
              </a:custGeom>
              <a:solidFill>
                <a:srgbClr val="00712D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184" name="Group 184"/>
            <p:cNvGrpSpPr/>
            <p:nvPr/>
          </p:nvGrpSpPr>
          <p:grpSpPr>
            <a:xfrm>
              <a:off x="5455535" y="1346545"/>
              <a:ext cx="224930" cy="178674"/>
              <a:chOff x="0" y="0"/>
              <a:chExt cx="629920" cy="500380"/>
            </a:xfrm>
          </p:grpSpPr>
          <p:sp>
            <p:nvSpPr>
              <p:cNvPr id="185" name="Freeform 185"/>
              <p:cNvSpPr/>
              <p:nvPr/>
            </p:nvSpPr>
            <p:spPr>
              <a:xfrm>
                <a:off x="48260" y="41910"/>
                <a:ext cx="535940" cy="410210"/>
              </a:xfrm>
              <a:custGeom>
                <a:avLst/>
                <a:gdLst/>
                <a:ahLst/>
                <a:cxnLst/>
                <a:rect l="l" t="t" r="r" b="b"/>
                <a:pathLst>
                  <a:path w="535940" h="410210">
                    <a:moveTo>
                      <a:pt x="12700" y="289560"/>
                    </a:moveTo>
                    <a:cubicBezTo>
                      <a:pt x="72390" y="196850"/>
                      <a:pt x="100330" y="158750"/>
                      <a:pt x="130810" y="140970"/>
                    </a:cubicBezTo>
                    <a:cubicBezTo>
                      <a:pt x="158750" y="124460"/>
                      <a:pt x="193040" y="132080"/>
                      <a:pt x="227330" y="116840"/>
                    </a:cubicBezTo>
                    <a:cubicBezTo>
                      <a:pt x="273050" y="95250"/>
                      <a:pt x="326390" y="19050"/>
                      <a:pt x="375920" y="8890"/>
                    </a:cubicBezTo>
                    <a:cubicBezTo>
                      <a:pt x="417830" y="0"/>
                      <a:pt x="478790" y="13970"/>
                      <a:pt x="504190" y="36830"/>
                    </a:cubicBezTo>
                    <a:cubicBezTo>
                      <a:pt x="524510" y="55880"/>
                      <a:pt x="535940" y="93980"/>
                      <a:pt x="529590" y="119380"/>
                    </a:cubicBezTo>
                    <a:cubicBezTo>
                      <a:pt x="523240" y="149860"/>
                      <a:pt x="494030" y="181610"/>
                      <a:pt x="454660" y="203200"/>
                    </a:cubicBezTo>
                    <a:cubicBezTo>
                      <a:pt x="388620" y="240030"/>
                      <a:pt x="203200" y="270510"/>
                      <a:pt x="138430" y="256540"/>
                    </a:cubicBezTo>
                    <a:cubicBezTo>
                      <a:pt x="106680" y="248920"/>
                      <a:pt x="83820" y="229870"/>
                      <a:pt x="72390" y="212090"/>
                    </a:cubicBezTo>
                    <a:cubicBezTo>
                      <a:pt x="62230" y="195580"/>
                      <a:pt x="60960" y="175260"/>
                      <a:pt x="63500" y="157480"/>
                    </a:cubicBezTo>
                    <a:cubicBezTo>
                      <a:pt x="66040" y="140970"/>
                      <a:pt x="74930" y="120650"/>
                      <a:pt x="88900" y="109220"/>
                    </a:cubicBezTo>
                    <a:cubicBezTo>
                      <a:pt x="105410" y="95250"/>
                      <a:pt x="143510" y="85090"/>
                      <a:pt x="165100" y="87630"/>
                    </a:cubicBezTo>
                    <a:cubicBezTo>
                      <a:pt x="182880" y="90170"/>
                      <a:pt x="200660" y="102870"/>
                      <a:pt x="212090" y="115570"/>
                    </a:cubicBezTo>
                    <a:cubicBezTo>
                      <a:pt x="223520" y="128270"/>
                      <a:pt x="232410" y="147320"/>
                      <a:pt x="232410" y="166370"/>
                    </a:cubicBezTo>
                    <a:cubicBezTo>
                      <a:pt x="232410" y="187960"/>
                      <a:pt x="215900" y="223520"/>
                      <a:pt x="199390" y="238760"/>
                    </a:cubicBezTo>
                    <a:cubicBezTo>
                      <a:pt x="185420" y="251460"/>
                      <a:pt x="165100" y="256540"/>
                      <a:pt x="147320" y="256540"/>
                    </a:cubicBezTo>
                    <a:cubicBezTo>
                      <a:pt x="130810" y="256540"/>
                      <a:pt x="110490" y="251460"/>
                      <a:pt x="96520" y="238760"/>
                    </a:cubicBezTo>
                    <a:cubicBezTo>
                      <a:pt x="80010" y="224790"/>
                      <a:pt x="63500" y="189230"/>
                      <a:pt x="62230" y="167640"/>
                    </a:cubicBezTo>
                    <a:cubicBezTo>
                      <a:pt x="62230" y="148590"/>
                      <a:pt x="71120" y="129540"/>
                      <a:pt x="82550" y="116840"/>
                    </a:cubicBezTo>
                    <a:cubicBezTo>
                      <a:pt x="92710" y="102870"/>
                      <a:pt x="110490" y="96520"/>
                      <a:pt x="128270" y="87630"/>
                    </a:cubicBezTo>
                    <a:cubicBezTo>
                      <a:pt x="152400" y="77470"/>
                      <a:pt x="185420" y="68580"/>
                      <a:pt x="214630" y="63500"/>
                    </a:cubicBezTo>
                    <a:cubicBezTo>
                      <a:pt x="241300" y="59690"/>
                      <a:pt x="269240" y="57150"/>
                      <a:pt x="297180" y="62230"/>
                    </a:cubicBezTo>
                    <a:cubicBezTo>
                      <a:pt x="327660" y="67310"/>
                      <a:pt x="367030" y="74930"/>
                      <a:pt x="387350" y="93980"/>
                    </a:cubicBezTo>
                    <a:cubicBezTo>
                      <a:pt x="406400" y="113030"/>
                      <a:pt x="427990" y="152400"/>
                      <a:pt x="419100" y="177800"/>
                    </a:cubicBezTo>
                    <a:cubicBezTo>
                      <a:pt x="407670" y="212090"/>
                      <a:pt x="326390" y="245110"/>
                      <a:pt x="283210" y="266700"/>
                    </a:cubicBezTo>
                    <a:cubicBezTo>
                      <a:pt x="248920" y="284480"/>
                      <a:pt x="210820" y="284480"/>
                      <a:pt x="185420" y="304800"/>
                    </a:cubicBezTo>
                    <a:cubicBezTo>
                      <a:pt x="161290" y="325120"/>
                      <a:pt x="152400" y="368300"/>
                      <a:pt x="134620" y="384810"/>
                    </a:cubicBezTo>
                    <a:cubicBezTo>
                      <a:pt x="124460" y="396240"/>
                      <a:pt x="114300" y="401320"/>
                      <a:pt x="102870" y="405130"/>
                    </a:cubicBezTo>
                    <a:cubicBezTo>
                      <a:pt x="91440" y="408940"/>
                      <a:pt x="78740" y="410210"/>
                      <a:pt x="66040" y="407670"/>
                    </a:cubicBezTo>
                    <a:cubicBezTo>
                      <a:pt x="49530" y="403860"/>
                      <a:pt x="27940" y="391160"/>
                      <a:pt x="17780" y="378460"/>
                    </a:cubicBezTo>
                    <a:cubicBezTo>
                      <a:pt x="8890" y="368300"/>
                      <a:pt x="3810" y="356870"/>
                      <a:pt x="2540" y="344170"/>
                    </a:cubicBezTo>
                    <a:cubicBezTo>
                      <a:pt x="0" y="328930"/>
                      <a:pt x="12700" y="289560"/>
                      <a:pt x="12700" y="289560"/>
                    </a:cubicBezTo>
                  </a:path>
                </a:pathLst>
              </a:custGeom>
              <a:solidFill>
                <a:srgbClr val="00712D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186" name="Group 186"/>
            <p:cNvGrpSpPr/>
            <p:nvPr/>
          </p:nvGrpSpPr>
          <p:grpSpPr>
            <a:xfrm>
              <a:off x="5439209" y="1149731"/>
              <a:ext cx="100674" cy="205884"/>
              <a:chOff x="0" y="0"/>
              <a:chExt cx="281940" cy="576580"/>
            </a:xfrm>
          </p:grpSpPr>
          <p:sp>
            <p:nvSpPr>
              <p:cNvPr id="187" name="Freeform 187"/>
              <p:cNvSpPr/>
              <p:nvPr/>
            </p:nvSpPr>
            <p:spPr>
              <a:xfrm>
                <a:off x="50800" y="48260"/>
                <a:ext cx="186690" cy="477520"/>
              </a:xfrm>
              <a:custGeom>
                <a:avLst/>
                <a:gdLst/>
                <a:ahLst/>
                <a:cxnLst/>
                <a:rect l="l" t="t" r="r" b="b"/>
                <a:pathLst>
                  <a:path w="186690" h="477520">
                    <a:moveTo>
                      <a:pt x="0" y="384810"/>
                    </a:moveTo>
                    <a:cubicBezTo>
                      <a:pt x="31750" y="38100"/>
                      <a:pt x="40640" y="25400"/>
                      <a:pt x="54610" y="15240"/>
                    </a:cubicBezTo>
                    <a:cubicBezTo>
                      <a:pt x="69850" y="5080"/>
                      <a:pt x="92710" y="0"/>
                      <a:pt x="109220" y="2540"/>
                    </a:cubicBezTo>
                    <a:cubicBezTo>
                      <a:pt x="127000" y="3810"/>
                      <a:pt x="148590" y="17780"/>
                      <a:pt x="160020" y="29210"/>
                    </a:cubicBezTo>
                    <a:cubicBezTo>
                      <a:pt x="168910" y="38100"/>
                      <a:pt x="173990" y="48260"/>
                      <a:pt x="177800" y="62230"/>
                    </a:cubicBezTo>
                    <a:cubicBezTo>
                      <a:pt x="182880" y="83820"/>
                      <a:pt x="184150" y="124460"/>
                      <a:pt x="180340" y="148590"/>
                    </a:cubicBezTo>
                    <a:cubicBezTo>
                      <a:pt x="177800" y="167640"/>
                      <a:pt x="175260" y="184150"/>
                      <a:pt x="163830" y="196850"/>
                    </a:cubicBezTo>
                    <a:cubicBezTo>
                      <a:pt x="149860" y="212090"/>
                      <a:pt x="116840" y="227330"/>
                      <a:pt x="95250" y="228600"/>
                    </a:cubicBezTo>
                    <a:cubicBezTo>
                      <a:pt x="78740" y="228600"/>
                      <a:pt x="59690" y="219710"/>
                      <a:pt x="48260" y="209550"/>
                    </a:cubicBezTo>
                    <a:cubicBezTo>
                      <a:pt x="35560" y="199390"/>
                      <a:pt x="24130" y="182880"/>
                      <a:pt x="21590" y="165100"/>
                    </a:cubicBezTo>
                    <a:cubicBezTo>
                      <a:pt x="19050" y="144780"/>
                      <a:pt x="26670" y="109220"/>
                      <a:pt x="41910" y="92710"/>
                    </a:cubicBezTo>
                    <a:cubicBezTo>
                      <a:pt x="57150" y="77470"/>
                      <a:pt x="91440" y="66040"/>
                      <a:pt x="113030" y="69850"/>
                    </a:cubicBezTo>
                    <a:cubicBezTo>
                      <a:pt x="134620" y="72390"/>
                      <a:pt x="163830" y="95250"/>
                      <a:pt x="172720" y="114300"/>
                    </a:cubicBezTo>
                    <a:cubicBezTo>
                      <a:pt x="181610" y="134620"/>
                      <a:pt x="177800" y="171450"/>
                      <a:pt x="168910" y="189230"/>
                    </a:cubicBezTo>
                    <a:cubicBezTo>
                      <a:pt x="161290" y="205740"/>
                      <a:pt x="144780" y="217170"/>
                      <a:pt x="129540" y="223520"/>
                    </a:cubicBezTo>
                    <a:cubicBezTo>
                      <a:pt x="114300" y="228600"/>
                      <a:pt x="93980" y="229870"/>
                      <a:pt x="78740" y="226060"/>
                    </a:cubicBezTo>
                    <a:cubicBezTo>
                      <a:pt x="62230" y="220980"/>
                      <a:pt x="45720" y="209550"/>
                      <a:pt x="35560" y="196850"/>
                    </a:cubicBezTo>
                    <a:cubicBezTo>
                      <a:pt x="26670" y="184150"/>
                      <a:pt x="22860" y="167640"/>
                      <a:pt x="19050" y="148590"/>
                    </a:cubicBezTo>
                    <a:cubicBezTo>
                      <a:pt x="16510" y="124460"/>
                      <a:pt x="15240" y="85090"/>
                      <a:pt x="22860" y="62230"/>
                    </a:cubicBezTo>
                    <a:cubicBezTo>
                      <a:pt x="29210" y="43180"/>
                      <a:pt x="39370" y="25400"/>
                      <a:pt x="54610" y="15240"/>
                    </a:cubicBezTo>
                    <a:cubicBezTo>
                      <a:pt x="72390" y="5080"/>
                      <a:pt x="107950" y="0"/>
                      <a:pt x="128270" y="6350"/>
                    </a:cubicBezTo>
                    <a:cubicBezTo>
                      <a:pt x="146050" y="12700"/>
                      <a:pt x="161290" y="24130"/>
                      <a:pt x="170180" y="44450"/>
                    </a:cubicBezTo>
                    <a:cubicBezTo>
                      <a:pt x="186690" y="80010"/>
                      <a:pt x="179070" y="158750"/>
                      <a:pt x="176530" y="217170"/>
                    </a:cubicBezTo>
                    <a:cubicBezTo>
                      <a:pt x="173990" y="280670"/>
                      <a:pt x="167640" y="369570"/>
                      <a:pt x="153670" y="411480"/>
                    </a:cubicBezTo>
                    <a:cubicBezTo>
                      <a:pt x="146050" y="433070"/>
                      <a:pt x="139700" y="448310"/>
                      <a:pt x="125730" y="458470"/>
                    </a:cubicBezTo>
                    <a:cubicBezTo>
                      <a:pt x="113030" y="469900"/>
                      <a:pt x="91440" y="477520"/>
                      <a:pt x="73660" y="476250"/>
                    </a:cubicBezTo>
                    <a:cubicBezTo>
                      <a:pt x="53340" y="473710"/>
                      <a:pt x="22860" y="455930"/>
                      <a:pt x="11430" y="439420"/>
                    </a:cubicBezTo>
                    <a:cubicBezTo>
                      <a:pt x="1270" y="425450"/>
                      <a:pt x="0" y="384810"/>
                      <a:pt x="0" y="384810"/>
                    </a:cubicBezTo>
                  </a:path>
                </a:pathLst>
              </a:custGeom>
              <a:solidFill>
                <a:srgbClr val="00712D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188" name="Group 188"/>
            <p:cNvGrpSpPr/>
            <p:nvPr/>
          </p:nvGrpSpPr>
          <p:grpSpPr>
            <a:xfrm>
              <a:off x="3125059" y="238673"/>
              <a:ext cx="182302" cy="211779"/>
              <a:chOff x="0" y="0"/>
              <a:chExt cx="510540" cy="593090"/>
            </a:xfrm>
          </p:grpSpPr>
          <p:sp>
            <p:nvSpPr>
              <p:cNvPr id="189" name="Freeform 189"/>
              <p:cNvSpPr/>
              <p:nvPr/>
            </p:nvSpPr>
            <p:spPr>
              <a:xfrm>
                <a:off x="41910" y="50800"/>
                <a:ext cx="426720" cy="494030"/>
              </a:xfrm>
              <a:custGeom>
                <a:avLst/>
                <a:gdLst/>
                <a:ahLst/>
                <a:cxnLst/>
                <a:rect l="l" t="t" r="r" b="b"/>
                <a:pathLst>
                  <a:path w="426720" h="494030">
                    <a:moveTo>
                      <a:pt x="264160" y="201930"/>
                    </a:moveTo>
                    <a:cubicBezTo>
                      <a:pt x="176530" y="224790"/>
                      <a:pt x="170180" y="208280"/>
                      <a:pt x="165100" y="193040"/>
                    </a:cubicBezTo>
                    <a:cubicBezTo>
                      <a:pt x="157480" y="173990"/>
                      <a:pt x="157480" y="123190"/>
                      <a:pt x="152400" y="123190"/>
                    </a:cubicBezTo>
                    <a:cubicBezTo>
                      <a:pt x="147320" y="123190"/>
                      <a:pt x="149860" y="181610"/>
                      <a:pt x="134620" y="198120"/>
                    </a:cubicBezTo>
                    <a:cubicBezTo>
                      <a:pt x="120650" y="213360"/>
                      <a:pt x="88900" y="222250"/>
                      <a:pt x="71120" y="222250"/>
                    </a:cubicBezTo>
                    <a:cubicBezTo>
                      <a:pt x="55880" y="220980"/>
                      <a:pt x="41910" y="214630"/>
                      <a:pt x="33020" y="207010"/>
                    </a:cubicBezTo>
                    <a:cubicBezTo>
                      <a:pt x="24130" y="199390"/>
                      <a:pt x="17780" y="191770"/>
                      <a:pt x="13970" y="180340"/>
                    </a:cubicBezTo>
                    <a:cubicBezTo>
                      <a:pt x="7620" y="163830"/>
                      <a:pt x="0" y="134620"/>
                      <a:pt x="8890" y="116840"/>
                    </a:cubicBezTo>
                    <a:cubicBezTo>
                      <a:pt x="20320" y="95250"/>
                      <a:pt x="69850" y="73660"/>
                      <a:pt x="92710" y="67310"/>
                    </a:cubicBezTo>
                    <a:cubicBezTo>
                      <a:pt x="107950" y="63500"/>
                      <a:pt x="120650" y="63500"/>
                      <a:pt x="130810" y="67310"/>
                    </a:cubicBezTo>
                    <a:cubicBezTo>
                      <a:pt x="139700" y="71120"/>
                      <a:pt x="148590" y="74930"/>
                      <a:pt x="153670" y="85090"/>
                    </a:cubicBezTo>
                    <a:cubicBezTo>
                      <a:pt x="166370" y="105410"/>
                      <a:pt x="171450" y="168910"/>
                      <a:pt x="167640" y="196850"/>
                    </a:cubicBezTo>
                    <a:cubicBezTo>
                      <a:pt x="163830" y="215900"/>
                      <a:pt x="157480" y="229870"/>
                      <a:pt x="146050" y="240030"/>
                    </a:cubicBezTo>
                    <a:cubicBezTo>
                      <a:pt x="132080" y="252730"/>
                      <a:pt x="106680" y="260350"/>
                      <a:pt x="87630" y="260350"/>
                    </a:cubicBezTo>
                    <a:cubicBezTo>
                      <a:pt x="68580" y="261620"/>
                      <a:pt x="41910" y="255270"/>
                      <a:pt x="29210" y="241300"/>
                    </a:cubicBezTo>
                    <a:cubicBezTo>
                      <a:pt x="15240" y="226060"/>
                      <a:pt x="5080" y="189230"/>
                      <a:pt x="10160" y="166370"/>
                    </a:cubicBezTo>
                    <a:cubicBezTo>
                      <a:pt x="13970" y="143510"/>
                      <a:pt x="39370" y="109220"/>
                      <a:pt x="55880" y="102870"/>
                    </a:cubicBezTo>
                    <a:cubicBezTo>
                      <a:pt x="66040" y="97790"/>
                      <a:pt x="83820" y="102870"/>
                      <a:pt x="88900" y="109220"/>
                    </a:cubicBezTo>
                    <a:cubicBezTo>
                      <a:pt x="93980" y="115570"/>
                      <a:pt x="85090" y="142240"/>
                      <a:pt x="86360" y="142240"/>
                    </a:cubicBezTo>
                    <a:cubicBezTo>
                      <a:pt x="86360" y="142240"/>
                      <a:pt x="91440" y="115570"/>
                      <a:pt x="92710" y="115570"/>
                    </a:cubicBezTo>
                    <a:cubicBezTo>
                      <a:pt x="95250" y="115570"/>
                      <a:pt x="92710" y="160020"/>
                      <a:pt x="99060" y="184150"/>
                    </a:cubicBezTo>
                    <a:cubicBezTo>
                      <a:pt x="106680" y="209550"/>
                      <a:pt x="129540" y="231140"/>
                      <a:pt x="137160" y="265430"/>
                    </a:cubicBezTo>
                    <a:cubicBezTo>
                      <a:pt x="148590" y="311150"/>
                      <a:pt x="127000" y="412750"/>
                      <a:pt x="143510" y="440690"/>
                    </a:cubicBezTo>
                    <a:cubicBezTo>
                      <a:pt x="151130" y="454660"/>
                      <a:pt x="173990" y="453390"/>
                      <a:pt x="176530" y="462280"/>
                    </a:cubicBezTo>
                    <a:cubicBezTo>
                      <a:pt x="177800" y="469900"/>
                      <a:pt x="167640" y="488950"/>
                      <a:pt x="158750" y="491490"/>
                    </a:cubicBezTo>
                    <a:cubicBezTo>
                      <a:pt x="152400" y="494030"/>
                      <a:pt x="137160" y="492760"/>
                      <a:pt x="132080" y="483870"/>
                    </a:cubicBezTo>
                    <a:cubicBezTo>
                      <a:pt x="115570" y="458470"/>
                      <a:pt x="147320" y="304800"/>
                      <a:pt x="161290" y="262890"/>
                    </a:cubicBezTo>
                    <a:cubicBezTo>
                      <a:pt x="166370" y="245110"/>
                      <a:pt x="170180" y="237490"/>
                      <a:pt x="179070" y="227330"/>
                    </a:cubicBezTo>
                    <a:cubicBezTo>
                      <a:pt x="186690" y="218440"/>
                      <a:pt x="199390" y="207010"/>
                      <a:pt x="210820" y="207010"/>
                    </a:cubicBezTo>
                    <a:cubicBezTo>
                      <a:pt x="220980" y="205740"/>
                      <a:pt x="236220" y="213360"/>
                      <a:pt x="243840" y="224790"/>
                    </a:cubicBezTo>
                    <a:cubicBezTo>
                      <a:pt x="256540" y="243840"/>
                      <a:pt x="261620" y="292100"/>
                      <a:pt x="257810" y="318770"/>
                    </a:cubicBezTo>
                    <a:cubicBezTo>
                      <a:pt x="255270" y="340360"/>
                      <a:pt x="250190" y="361950"/>
                      <a:pt x="233680" y="372110"/>
                    </a:cubicBezTo>
                    <a:cubicBezTo>
                      <a:pt x="213360" y="387350"/>
                      <a:pt x="154940" y="387350"/>
                      <a:pt x="133350" y="381000"/>
                    </a:cubicBezTo>
                    <a:cubicBezTo>
                      <a:pt x="121920" y="377190"/>
                      <a:pt x="114300" y="370840"/>
                      <a:pt x="109220" y="361950"/>
                    </a:cubicBezTo>
                    <a:cubicBezTo>
                      <a:pt x="102870" y="350520"/>
                      <a:pt x="99060" y="331470"/>
                      <a:pt x="105410" y="316230"/>
                    </a:cubicBezTo>
                    <a:cubicBezTo>
                      <a:pt x="114300" y="294640"/>
                      <a:pt x="161290" y="276860"/>
                      <a:pt x="182880" y="254000"/>
                    </a:cubicBezTo>
                    <a:cubicBezTo>
                      <a:pt x="203200" y="233680"/>
                      <a:pt x="212090" y="204470"/>
                      <a:pt x="231140" y="185420"/>
                    </a:cubicBezTo>
                    <a:cubicBezTo>
                      <a:pt x="250190" y="165100"/>
                      <a:pt x="279400" y="149860"/>
                      <a:pt x="299720" y="138430"/>
                    </a:cubicBezTo>
                    <a:cubicBezTo>
                      <a:pt x="314960" y="129540"/>
                      <a:pt x="330200" y="115570"/>
                      <a:pt x="341630" y="116840"/>
                    </a:cubicBezTo>
                    <a:cubicBezTo>
                      <a:pt x="351790" y="119380"/>
                      <a:pt x="364490" y="133350"/>
                      <a:pt x="365760" y="140970"/>
                    </a:cubicBezTo>
                    <a:cubicBezTo>
                      <a:pt x="365760" y="149860"/>
                      <a:pt x="355600" y="162560"/>
                      <a:pt x="344170" y="167640"/>
                    </a:cubicBezTo>
                    <a:cubicBezTo>
                      <a:pt x="320040" y="177800"/>
                      <a:pt x="252730" y="147320"/>
                      <a:pt x="214630" y="157480"/>
                    </a:cubicBezTo>
                    <a:cubicBezTo>
                      <a:pt x="180340" y="166370"/>
                      <a:pt x="138430" y="198120"/>
                      <a:pt x="127000" y="218440"/>
                    </a:cubicBezTo>
                    <a:cubicBezTo>
                      <a:pt x="120650" y="231140"/>
                      <a:pt x="116840" y="246380"/>
                      <a:pt x="123190" y="254000"/>
                    </a:cubicBezTo>
                    <a:cubicBezTo>
                      <a:pt x="130810" y="264160"/>
                      <a:pt x="162560" y="269240"/>
                      <a:pt x="184150" y="265430"/>
                    </a:cubicBezTo>
                    <a:cubicBezTo>
                      <a:pt x="212090" y="259080"/>
                      <a:pt x="241300" y="215900"/>
                      <a:pt x="274320" y="205740"/>
                    </a:cubicBezTo>
                    <a:cubicBezTo>
                      <a:pt x="308610" y="195580"/>
                      <a:pt x="359410" y="189230"/>
                      <a:pt x="383540" y="201930"/>
                    </a:cubicBezTo>
                    <a:cubicBezTo>
                      <a:pt x="400050" y="210820"/>
                      <a:pt x="412750" y="236220"/>
                      <a:pt x="414020" y="250190"/>
                    </a:cubicBezTo>
                    <a:cubicBezTo>
                      <a:pt x="414020" y="260350"/>
                      <a:pt x="408940" y="273050"/>
                      <a:pt x="401320" y="276860"/>
                    </a:cubicBezTo>
                    <a:cubicBezTo>
                      <a:pt x="393700" y="280670"/>
                      <a:pt x="375920" y="279400"/>
                      <a:pt x="368300" y="269240"/>
                    </a:cubicBezTo>
                    <a:cubicBezTo>
                      <a:pt x="347980" y="245110"/>
                      <a:pt x="374650" y="97790"/>
                      <a:pt x="367030" y="58420"/>
                    </a:cubicBezTo>
                    <a:cubicBezTo>
                      <a:pt x="363220" y="41910"/>
                      <a:pt x="351790" y="35560"/>
                      <a:pt x="353060" y="25400"/>
                    </a:cubicBezTo>
                    <a:cubicBezTo>
                      <a:pt x="355600" y="16510"/>
                      <a:pt x="367030" y="1270"/>
                      <a:pt x="375920" y="0"/>
                    </a:cubicBezTo>
                    <a:cubicBezTo>
                      <a:pt x="383540" y="0"/>
                      <a:pt x="400050" y="7620"/>
                      <a:pt x="403860" y="19050"/>
                    </a:cubicBezTo>
                    <a:cubicBezTo>
                      <a:pt x="412750" y="52070"/>
                      <a:pt x="342900" y="214630"/>
                      <a:pt x="313690" y="238760"/>
                    </a:cubicBezTo>
                    <a:cubicBezTo>
                      <a:pt x="302260" y="248920"/>
                      <a:pt x="288290" y="250190"/>
                      <a:pt x="280670" y="246380"/>
                    </a:cubicBezTo>
                    <a:cubicBezTo>
                      <a:pt x="273050" y="242570"/>
                      <a:pt x="266700" y="226060"/>
                      <a:pt x="269240" y="214630"/>
                    </a:cubicBezTo>
                    <a:cubicBezTo>
                      <a:pt x="271780" y="198120"/>
                      <a:pt x="295910" y="166370"/>
                      <a:pt x="312420" y="158750"/>
                    </a:cubicBezTo>
                    <a:cubicBezTo>
                      <a:pt x="325120" y="153670"/>
                      <a:pt x="345440" y="157480"/>
                      <a:pt x="354330" y="163830"/>
                    </a:cubicBezTo>
                    <a:cubicBezTo>
                      <a:pt x="360680" y="168910"/>
                      <a:pt x="365760" y="180340"/>
                      <a:pt x="365760" y="189230"/>
                    </a:cubicBezTo>
                    <a:cubicBezTo>
                      <a:pt x="365760" y="199390"/>
                      <a:pt x="360680" y="209550"/>
                      <a:pt x="354330" y="222250"/>
                    </a:cubicBezTo>
                    <a:cubicBezTo>
                      <a:pt x="344170" y="240030"/>
                      <a:pt x="320040" y="274320"/>
                      <a:pt x="304800" y="288290"/>
                    </a:cubicBezTo>
                    <a:cubicBezTo>
                      <a:pt x="295910" y="298450"/>
                      <a:pt x="290830" y="302260"/>
                      <a:pt x="279400" y="307340"/>
                    </a:cubicBezTo>
                    <a:cubicBezTo>
                      <a:pt x="257810" y="314960"/>
                      <a:pt x="213360" y="321310"/>
                      <a:pt x="182880" y="316230"/>
                    </a:cubicBezTo>
                    <a:cubicBezTo>
                      <a:pt x="154940" y="311150"/>
                      <a:pt x="116840" y="295910"/>
                      <a:pt x="104140" y="280670"/>
                    </a:cubicBezTo>
                    <a:cubicBezTo>
                      <a:pt x="95250" y="270510"/>
                      <a:pt x="91440" y="259080"/>
                      <a:pt x="95250" y="247650"/>
                    </a:cubicBezTo>
                    <a:cubicBezTo>
                      <a:pt x="100330" y="231140"/>
                      <a:pt x="144780" y="198120"/>
                      <a:pt x="162560" y="198120"/>
                    </a:cubicBezTo>
                    <a:cubicBezTo>
                      <a:pt x="172720" y="196850"/>
                      <a:pt x="184150" y="205740"/>
                      <a:pt x="187960" y="213360"/>
                    </a:cubicBezTo>
                    <a:cubicBezTo>
                      <a:pt x="191770" y="219710"/>
                      <a:pt x="189230" y="231140"/>
                      <a:pt x="185420" y="237490"/>
                    </a:cubicBezTo>
                    <a:cubicBezTo>
                      <a:pt x="181610" y="242570"/>
                      <a:pt x="171450" y="247650"/>
                      <a:pt x="165100" y="247650"/>
                    </a:cubicBezTo>
                    <a:cubicBezTo>
                      <a:pt x="157480" y="247650"/>
                      <a:pt x="147320" y="243840"/>
                      <a:pt x="143510" y="237490"/>
                    </a:cubicBezTo>
                    <a:cubicBezTo>
                      <a:pt x="139700" y="229870"/>
                      <a:pt x="144780" y="205740"/>
                      <a:pt x="151130" y="200660"/>
                    </a:cubicBezTo>
                    <a:cubicBezTo>
                      <a:pt x="157480" y="196850"/>
                      <a:pt x="176530" y="198120"/>
                      <a:pt x="181610" y="204470"/>
                    </a:cubicBezTo>
                    <a:cubicBezTo>
                      <a:pt x="187960" y="209550"/>
                      <a:pt x="191770" y="224790"/>
                      <a:pt x="186690" y="234950"/>
                    </a:cubicBezTo>
                    <a:cubicBezTo>
                      <a:pt x="179070" y="251460"/>
                      <a:pt x="125730" y="285750"/>
                      <a:pt x="109220" y="283210"/>
                    </a:cubicBezTo>
                    <a:cubicBezTo>
                      <a:pt x="100330" y="281940"/>
                      <a:pt x="92710" y="267970"/>
                      <a:pt x="92710" y="260350"/>
                    </a:cubicBezTo>
                    <a:cubicBezTo>
                      <a:pt x="92710" y="251460"/>
                      <a:pt x="102870" y="237490"/>
                      <a:pt x="114300" y="233680"/>
                    </a:cubicBezTo>
                    <a:cubicBezTo>
                      <a:pt x="133350" y="228600"/>
                      <a:pt x="179070" y="260350"/>
                      <a:pt x="205740" y="264160"/>
                    </a:cubicBezTo>
                    <a:cubicBezTo>
                      <a:pt x="227330" y="267970"/>
                      <a:pt x="247650" y="271780"/>
                      <a:pt x="264160" y="262890"/>
                    </a:cubicBezTo>
                    <a:cubicBezTo>
                      <a:pt x="283210" y="252730"/>
                      <a:pt x="293370" y="204470"/>
                      <a:pt x="309880" y="196850"/>
                    </a:cubicBezTo>
                    <a:cubicBezTo>
                      <a:pt x="320040" y="191770"/>
                      <a:pt x="337820" y="193040"/>
                      <a:pt x="340360" y="198120"/>
                    </a:cubicBezTo>
                    <a:cubicBezTo>
                      <a:pt x="342900" y="204470"/>
                      <a:pt x="321310" y="236220"/>
                      <a:pt x="308610" y="243840"/>
                    </a:cubicBezTo>
                    <a:cubicBezTo>
                      <a:pt x="300990" y="248920"/>
                      <a:pt x="287020" y="250190"/>
                      <a:pt x="280670" y="246380"/>
                    </a:cubicBezTo>
                    <a:cubicBezTo>
                      <a:pt x="273050" y="242570"/>
                      <a:pt x="267970" y="232410"/>
                      <a:pt x="267970" y="220980"/>
                    </a:cubicBezTo>
                    <a:cubicBezTo>
                      <a:pt x="265430" y="194310"/>
                      <a:pt x="298450" y="132080"/>
                      <a:pt x="316230" y="93980"/>
                    </a:cubicBezTo>
                    <a:cubicBezTo>
                      <a:pt x="331470" y="60960"/>
                      <a:pt x="347980" y="15240"/>
                      <a:pt x="364490" y="5080"/>
                    </a:cubicBezTo>
                    <a:cubicBezTo>
                      <a:pt x="372110" y="0"/>
                      <a:pt x="381000" y="0"/>
                      <a:pt x="387350" y="2540"/>
                    </a:cubicBezTo>
                    <a:cubicBezTo>
                      <a:pt x="397510" y="5080"/>
                      <a:pt x="407670" y="12700"/>
                      <a:pt x="412750" y="27940"/>
                    </a:cubicBezTo>
                    <a:cubicBezTo>
                      <a:pt x="426720" y="59690"/>
                      <a:pt x="421640" y="170180"/>
                      <a:pt x="416560" y="214630"/>
                    </a:cubicBezTo>
                    <a:cubicBezTo>
                      <a:pt x="414020" y="241300"/>
                      <a:pt x="411480" y="267970"/>
                      <a:pt x="401320" y="276860"/>
                    </a:cubicBezTo>
                    <a:cubicBezTo>
                      <a:pt x="394970" y="281940"/>
                      <a:pt x="384810" y="280670"/>
                      <a:pt x="378460" y="276860"/>
                    </a:cubicBezTo>
                    <a:cubicBezTo>
                      <a:pt x="368300" y="273050"/>
                      <a:pt x="363220" y="252730"/>
                      <a:pt x="353060" y="248920"/>
                    </a:cubicBezTo>
                    <a:cubicBezTo>
                      <a:pt x="341630" y="243840"/>
                      <a:pt x="327660" y="246380"/>
                      <a:pt x="311150" y="250190"/>
                    </a:cubicBezTo>
                    <a:cubicBezTo>
                      <a:pt x="279400" y="259080"/>
                      <a:pt x="220980" y="307340"/>
                      <a:pt x="185420" y="314960"/>
                    </a:cubicBezTo>
                    <a:cubicBezTo>
                      <a:pt x="161290" y="320040"/>
                      <a:pt x="140970" y="318770"/>
                      <a:pt x="123190" y="312420"/>
                    </a:cubicBezTo>
                    <a:cubicBezTo>
                      <a:pt x="105410" y="307340"/>
                      <a:pt x="83820" y="298450"/>
                      <a:pt x="76200" y="281940"/>
                    </a:cubicBezTo>
                    <a:cubicBezTo>
                      <a:pt x="66040" y="262890"/>
                      <a:pt x="74930" y="217170"/>
                      <a:pt x="81280" y="196850"/>
                    </a:cubicBezTo>
                    <a:cubicBezTo>
                      <a:pt x="85090" y="184150"/>
                      <a:pt x="87630" y="177800"/>
                      <a:pt x="97790" y="168910"/>
                    </a:cubicBezTo>
                    <a:cubicBezTo>
                      <a:pt x="118110" y="148590"/>
                      <a:pt x="176530" y="115570"/>
                      <a:pt x="213360" y="106680"/>
                    </a:cubicBezTo>
                    <a:cubicBezTo>
                      <a:pt x="242570" y="100330"/>
                      <a:pt x="271780" y="102870"/>
                      <a:pt x="298450" y="109220"/>
                    </a:cubicBezTo>
                    <a:cubicBezTo>
                      <a:pt x="321310" y="113030"/>
                      <a:pt x="359410" y="121920"/>
                      <a:pt x="364490" y="135890"/>
                    </a:cubicBezTo>
                    <a:cubicBezTo>
                      <a:pt x="368300" y="146050"/>
                      <a:pt x="354330" y="165100"/>
                      <a:pt x="341630" y="179070"/>
                    </a:cubicBezTo>
                    <a:cubicBezTo>
                      <a:pt x="321310" y="198120"/>
                      <a:pt x="276860" y="204470"/>
                      <a:pt x="248920" y="227330"/>
                    </a:cubicBezTo>
                    <a:cubicBezTo>
                      <a:pt x="217170" y="254000"/>
                      <a:pt x="160020" y="318770"/>
                      <a:pt x="166370" y="332740"/>
                    </a:cubicBezTo>
                    <a:cubicBezTo>
                      <a:pt x="170180" y="340360"/>
                      <a:pt x="203200" y="342900"/>
                      <a:pt x="212090" y="334010"/>
                    </a:cubicBezTo>
                    <a:cubicBezTo>
                      <a:pt x="224790" y="320040"/>
                      <a:pt x="186690" y="236220"/>
                      <a:pt x="196850" y="218440"/>
                    </a:cubicBezTo>
                    <a:cubicBezTo>
                      <a:pt x="201930" y="209550"/>
                      <a:pt x="214630" y="204470"/>
                      <a:pt x="222250" y="205740"/>
                    </a:cubicBezTo>
                    <a:cubicBezTo>
                      <a:pt x="231140" y="207010"/>
                      <a:pt x="243840" y="222250"/>
                      <a:pt x="243840" y="231140"/>
                    </a:cubicBezTo>
                    <a:cubicBezTo>
                      <a:pt x="243840" y="242570"/>
                      <a:pt x="219710" y="250190"/>
                      <a:pt x="210820" y="269240"/>
                    </a:cubicBezTo>
                    <a:cubicBezTo>
                      <a:pt x="191770" y="309880"/>
                      <a:pt x="190500" y="444500"/>
                      <a:pt x="175260" y="474980"/>
                    </a:cubicBezTo>
                    <a:cubicBezTo>
                      <a:pt x="170180" y="485140"/>
                      <a:pt x="166370" y="488950"/>
                      <a:pt x="158750" y="491490"/>
                    </a:cubicBezTo>
                    <a:cubicBezTo>
                      <a:pt x="148590" y="494030"/>
                      <a:pt x="125730" y="486410"/>
                      <a:pt x="114300" y="477520"/>
                    </a:cubicBezTo>
                    <a:cubicBezTo>
                      <a:pt x="105410" y="471170"/>
                      <a:pt x="100330" y="463550"/>
                      <a:pt x="95250" y="448310"/>
                    </a:cubicBezTo>
                    <a:cubicBezTo>
                      <a:pt x="86360" y="420370"/>
                      <a:pt x="99060" y="355600"/>
                      <a:pt x="91440" y="311150"/>
                    </a:cubicBezTo>
                    <a:cubicBezTo>
                      <a:pt x="83820" y="267970"/>
                      <a:pt x="54610" y="222250"/>
                      <a:pt x="48260" y="185420"/>
                    </a:cubicBezTo>
                    <a:cubicBezTo>
                      <a:pt x="44450" y="156210"/>
                      <a:pt x="41910" y="118110"/>
                      <a:pt x="50800" y="106680"/>
                    </a:cubicBezTo>
                    <a:cubicBezTo>
                      <a:pt x="55880" y="100330"/>
                      <a:pt x="66040" y="97790"/>
                      <a:pt x="73660" y="99060"/>
                    </a:cubicBezTo>
                    <a:cubicBezTo>
                      <a:pt x="81280" y="101600"/>
                      <a:pt x="91440" y="110490"/>
                      <a:pt x="93980" y="120650"/>
                    </a:cubicBezTo>
                    <a:cubicBezTo>
                      <a:pt x="96520" y="135890"/>
                      <a:pt x="57150" y="173990"/>
                      <a:pt x="59690" y="190500"/>
                    </a:cubicBezTo>
                    <a:cubicBezTo>
                      <a:pt x="60960" y="200660"/>
                      <a:pt x="72390" y="210820"/>
                      <a:pt x="81280" y="212090"/>
                    </a:cubicBezTo>
                    <a:cubicBezTo>
                      <a:pt x="91440" y="214630"/>
                      <a:pt x="109220" y="207010"/>
                      <a:pt x="116840" y="195580"/>
                    </a:cubicBezTo>
                    <a:cubicBezTo>
                      <a:pt x="127000" y="179070"/>
                      <a:pt x="129540" y="118110"/>
                      <a:pt x="118110" y="110490"/>
                    </a:cubicBezTo>
                    <a:cubicBezTo>
                      <a:pt x="106680" y="104140"/>
                      <a:pt x="62230" y="129540"/>
                      <a:pt x="57150" y="142240"/>
                    </a:cubicBezTo>
                    <a:cubicBezTo>
                      <a:pt x="53340" y="151130"/>
                      <a:pt x="60960" y="167640"/>
                      <a:pt x="67310" y="172720"/>
                    </a:cubicBezTo>
                    <a:cubicBezTo>
                      <a:pt x="76200" y="177800"/>
                      <a:pt x="100330" y="175260"/>
                      <a:pt x="105410" y="167640"/>
                    </a:cubicBezTo>
                    <a:cubicBezTo>
                      <a:pt x="109220" y="161290"/>
                      <a:pt x="96520" y="146050"/>
                      <a:pt x="96520" y="133350"/>
                    </a:cubicBezTo>
                    <a:cubicBezTo>
                      <a:pt x="97790" y="118110"/>
                      <a:pt x="101600" y="90170"/>
                      <a:pt x="113030" y="81280"/>
                    </a:cubicBezTo>
                    <a:cubicBezTo>
                      <a:pt x="125730" y="71120"/>
                      <a:pt x="156210" y="72390"/>
                      <a:pt x="171450" y="77470"/>
                    </a:cubicBezTo>
                    <a:cubicBezTo>
                      <a:pt x="182880" y="81280"/>
                      <a:pt x="191770" y="90170"/>
                      <a:pt x="196850" y="101600"/>
                    </a:cubicBezTo>
                    <a:cubicBezTo>
                      <a:pt x="205740" y="118110"/>
                      <a:pt x="195580" y="160020"/>
                      <a:pt x="207010" y="167640"/>
                    </a:cubicBezTo>
                    <a:cubicBezTo>
                      <a:pt x="217170" y="172720"/>
                      <a:pt x="241300" y="151130"/>
                      <a:pt x="254000" y="152400"/>
                    </a:cubicBezTo>
                    <a:cubicBezTo>
                      <a:pt x="262890" y="152400"/>
                      <a:pt x="270510" y="156210"/>
                      <a:pt x="275590" y="161290"/>
                    </a:cubicBezTo>
                    <a:cubicBezTo>
                      <a:pt x="279400" y="166370"/>
                      <a:pt x="281940" y="177800"/>
                      <a:pt x="279400" y="184150"/>
                    </a:cubicBezTo>
                    <a:cubicBezTo>
                      <a:pt x="278130" y="191770"/>
                      <a:pt x="264160" y="201930"/>
                      <a:pt x="264160" y="201930"/>
                    </a:cubicBezTo>
                  </a:path>
                </a:pathLst>
              </a:custGeom>
              <a:solidFill>
                <a:srgbClr val="9BBB59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190" name="Group 190"/>
            <p:cNvGrpSpPr/>
            <p:nvPr/>
          </p:nvGrpSpPr>
          <p:grpSpPr>
            <a:xfrm>
              <a:off x="3129594" y="238673"/>
              <a:ext cx="253046" cy="170058"/>
              <a:chOff x="0" y="0"/>
              <a:chExt cx="708660" cy="476250"/>
            </a:xfrm>
          </p:grpSpPr>
          <p:sp>
            <p:nvSpPr>
              <p:cNvPr id="191" name="Freeform 191"/>
              <p:cNvSpPr/>
              <p:nvPr/>
            </p:nvSpPr>
            <p:spPr>
              <a:xfrm>
                <a:off x="49530" y="48260"/>
                <a:ext cx="613410" cy="381000"/>
              </a:xfrm>
              <a:custGeom>
                <a:avLst/>
                <a:gdLst/>
                <a:ahLst/>
                <a:cxnLst/>
                <a:rect l="l" t="t" r="r" b="b"/>
                <a:pathLst>
                  <a:path w="613410" h="381000">
                    <a:moveTo>
                      <a:pt x="280670" y="179070"/>
                    </a:moveTo>
                    <a:cubicBezTo>
                      <a:pt x="250190" y="293370"/>
                      <a:pt x="200660" y="370840"/>
                      <a:pt x="177800" y="377190"/>
                    </a:cubicBezTo>
                    <a:cubicBezTo>
                      <a:pt x="166370" y="379730"/>
                      <a:pt x="153670" y="370840"/>
                      <a:pt x="147320" y="360680"/>
                    </a:cubicBezTo>
                    <a:cubicBezTo>
                      <a:pt x="139700" y="346710"/>
                      <a:pt x="142240" y="313690"/>
                      <a:pt x="149860" y="288290"/>
                    </a:cubicBezTo>
                    <a:cubicBezTo>
                      <a:pt x="160020" y="254000"/>
                      <a:pt x="198120" y="185420"/>
                      <a:pt x="217170" y="182880"/>
                    </a:cubicBezTo>
                    <a:cubicBezTo>
                      <a:pt x="226060" y="180340"/>
                      <a:pt x="243840" y="199390"/>
                      <a:pt x="242570" y="201930"/>
                    </a:cubicBezTo>
                    <a:cubicBezTo>
                      <a:pt x="238760" y="212090"/>
                      <a:pt x="55880" y="186690"/>
                      <a:pt x="22860" y="171450"/>
                    </a:cubicBezTo>
                    <a:cubicBezTo>
                      <a:pt x="11430" y="165100"/>
                      <a:pt x="5080" y="160020"/>
                      <a:pt x="2540" y="152400"/>
                    </a:cubicBezTo>
                    <a:cubicBezTo>
                      <a:pt x="0" y="144780"/>
                      <a:pt x="2540" y="130810"/>
                      <a:pt x="8890" y="124460"/>
                    </a:cubicBezTo>
                    <a:cubicBezTo>
                      <a:pt x="22860" y="115570"/>
                      <a:pt x="66040" y="121920"/>
                      <a:pt x="97790" y="130810"/>
                    </a:cubicBezTo>
                    <a:cubicBezTo>
                      <a:pt x="142240" y="143510"/>
                      <a:pt x="203200" y="195580"/>
                      <a:pt x="248920" y="208280"/>
                    </a:cubicBezTo>
                    <a:cubicBezTo>
                      <a:pt x="283210" y="217170"/>
                      <a:pt x="328930" y="227330"/>
                      <a:pt x="344170" y="210820"/>
                    </a:cubicBezTo>
                    <a:cubicBezTo>
                      <a:pt x="361950" y="191770"/>
                      <a:pt x="325120" y="107950"/>
                      <a:pt x="327660" y="80010"/>
                    </a:cubicBezTo>
                    <a:cubicBezTo>
                      <a:pt x="328930" y="64770"/>
                      <a:pt x="330200" y="55880"/>
                      <a:pt x="336550" y="46990"/>
                    </a:cubicBezTo>
                    <a:cubicBezTo>
                      <a:pt x="342900" y="36830"/>
                      <a:pt x="353060" y="26670"/>
                      <a:pt x="364490" y="22860"/>
                    </a:cubicBezTo>
                    <a:cubicBezTo>
                      <a:pt x="378460" y="19050"/>
                      <a:pt x="398780" y="22860"/>
                      <a:pt x="416560" y="31750"/>
                    </a:cubicBezTo>
                    <a:cubicBezTo>
                      <a:pt x="444500" y="45720"/>
                      <a:pt x="502920" y="95250"/>
                      <a:pt x="506730" y="118110"/>
                    </a:cubicBezTo>
                    <a:cubicBezTo>
                      <a:pt x="508000" y="129540"/>
                      <a:pt x="497840" y="143510"/>
                      <a:pt x="490220" y="147320"/>
                    </a:cubicBezTo>
                    <a:cubicBezTo>
                      <a:pt x="482600" y="149860"/>
                      <a:pt x="462280" y="138430"/>
                      <a:pt x="462280" y="139700"/>
                    </a:cubicBezTo>
                    <a:cubicBezTo>
                      <a:pt x="462280" y="139700"/>
                      <a:pt x="486410" y="147320"/>
                      <a:pt x="486410" y="149860"/>
                    </a:cubicBezTo>
                    <a:cubicBezTo>
                      <a:pt x="485140" y="152400"/>
                      <a:pt x="424180" y="149860"/>
                      <a:pt x="402590" y="142240"/>
                    </a:cubicBezTo>
                    <a:cubicBezTo>
                      <a:pt x="386080" y="137160"/>
                      <a:pt x="365760" y="125730"/>
                      <a:pt x="363220" y="115570"/>
                    </a:cubicBezTo>
                    <a:cubicBezTo>
                      <a:pt x="360680" y="105410"/>
                      <a:pt x="368300" y="90170"/>
                      <a:pt x="381000" y="81280"/>
                    </a:cubicBezTo>
                    <a:cubicBezTo>
                      <a:pt x="411480" y="64770"/>
                      <a:pt x="558800" y="62230"/>
                      <a:pt x="577850" y="81280"/>
                    </a:cubicBezTo>
                    <a:cubicBezTo>
                      <a:pt x="585470" y="88900"/>
                      <a:pt x="584200" y="109220"/>
                      <a:pt x="576580" y="114300"/>
                    </a:cubicBezTo>
                    <a:cubicBezTo>
                      <a:pt x="561340" y="127000"/>
                      <a:pt x="485140" y="101600"/>
                      <a:pt x="447040" y="88900"/>
                    </a:cubicBezTo>
                    <a:cubicBezTo>
                      <a:pt x="415290" y="78740"/>
                      <a:pt x="379730" y="64770"/>
                      <a:pt x="364490" y="49530"/>
                    </a:cubicBezTo>
                    <a:cubicBezTo>
                      <a:pt x="356870" y="41910"/>
                      <a:pt x="350520" y="31750"/>
                      <a:pt x="351790" y="24130"/>
                    </a:cubicBezTo>
                    <a:cubicBezTo>
                      <a:pt x="353060" y="16510"/>
                      <a:pt x="367030" y="2540"/>
                      <a:pt x="377190" y="2540"/>
                    </a:cubicBezTo>
                    <a:cubicBezTo>
                      <a:pt x="396240" y="2540"/>
                      <a:pt x="424180" y="50800"/>
                      <a:pt x="453390" y="64770"/>
                    </a:cubicBezTo>
                    <a:cubicBezTo>
                      <a:pt x="482600" y="78740"/>
                      <a:pt x="528320" y="72390"/>
                      <a:pt x="552450" y="85090"/>
                    </a:cubicBezTo>
                    <a:cubicBezTo>
                      <a:pt x="568960" y="92710"/>
                      <a:pt x="588010" y="107950"/>
                      <a:pt x="589280" y="118110"/>
                    </a:cubicBezTo>
                    <a:cubicBezTo>
                      <a:pt x="589280" y="127000"/>
                      <a:pt x="579120" y="137160"/>
                      <a:pt x="566420" y="143510"/>
                    </a:cubicBezTo>
                    <a:cubicBezTo>
                      <a:pt x="544830" y="153670"/>
                      <a:pt x="488950" y="132080"/>
                      <a:pt x="459740" y="146050"/>
                    </a:cubicBezTo>
                    <a:cubicBezTo>
                      <a:pt x="430530" y="158750"/>
                      <a:pt x="410210" y="220980"/>
                      <a:pt x="392430" y="223520"/>
                    </a:cubicBezTo>
                    <a:cubicBezTo>
                      <a:pt x="382270" y="224790"/>
                      <a:pt x="369570" y="213360"/>
                      <a:pt x="367030" y="205740"/>
                    </a:cubicBezTo>
                    <a:cubicBezTo>
                      <a:pt x="364490" y="199390"/>
                      <a:pt x="367030" y="187960"/>
                      <a:pt x="372110" y="181610"/>
                    </a:cubicBezTo>
                    <a:cubicBezTo>
                      <a:pt x="375920" y="176530"/>
                      <a:pt x="386080" y="172720"/>
                      <a:pt x="393700" y="172720"/>
                    </a:cubicBezTo>
                    <a:cubicBezTo>
                      <a:pt x="400050" y="172720"/>
                      <a:pt x="410210" y="179070"/>
                      <a:pt x="414020" y="185420"/>
                    </a:cubicBezTo>
                    <a:cubicBezTo>
                      <a:pt x="416560" y="191770"/>
                      <a:pt x="417830" y="203200"/>
                      <a:pt x="414020" y="209550"/>
                    </a:cubicBezTo>
                    <a:cubicBezTo>
                      <a:pt x="411480" y="215900"/>
                      <a:pt x="401320" y="222250"/>
                      <a:pt x="394970" y="223520"/>
                    </a:cubicBezTo>
                    <a:cubicBezTo>
                      <a:pt x="387350" y="223520"/>
                      <a:pt x="377190" y="219710"/>
                      <a:pt x="372110" y="214630"/>
                    </a:cubicBezTo>
                    <a:cubicBezTo>
                      <a:pt x="368300" y="209550"/>
                      <a:pt x="365760" y="201930"/>
                      <a:pt x="367030" y="191770"/>
                    </a:cubicBezTo>
                    <a:cubicBezTo>
                      <a:pt x="369570" y="171450"/>
                      <a:pt x="393700" y="120650"/>
                      <a:pt x="422910" y="102870"/>
                    </a:cubicBezTo>
                    <a:cubicBezTo>
                      <a:pt x="457200" y="82550"/>
                      <a:pt x="548640" y="83820"/>
                      <a:pt x="572770" y="93980"/>
                    </a:cubicBezTo>
                    <a:cubicBezTo>
                      <a:pt x="581660" y="97790"/>
                      <a:pt x="588010" y="105410"/>
                      <a:pt x="588010" y="111760"/>
                    </a:cubicBezTo>
                    <a:cubicBezTo>
                      <a:pt x="589280" y="120650"/>
                      <a:pt x="579120" y="138430"/>
                      <a:pt x="566420" y="143510"/>
                    </a:cubicBezTo>
                    <a:cubicBezTo>
                      <a:pt x="544830" y="152400"/>
                      <a:pt x="487680" y="138430"/>
                      <a:pt x="453390" y="121920"/>
                    </a:cubicBezTo>
                    <a:cubicBezTo>
                      <a:pt x="416560" y="105410"/>
                      <a:pt x="364490" y="64770"/>
                      <a:pt x="355600" y="41910"/>
                    </a:cubicBezTo>
                    <a:cubicBezTo>
                      <a:pt x="350520" y="29210"/>
                      <a:pt x="353060" y="13970"/>
                      <a:pt x="360680" y="8890"/>
                    </a:cubicBezTo>
                    <a:cubicBezTo>
                      <a:pt x="370840" y="0"/>
                      <a:pt x="406400" y="6350"/>
                      <a:pt x="426720" y="12700"/>
                    </a:cubicBezTo>
                    <a:cubicBezTo>
                      <a:pt x="449580" y="20320"/>
                      <a:pt x="464820" y="39370"/>
                      <a:pt x="488950" y="48260"/>
                    </a:cubicBezTo>
                    <a:cubicBezTo>
                      <a:pt x="521970" y="62230"/>
                      <a:pt x="598170" y="58420"/>
                      <a:pt x="607060" y="77470"/>
                    </a:cubicBezTo>
                    <a:cubicBezTo>
                      <a:pt x="613410" y="90170"/>
                      <a:pt x="598170" y="119380"/>
                      <a:pt x="586740" y="128270"/>
                    </a:cubicBezTo>
                    <a:cubicBezTo>
                      <a:pt x="577850" y="135890"/>
                      <a:pt x="567690" y="134620"/>
                      <a:pt x="549910" y="135890"/>
                    </a:cubicBezTo>
                    <a:cubicBezTo>
                      <a:pt x="514350" y="139700"/>
                      <a:pt x="407670" y="144780"/>
                      <a:pt x="381000" y="130810"/>
                    </a:cubicBezTo>
                    <a:cubicBezTo>
                      <a:pt x="369570" y="125730"/>
                      <a:pt x="363220" y="116840"/>
                      <a:pt x="361950" y="109220"/>
                    </a:cubicBezTo>
                    <a:cubicBezTo>
                      <a:pt x="360680" y="101600"/>
                      <a:pt x="365760" y="88900"/>
                      <a:pt x="375920" y="83820"/>
                    </a:cubicBezTo>
                    <a:cubicBezTo>
                      <a:pt x="396240" y="74930"/>
                      <a:pt x="486410" y="92710"/>
                      <a:pt x="501650" y="106680"/>
                    </a:cubicBezTo>
                    <a:cubicBezTo>
                      <a:pt x="508000" y="113030"/>
                      <a:pt x="508000" y="123190"/>
                      <a:pt x="506730" y="129540"/>
                    </a:cubicBezTo>
                    <a:cubicBezTo>
                      <a:pt x="504190" y="137160"/>
                      <a:pt x="494030" y="148590"/>
                      <a:pt x="483870" y="148590"/>
                    </a:cubicBezTo>
                    <a:cubicBezTo>
                      <a:pt x="462280" y="148590"/>
                      <a:pt x="393700" y="62230"/>
                      <a:pt x="377190" y="71120"/>
                    </a:cubicBezTo>
                    <a:cubicBezTo>
                      <a:pt x="360680" y="81280"/>
                      <a:pt x="403860" y="198120"/>
                      <a:pt x="394970" y="228600"/>
                    </a:cubicBezTo>
                    <a:cubicBezTo>
                      <a:pt x="391160" y="243840"/>
                      <a:pt x="382270" y="252730"/>
                      <a:pt x="372110" y="257810"/>
                    </a:cubicBezTo>
                    <a:cubicBezTo>
                      <a:pt x="361950" y="264160"/>
                      <a:pt x="346710" y="261620"/>
                      <a:pt x="331470" y="261620"/>
                    </a:cubicBezTo>
                    <a:cubicBezTo>
                      <a:pt x="309880" y="262890"/>
                      <a:pt x="280670" y="265430"/>
                      <a:pt x="252730" y="257810"/>
                    </a:cubicBezTo>
                    <a:cubicBezTo>
                      <a:pt x="218440" y="248920"/>
                      <a:pt x="182880" y="218440"/>
                      <a:pt x="144780" y="203200"/>
                    </a:cubicBezTo>
                    <a:cubicBezTo>
                      <a:pt x="104140" y="186690"/>
                      <a:pt x="34290" y="181610"/>
                      <a:pt x="13970" y="166370"/>
                    </a:cubicBezTo>
                    <a:cubicBezTo>
                      <a:pt x="6350" y="160020"/>
                      <a:pt x="2540" y="153670"/>
                      <a:pt x="1270" y="147320"/>
                    </a:cubicBezTo>
                    <a:cubicBezTo>
                      <a:pt x="0" y="139700"/>
                      <a:pt x="2540" y="129540"/>
                      <a:pt x="8890" y="124460"/>
                    </a:cubicBezTo>
                    <a:cubicBezTo>
                      <a:pt x="22860" y="115570"/>
                      <a:pt x="60960" y="121920"/>
                      <a:pt x="93980" y="125730"/>
                    </a:cubicBezTo>
                    <a:cubicBezTo>
                      <a:pt x="140970" y="130810"/>
                      <a:pt x="250190" y="137160"/>
                      <a:pt x="266700" y="162560"/>
                    </a:cubicBezTo>
                    <a:cubicBezTo>
                      <a:pt x="275590" y="176530"/>
                      <a:pt x="262890" y="199390"/>
                      <a:pt x="254000" y="217170"/>
                    </a:cubicBezTo>
                    <a:cubicBezTo>
                      <a:pt x="243840" y="238760"/>
                      <a:pt x="218440" y="256540"/>
                      <a:pt x="205740" y="281940"/>
                    </a:cubicBezTo>
                    <a:cubicBezTo>
                      <a:pt x="191770" y="308610"/>
                      <a:pt x="190500" y="368300"/>
                      <a:pt x="177800" y="377190"/>
                    </a:cubicBezTo>
                    <a:cubicBezTo>
                      <a:pt x="170180" y="381000"/>
                      <a:pt x="160020" y="375920"/>
                      <a:pt x="154940" y="370840"/>
                    </a:cubicBezTo>
                    <a:cubicBezTo>
                      <a:pt x="148590" y="365760"/>
                      <a:pt x="146050" y="354330"/>
                      <a:pt x="147320" y="342900"/>
                    </a:cubicBezTo>
                    <a:cubicBezTo>
                      <a:pt x="152400" y="318770"/>
                      <a:pt x="204470" y="273050"/>
                      <a:pt x="218440" y="240030"/>
                    </a:cubicBezTo>
                    <a:cubicBezTo>
                      <a:pt x="228600" y="214630"/>
                      <a:pt x="222250" y="180340"/>
                      <a:pt x="233680" y="166370"/>
                    </a:cubicBezTo>
                    <a:cubicBezTo>
                      <a:pt x="241300" y="157480"/>
                      <a:pt x="256540" y="152400"/>
                      <a:pt x="264160" y="154940"/>
                    </a:cubicBezTo>
                    <a:cubicBezTo>
                      <a:pt x="271780" y="157480"/>
                      <a:pt x="280670" y="179070"/>
                      <a:pt x="280670" y="179070"/>
                    </a:cubicBezTo>
                  </a:path>
                </a:pathLst>
              </a:custGeom>
              <a:solidFill>
                <a:srgbClr val="9BBB59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192" name="Group 192"/>
            <p:cNvGrpSpPr/>
            <p:nvPr/>
          </p:nvGrpSpPr>
          <p:grpSpPr>
            <a:xfrm>
              <a:off x="3810733" y="534348"/>
              <a:ext cx="97953" cy="96139"/>
              <a:chOff x="0" y="0"/>
              <a:chExt cx="274320" cy="269240"/>
            </a:xfrm>
          </p:grpSpPr>
          <p:sp>
            <p:nvSpPr>
              <p:cNvPr id="193" name="Freeform 193"/>
              <p:cNvSpPr/>
              <p:nvPr/>
            </p:nvSpPr>
            <p:spPr>
              <a:xfrm>
                <a:off x="49530" y="49530"/>
                <a:ext cx="177800" cy="171450"/>
              </a:xfrm>
              <a:custGeom>
                <a:avLst/>
                <a:gdLst/>
                <a:ahLst/>
                <a:cxnLst/>
                <a:rect l="l" t="t" r="r" b="b"/>
                <a:pathLst>
                  <a:path w="177800" h="171450">
                    <a:moveTo>
                      <a:pt x="38100" y="144780"/>
                    </a:moveTo>
                    <a:cubicBezTo>
                      <a:pt x="54610" y="57150"/>
                      <a:pt x="64770" y="50800"/>
                      <a:pt x="76200" y="45720"/>
                    </a:cubicBezTo>
                    <a:cubicBezTo>
                      <a:pt x="93980" y="39370"/>
                      <a:pt x="143510" y="34290"/>
                      <a:pt x="147320" y="43180"/>
                    </a:cubicBezTo>
                    <a:cubicBezTo>
                      <a:pt x="152400" y="55880"/>
                      <a:pt x="86360" y="123190"/>
                      <a:pt x="60960" y="135890"/>
                    </a:cubicBezTo>
                    <a:cubicBezTo>
                      <a:pt x="48260" y="142240"/>
                      <a:pt x="35560" y="143510"/>
                      <a:pt x="25400" y="139700"/>
                    </a:cubicBezTo>
                    <a:cubicBezTo>
                      <a:pt x="15240" y="135890"/>
                      <a:pt x="2540" y="121920"/>
                      <a:pt x="1270" y="110490"/>
                    </a:cubicBezTo>
                    <a:cubicBezTo>
                      <a:pt x="1270" y="95250"/>
                      <a:pt x="26670" y="72390"/>
                      <a:pt x="38100" y="58420"/>
                    </a:cubicBezTo>
                    <a:cubicBezTo>
                      <a:pt x="44450" y="49530"/>
                      <a:pt x="49530" y="38100"/>
                      <a:pt x="58420" y="36830"/>
                    </a:cubicBezTo>
                    <a:cubicBezTo>
                      <a:pt x="67310" y="35560"/>
                      <a:pt x="91440" y="44450"/>
                      <a:pt x="93980" y="53340"/>
                    </a:cubicBezTo>
                    <a:cubicBezTo>
                      <a:pt x="97790" y="67310"/>
                      <a:pt x="60960" y="109220"/>
                      <a:pt x="45720" y="118110"/>
                    </a:cubicBezTo>
                    <a:cubicBezTo>
                      <a:pt x="38100" y="123190"/>
                      <a:pt x="29210" y="124460"/>
                      <a:pt x="22860" y="121920"/>
                    </a:cubicBezTo>
                    <a:cubicBezTo>
                      <a:pt x="15240" y="119380"/>
                      <a:pt x="7620" y="109220"/>
                      <a:pt x="5080" y="99060"/>
                    </a:cubicBezTo>
                    <a:cubicBezTo>
                      <a:pt x="2540" y="83820"/>
                      <a:pt x="12700" y="43180"/>
                      <a:pt x="24130" y="31750"/>
                    </a:cubicBezTo>
                    <a:cubicBezTo>
                      <a:pt x="31750" y="24130"/>
                      <a:pt x="45720" y="20320"/>
                      <a:pt x="53340" y="24130"/>
                    </a:cubicBezTo>
                    <a:cubicBezTo>
                      <a:pt x="60960" y="26670"/>
                      <a:pt x="69850" y="41910"/>
                      <a:pt x="69850" y="49530"/>
                    </a:cubicBezTo>
                    <a:cubicBezTo>
                      <a:pt x="69850" y="57150"/>
                      <a:pt x="63500" y="66040"/>
                      <a:pt x="57150" y="69850"/>
                    </a:cubicBezTo>
                    <a:cubicBezTo>
                      <a:pt x="50800" y="72390"/>
                      <a:pt x="39370" y="73660"/>
                      <a:pt x="33020" y="69850"/>
                    </a:cubicBezTo>
                    <a:cubicBezTo>
                      <a:pt x="26670" y="67310"/>
                      <a:pt x="20320" y="57150"/>
                      <a:pt x="19050" y="50800"/>
                    </a:cubicBezTo>
                    <a:cubicBezTo>
                      <a:pt x="19050" y="43180"/>
                      <a:pt x="21590" y="33020"/>
                      <a:pt x="27940" y="27940"/>
                    </a:cubicBezTo>
                    <a:cubicBezTo>
                      <a:pt x="34290" y="22860"/>
                      <a:pt x="50800" y="21590"/>
                      <a:pt x="58420" y="25400"/>
                    </a:cubicBezTo>
                    <a:cubicBezTo>
                      <a:pt x="64770" y="29210"/>
                      <a:pt x="68580" y="38100"/>
                      <a:pt x="69850" y="46990"/>
                    </a:cubicBezTo>
                    <a:cubicBezTo>
                      <a:pt x="71120" y="62230"/>
                      <a:pt x="62230" y="102870"/>
                      <a:pt x="50800" y="114300"/>
                    </a:cubicBezTo>
                    <a:cubicBezTo>
                      <a:pt x="43180" y="120650"/>
                      <a:pt x="30480" y="125730"/>
                      <a:pt x="22860" y="121920"/>
                    </a:cubicBezTo>
                    <a:cubicBezTo>
                      <a:pt x="15240" y="118110"/>
                      <a:pt x="6350" y="100330"/>
                      <a:pt x="7620" y="87630"/>
                    </a:cubicBezTo>
                    <a:cubicBezTo>
                      <a:pt x="10160" y="68580"/>
                      <a:pt x="43180" y="27940"/>
                      <a:pt x="62230" y="24130"/>
                    </a:cubicBezTo>
                    <a:cubicBezTo>
                      <a:pt x="77470" y="21590"/>
                      <a:pt x="105410" y="35560"/>
                      <a:pt x="106680" y="48260"/>
                    </a:cubicBezTo>
                    <a:cubicBezTo>
                      <a:pt x="110490" y="67310"/>
                      <a:pt x="44450" y="137160"/>
                      <a:pt x="25400" y="139700"/>
                    </a:cubicBezTo>
                    <a:cubicBezTo>
                      <a:pt x="16510" y="140970"/>
                      <a:pt x="8890" y="133350"/>
                      <a:pt x="5080" y="128270"/>
                    </a:cubicBezTo>
                    <a:cubicBezTo>
                      <a:pt x="1270" y="121920"/>
                      <a:pt x="0" y="110490"/>
                      <a:pt x="3810" y="104140"/>
                    </a:cubicBezTo>
                    <a:cubicBezTo>
                      <a:pt x="8890" y="95250"/>
                      <a:pt x="31750" y="97790"/>
                      <a:pt x="43180" y="88900"/>
                    </a:cubicBezTo>
                    <a:cubicBezTo>
                      <a:pt x="58420" y="76200"/>
                      <a:pt x="64770" y="45720"/>
                      <a:pt x="82550" y="31750"/>
                    </a:cubicBezTo>
                    <a:cubicBezTo>
                      <a:pt x="99060" y="16510"/>
                      <a:pt x="127000" y="0"/>
                      <a:pt x="143510" y="1270"/>
                    </a:cubicBezTo>
                    <a:cubicBezTo>
                      <a:pt x="156210" y="2540"/>
                      <a:pt x="170180" y="15240"/>
                      <a:pt x="173990" y="24130"/>
                    </a:cubicBezTo>
                    <a:cubicBezTo>
                      <a:pt x="177800" y="33020"/>
                      <a:pt x="175260" y="45720"/>
                      <a:pt x="171450" y="54610"/>
                    </a:cubicBezTo>
                    <a:cubicBezTo>
                      <a:pt x="166370" y="66040"/>
                      <a:pt x="156210" y="74930"/>
                      <a:pt x="144780" y="83820"/>
                    </a:cubicBezTo>
                    <a:cubicBezTo>
                      <a:pt x="129540" y="95250"/>
                      <a:pt x="100330" y="96520"/>
                      <a:pt x="88900" y="110490"/>
                    </a:cubicBezTo>
                    <a:cubicBezTo>
                      <a:pt x="78740" y="124460"/>
                      <a:pt x="87630" y="157480"/>
                      <a:pt x="78740" y="165100"/>
                    </a:cubicBezTo>
                    <a:cubicBezTo>
                      <a:pt x="72390" y="170180"/>
                      <a:pt x="60960" y="171450"/>
                      <a:pt x="54610" y="167640"/>
                    </a:cubicBezTo>
                    <a:cubicBezTo>
                      <a:pt x="48260" y="165100"/>
                      <a:pt x="38100" y="144780"/>
                      <a:pt x="38100" y="144780"/>
                    </a:cubicBezTo>
                  </a:path>
                </a:pathLst>
              </a:custGeom>
              <a:solidFill>
                <a:srgbClr val="00712D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194" name="Group 194"/>
            <p:cNvGrpSpPr/>
            <p:nvPr/>
          </p:nvGrpSpPr>
          <p:grpSpPr>
            <a:xfrm>
              <a:off x="4517268" y="309871"/>
              <a:ext cx="88430" cy="82081"/>
              <a:chOff x="0" y="0"/>
              <a:chExt cx="247650" cy="229870"/>
            </a:xfrm>
          </p:grpSpPr>
          <p:sp>
            <p:nvSpPr>
              <p:cNvPr id="195" name="Freeform 195"/>
              <p:cNvSpPr/>
              <p:nvPr/>
            </p:nvSpPr>
            <p:spPr>
              <a:xfrm>
                <a:off x="46990" y="49530"/>
                <a:ext cx="151130" cy="129540"/>
              </a:xfrm>
              <a:custGeom>
                <a:avLst/>
                <a:gdLst/>
                <a:ahLst/>
                <a:cxnLst/>
                <a:rect l="l" t="t" r="r" b="b"/>
                <a:pathLst>
                  <a:path w="151130" h="129540">
                    <a:moveTo>
                      <a:pt x="8890" y="86360"/>
                    </a:moveTo>
                    <a:cubicBezTo>
                      <a:pt x="100330" y="27940"/>
                      <a:pt x="109220" y="1270"/>
                      <a:pt x="120650" y="1270"/>
                    </a:cubicBezTo>
                    <a:cubicBezTo>
                      <a:pt x="130810" y="1270"/>
                      <a:pt x="148590" y="17780"/>
                      <a:pt x="148590" y="25400"/>
                    </a:cubicBezTo>
                    <a:cubicBezTo>
                      <a:pt x="148590" y="34290"/>
                      <a:pt x="132080" y="50800"/>
                      <a:pt x="123190" y="52070"/>
                    </a:cubicBezTo>
                    <a:cubicBezTo>
                      <a:pt x="115570" y="53340"/>
                      <a:pt x="105410" y="45720"/>
                      <a:pt x="101600" y="40640"/>
                    </a:cubicBezTo>
                    <a:cubicBezTo>
                      <a:pt x="97790" y="34290"/>
                      <a:pt x="96520" y="22860"/>
                      <a:pt x="100330" y="16510"/>
                    </a:cubicBezTo>
                    <a:cubicBezTo>
                      <a:pt x="104140" y="8890"/>
                      <a:pt x="118110" y="0"/>
                      <a:pt x="127000" y="1270"/>
                    </a:cubicBezTo>
                    <a:cubicBezTo>
                      <a:pt x="134620" y="2540"/>
                      <a:pt x="147320" y="12700"/>
                      <a:pt x="148590" y="22860"/>
                    </a:cubicBezTo>
                    <a:cubicBezTo>
                      <a:pt x="151130" y="36830"/>
                      <a:pt x="135890" y="64770"/>
                      <a:pt x="119380" y="81280"/>
                    </a:cubicBezTo>
                    <a:cubicBezTo>
                      <a:pt x="100330" y="102870"/>
                      <a:pt x="48260" y="129540"/>
                      <a:pt x="27940" y="129540"/>
                    </a:cubicBezTo>
                    <a:cubicBezTo>
                      <a:pt x="16510" y="129540"/>
                      <a:pt x="6350" y="121920"/>
                      <a:pt x="3810" y="114300"/>
                    </a:cubicBezTo>
                    <a:cubicBezTo>
                      <a:pt x="0" y="106680"/>
                      <a:pt x="8890" y="86360"/>
                      <a:pt x="8890" y="86360"/>
                    </a:cubicBezTo>
                  </a:path>
                </a:pathLst>
              </a:custGeom>
              <a:solidFill>
                <a:srgbClr val="00712D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id="196" name="Group 196"/>
            <p:cNvGrpSpPr/>
            <p:nvPr/>
          </p:nvGrpSpPr>
          <p:grpSpPr>
            <a:xfrm>
              <a:off x="4517268" y="306243"/>
              <a:ext cx="87977" cy="85709"/>
              <a:chOff x="0" y="0"/>
              <a:chExt cx="246380" cy="240030"/>
            </a:xfrm>
          </p:grpSpPr>
          <p:sp>
            <p:nvSpPr>
              <p:cNvPr id="197" name="Freeform 197"/>
              <p:cNvSpPr/>
              <p:nvPr/>
            </p:nvSpPr>
            <p:spPr>
              <a:xfrm>
                <a:off x="46990" y="50800"/>
                <a:ext cx="149860" cy="140970"/>
              </a:xfrm>
              <a:custGeom>
                <a:avLst/>
                <a:gdLst/>
                <a:ahLst/>
                <a:cxnLst/>
                <a:rect l="l" t="t" r="r" b="b"/>
                <a:pathLst>
                  <a:path w="149860" h="140970">
                    <a:moveTo>
                      <a:pt x="137160" y="46990"/>
                    </a:moveTo>
                    <a:cubicBezTo>
                      <a:pt x="113030" y="69850"/>
                      <a:pt x="116840" y="113030"/>
                      <a:pt x="106680" y="125730"/>
                    </a:cubicBezTo>
                    <a:cubicBezTo>
                      <a:pt x="100330" y="134620"/>
                      <a:pt x="90170" y="140970"/>
                      <a:pt x="81280" y="138430"/>
                    </a:cubicBezTo>
                    <a:cubicBezTo>
                      <a:pt x="67310" y="135890"/>
                      <a:pt x="54610" y="92710"/>
                      <a:pt x="39370" y="78740"/>
                    </a:cubicBezTo>
                    <a:cubicBezTo>
                      <a:pt x="27940" y="67310"/>
                      <a:pt x="6350" y="66040"/>
                      <a:pt x="3810" y="55880"/>
                    </a:cubicBezTo>
                    <a:cubicBezTo>
                      <a:pt x="0" y="46990"/>
                      <a:pt x="8890" y="25400"/>
                      <a:pt x="16510" y="21590"/>
                    </a:cubicBezTo>
                    <a:cubicBezTo>
                      <a:pt x="24130" y="17780"/>
                      <a:pt x="41910" y="22860"/>
                      <a:pt x="46990" y="29210"/>
                    </a:cubicBezTo>
                    <a:cubicBezTo>
                      <a:pt x="52070" y="36830"/>
                      <a:pt x="48260" y="60960"/>
                      <a:pt x="40640" y="66040"/>
                    </a:cubicBezTo>
                    <a:cubicBezTo>
                      <a:pt x="34290" y="71120"/>
                      <a:pt x="8890" y="66040"/>
                      <a:pt x="5080" y="58420"/>
                    </a:cubicBezTo>
                    <a:cubicBezTo>
                      <a:pt x="0" y="50800"/>
                      <a:pt x="6350" y="26670"/>
                      <a:pt x="13970" y="22860"/>
                    </a:cubicBezTo>
                    <a:cubicBezTo>
                      <a:pt x="26670" y="16510"/>
                      <a:pt x="68580" y="38100"/>
                      <a:pt x="83820" y="54610"/>
                    </a:cubicBezTo>
                    <a:cubicBezTo>
                      <a:pt x="99060" y="69850"/>
                      <a:pt x="113030" y="99060"/>
                      <a:pt x="110490" y="114300"/>
                    </a:cubicBezTo>
                    <a:cubicBezTo>
                      <a:pt x="107950" y="125730"/>
                      <a:pt x="90170" y="138430"/>
                      <a:pt x="81280" y="138430"/>
                    </a:cubicBezTo>
                    <a:cubicBezTo>
                      <a:pt x="73660" y="138430"/>
                      <a:pt x="63500" y="129540"/>
                      <a:pt x="59690" y="119380"/>
                    </a:cubicBezTo>
                    <a:cubicBezTo>
                      <a:pt x="53340" y="104140"/>
                      <a:pt x="54610" y="64770"/>
                      <a:pt x="66040" y="45720"/>
                    </a:cubicBezTo>
                    <a:cubicBezTo>
                      <a:pt x="77470" y="25400"/>
                      <a:pt x="111760" y="0"/>
                      <a:pt x="127000" y="0"/>
                    </a:cubicBezTo>
                    <a:cubicBezTo>
                      <a:pt x="135890" y="1270"/>
                      <a:pt x="146050" y="12700"/>
                      <a:pt x="148590" y="20320"/>
                    </a:cubicBezTo>
                    <a:cubicBezTo>
                      <a:pt x="149860" y="27940"/>
                      <a:pt x="137160" y="46990"/>
                      <a:pt x="137160" y="46990"/>
                    </a:cubicBezTo>
                  </a:path>
                </a:pathLst>
              </a:custGeom>
              <a:solidFill>
                <a:srgbClr val="00712D"/>
              </a:solidFill>
              <a:ln cap="sq">
                <a:noFill/>
                <a:prstDash val="solid"/>
                <a:miter/>
              </a:ln>
            </p:spPr>
          </p:sp>
        </p:grpSp>
      </p:grpSp>
      <p:sp>
        <p:nvSpPr>
          <p:cNvPr id="198" name="TextBox 198"/>
          <p:cNvSpPr txBox="1"/>
          <p:nvPr/>
        </p:nvSpPr>
        <p:spPr>
          <a:xfrm>
            <a:off x="2375625" y="5373497"/>
            <a:ext cx="7050810" cy="58557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60"/>
              </a:lnSpc>
              <a:spcBef>
                <a:spcPct val="0"/>
              </a:spcBef>
            </a:pPr>
            <a:endParaRPr dirty="0"/>
          </a:p>
          <a:p>
            <a:pPr algn="ctr">
              <a:lnSpc>
                <a:spcPts val="2660"/>
              </a:lnSpc>
              <a:spcBef>
                <a:spcPct val="0"/>
              </a:spcBef>
            </a:pPr>
            <a:r>
              <a:rPr lang="en-US" sz="1900" b="1" dirty="0">
                <a:solidFill>
                  <a:srgbClr val="00712D"/>
                </a:solidFill>
                <a:latin typeface="Aileron Bold"/>
                <a:ea typeface="Aileron Bold"/>
                <a:cs typeface="Aileron Bold"/>
                <a:sym typeface="Aileron Bold"/>
              </a:rPr>
              <a:t>Diagnostics and Research</a:t>
            </a:r>
          </a:p>
          <a:p>
            <a:pPr algn="ctr">
              <a:lnSpc>
                <a:spcPts val="2660"/>
              </a:lnSpc>
              <a:spcBef>
                <a:spcPct val="0"/>
              </a:spcBef>
            </a:pPr>
            <a:endParaRPr lang="en-US" sz="1900" b="1" dirty="0">
              <a:solidFill>
                <a:srgbClr val="00712D"/>
              </a:solidFill>
              <a:latin typeface="Aileron Bold"/>
              <a:ea typeface="Aileron Bold"/>
              <a:cs typeface="Aileron Bold"/>
              <a:sym typeface="Aileron Bold"/>
            </a:endParaRPr>
          </a:p>
          <a:p>
            <a:pPr algn="ctr">
              <a:lnSpc>
                <a:spcPts val="2660"/>
              </a:lnSpc>
              <a:spcBef>
                <a:spcPct val="0"/>
              </a:spcBef>
            </a:pPr>
            <a:r>
              <a:rPr lang="en-US" sz="1900" b="1" dirty="0">
                <a:solidFill>
                  <a:srgbClr val="00712D"/>
                </a:solidFill>
                <a:latin typeface="Aileron Bold"/>
                <a:ea typeface="Aileron Bold"/>
                <a:cs typeface="Aileron Bold"/>
                <a:sym typeface="Aileron Bold"/>
              </a:rPr>
              <a:t>•Key Activities:</a:t>
            </a:r>
          </a:p>
          <a:p>
            <a:pPr algn="ctr">
              <a:lnSpc>
                <a:spcPts val="2660"/>
              </a:lnSpc>
              <a:spcBef>
                <a:spcPct val="0"/>
              </a:spcBef>
            </a:pPr>
            <a:r>
              <a:rPr lang="en-US" sz="1900" dirty="0">
                <a:solidFill>
                  <a:srgbClr val="00712D"/>
                </a:solidFill>
                <a:latin typeface="Aileron"/>
                <a:ea typeface="Aileron"/>
                <a:cs typeface="Aileron"/>
                <a:sym typeface="Aileron"/>
              </a:rPr>
              <a:t>Partnerships and co-Development</a:t>
            </a:r>
          </a:p>
          <a:p>
            <a:pPr algn="ctr">
              <a:lnSpc>
                <a:spcPts val="2660"/>
              </a:lnSpc>
              <a:spcBef>
                <a:spcPct val="0"/>
              </a:spcBef>
            </a:pPr>
            <a:r>
              <a:rPr lang="en-US" sz="1900" dirty="0">
                <a:solidFill>
                  <a:srgbClr val="00712D"/>
                </a:solidFill>
                <a:latin typeface="Aileron"/>
                <a:ea typeface="Aileron"/>
                <a:cs typeface="Aileron"/>
                <a:sym typeface="Aileron"/>
              </a:rPr>
              <a:t>Cell Line Development services</a:t>
            </a:r>
          </a:p>
          <a:p>
            <a:pPr algn="ctr">
              <a:lnSpc>
                <a:spcPts val="2660"/>
              </a:lnSpc>
              <a:spcBef>
                <a:spcPct val="0"/>
              </a:spcBef>
            </a:pPr>
            <a:r>
              <a:rPr lang="en-US" sz="1900" dirty="0">
                <a:solidFill>
                  <a:srgbClr val="00712D"/>
                </a:solidFill>
                <a:latin typeface="Aileron"/>
                <a:ea typeface="Aileron"/>
                <a:cs typeface="Aileron"/>
                <a:sym typeface="Aileron"/>
              </a:rPr>
              <a:t>Small to Medium-Scale Production</a:t>
            </a:r>
          </a:p>
          <a:p>
            <a:pPr algn="ctr">
              <a:lnSpc>
                <a:spcPts val="2660"/>
              </a:lnSpc>
              <a:spcBef>
                <a:spcPct val="0"/>
              </a:spcBef>
            </a:pPr>
            <a:endParaRPr lang="en-US" sz="1900" dirty="0">
              <a:solidFill>
                <a:srgbClr val="00712D"/>
              </a:solidFill>
              <a:latin typeface="Aileron"/>
              <a:ea typeface="Aileron"/>
              <a:cs typeface="Aileron"/>
              <a:sym typeface="Aileron"/>
            </a:endParaRPr>
          </a:p>
          <a:p>
            <a:pPr algn="ctr">
              <a:lnSpc>
                <a:spcPts val="2660"/>
              </a:lnSpc>
            </a:pPr>
            <a:r>
              <a:rPr lang="en-US" sz="1900" b="1" dirty="0">
                <a:solidFill>
                  <a:srgbClr val="00712D"/>
                </a:solidFill>
                <a:latin typeface="Aileron Bold"/>
                <a:ea typeface="Aileron Bold"/>
                <a:cs typeface="Aileron Bold"/>
                <a:sym typeface="Aileron Bold"/>
              </a:rPr>
              <a:t>•Targets: B2B</a:t>
            </a:r>
          </a:p>
          <a:p>
            <a:pPr algn="ctr">
              <a:lnSpc>
                <a:spcPts val="2660"/>
              </a:lnSpc>
            </a:pPr>
            <a:r>
              <a:rPr lang="en-US" sz="1900" dirty="0">
                <a:solidFill>
                  <a:srgbClr val="00712D"/>
                </a:solidFill>
                <a:latin typeface="Aileron"/>
                <a:ea typeface="Aileron"/>
                <a:cs typeface="Aileron"/>
                <a:sym typeface="Aileron"/>
              </a:rPr>
              <a:t>Academic Research Institutions </a:t>
            </a:r>
          </a:p>
          <a:p>
            <a:pPr algn="ctr">
              <a:lnSpc>
                <a:spcPts val="2660"/>
              </a:lnSpc>
            </a:pPr>
            <a:r>
              <a:rPr lang="en-US" sz="1900" dirty="0">
                <a:solidFill>
                  <a:srgbClr val="00712D"/>
                </a:solidFill>
                <a:latin typeface="Aileron"/>
                <a:ea typeface="Aileron"/>
                <a:cs typeface="Aileron"/>
                <a:sym typeface="Aileron"/>
              </a:rPr>
              <a:t>Biotech and Pharma Companies</a:t>
            </a:r>
          </a:p>
          <a:p>
            <a:pPr algn="ctr">
              <a:lnSpc>
                <a:spcPts val="2660"/>
              </a:lnSpc>
            </a:pPr>
            <a:r>
              <a:rPr lang="en-US" sz="1900" dirty="0">
                <a:solidFill>
                  <a:srgbClr val="00712D"/>
                </a:solidFill>
                <a:latin typeface="Aileron"/>
                <a:ea typeface="Aileron"/>
                <a:cs typeface="Aileron"/>
                <a:sym typeface="Aileron"/>
              </a:rPr>
              <a:t>Contract Research Organizations </a:t>
            </a:r>
          </a:p>
          <a:p>
            <a:pPr algn="ctr">
              <a:lnSpc>
                <a:spcPts val="2660"/>
              </a:lnSpc>
            </a:pPr>
            <a:r>
              <a:rPr lang="en-US" sz="1900" dirty="0">
                <a:solidFill>
                  <a:srgbClr val="00712D"/>
                </a:solidFill>
                <a:latin typeface="Aileron"/>
                <a:ea typeface="Aileron"/>
                <a:cs typeface="Aileron"/>
                <a:sym typeface="Aileron"/>
              </a:rPr>
              <a:t>Clinical Research and Diagnostic Test Providers</a:t>
            </a:r>
          </a:p>
          <a:p>
            <a:pPr algn="ctr">
              <a:lnSpc>
                <a:spcPts val="2660"/>
              </a:lnSpc>
            </a:pPr>
            <a:endParaRPr lang="en-US" sz="1900" dirty="0">
              <a:solidFill>
                <a:srgbClr val="00712D"/>
              </a:solidFill>
              <a:latin typeface="Aileron"/>
              <a:ea typeface="Aileron"/>
              <a:cs typeface="Aileron"/>
              <a:sym typeface="Aileron"/>
            </a:endParaRPr>
          </a:p>
          <a:p>
            <a:pPr algn="ctr">
              <a:lnSpc>
                <a:spcPts val="2660"/>
              </a:lnSpc>
            </a:pPr>
            <a:endParaRPr lang="en-US" sz="1900" dirty="0">
              <a:solidFill>
                <a:srgbClr val="00712D"/>
              </a:solidFill>
              <a:latin typeface="Aileron"/>
              <a:ea typeface="Aileron"/>
              <a:cs typeface="Aileron"/>
              <a:sym typeface="Aileron"/>
            </a:endParaRPr>
          </a:p>
          <a:p>
            <a:pPr algn="ctr">
              <a:lnSpc>
                <a:spcPts val="2660"/>
              </a:lnSpc>
            </a:pPr>
            <a:endParaRPr lang="en-US" sz="1900" dirty="0">
              <a:solidFill>
                <a:srgbClr val="00712D"/>
              </a:solidFill>
              <a:latin typeface="Aileron"/>
              <a:ea typeface="Aileron"/>
              <a:cs typeface="Aileron"/>
              <a:sym typeface="Aileron"/>
            </a:endParaRPr>
          </a:p>
          <a:p>
            <a:pPr algn="ctr">
              <a:lnSpc>
                <a:spcPts val="2660"/>
              </a:lnSpc>
            </a:pPr>
            <a:endParaRPr lang="en-US" sz="1900" dirty="0">
              <a:solidFill>
                <a:srgbClr val="00712D"/>
              </a:solidFill>
              <a:latin typeface="Aileron"/>
              <a:ea typeface="Aileron"/>
              <a:cs typeface="Aileron"/>
              <a:sym typeface="Aileron"/>
            </a:endParaRPr>
          </a:p>
        </p:txBody>
      </p:sp>
      <p:sp>
        <p:nvSpPr>
          <p:cNvPr id="199" name="TextBox 199"/>
          <p:cNvSpPr txBox="1"/>
          <p:nvPr/>
        </p:nvSpPr>
        <p:spPr>
          <a:xfrm>
            <a:off x="7552556" y="5419765"/>
            <a:ext cx="7050810" cy="41244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60"/>
              </a:lnSpc>
              <a:spcBef>
                <a:spcPct val="0"/>
              </a:spcBef>
            </a:pPr>
            <a:endParaRPr dirty="0"/>
          </a:p>
          <a:p>
            <a:pPr algn="ctr">
              <a:lnSpc>
                <a:spcPts val="2660"/>
              </a:lnSpc>
              <a:spcBef>
                <a:spcPct val="0"/>
              </a:spcBef>
            </a:pPr>
            <a:r>
              <a:rPr lang="en-US" sz="1900" b="1" dirty="0">
                <a:solidFill>
                  <a:srgbClr val="00712D"/>
                </a:solidFill>
                <a:latin typeface="Aileron Bold"/>
                <a:ea typeface="Aileron Bold"/>
                <a:cs typeface="Aileron Bold"/>
                <a:sym typeface="Aileron Bold"/>
              </a:rPr>
              <a:t>Expansion into Biologics</a:t>
            </a:r>
          </a:p>
          <a:p>
            <a:pPr algn="ctr">
              <a:lnSpc>
                <a:spcPts val="2660"/>
              </a:lnSpc>
              <a:spcBef>
                <a:spcPct val="0"/>
              </a:spcBef>
            </a:pPr>
            <a:endParaRPr lang="en-US" sz="1900" b="1" dirty="0">
              <a:solidFill>
                <a:srgbClr val="00712D"/>
              </a:solidFill>
              <a:latin typeface="Aileron Bold"/>
              <a:ea typeface="Aileron Bold"/>
              <a:cs typeface="Aileron Bold"/>
              <a:sym typeface="Aileron Bold"/>
            </a:endParaRPr>
          </a:p>
          <a:p>
            <a:pPr algn="ctr">
              <a:lnSpc>
                <a:spcPts val="2660"/>
              </a:lnSpc>
              <a:spcBef>
                <a:spcPct val="0"/>
              </a:spcBef>
            </a:pPr>
            <a:r>
              <a:rPr lang="en-US" sz="1900" b="1" dirty="0">
                <a:solidFill>
                  <a:srgbClr val="00712D"/>
                </a:solidFill>
                <a:latin typeface="Aileron Bold"/>
                <a:ea typeface="Aileron Bold"/>
                <a:cs typeface="Aileron Bold"/>
                <a:sym typeface="Aileron Bold"/>
              </a:rPr>
              <a:t>•Key Activities: </a:t>
            </a:r>
          </a:p>
          <a:p>
            <a:pPr algn="ctr">
              <a:lnSpc>
                <a:spcPts val="2660"/>
              </a:lnSpc>
              <a:spcBef>
                <a:spcPct val="0"/>
              </a:spcBef>
            </a:pPr>
            <a:r>
              <a:rPr lang="en-US" sz="1900" dirty="0">
                <a:solidFill>
                  <a:srgbClr val="00712D"/>
                </a:solidFill>
                <a:latin typeface="Aileron"/>
                <a:ea typeface="Aileron"/>
                <a:cs typeface="Aileron"/>
                <a:sym typeface="Aileron"/>
              </a:rPr>
              <a:t>Licensing out of </a:t>
            </a:r>
            <a:r>
              <a:rPr lang="en-US" sz="1900" dirty="0" err="1">
                <a:solidFill>
                  <a:srgbClr val="00712D"/>
                </a:solidFill>
                <a:latin typeface="Aileron"/>
                <a:ea typeface="Aileron"/>
                <a:cs typeface="Aileron"/>
                <a:sym typeface="Aileron"/>
              </a:rPr>
              <a:t>NeuroblastomAb</a:t>
            </a:r>
            <a:endParaRPr lang="en-US" sz="1900" dirty="0">
              <a:solidFill>
                <a:srgbClr val="00712D"/>
              </a:solidFill>
              <a:latin typeface="Aileron"/>
              <a:ea typeface="Aileron"/>
              <a:cs typeface="Aileron"/>
              <a:sym typeface="Aileron"/>
            </a:endParaRPr>
          </a:p>
          <a:p>
            <a:pPr algn="ctr">
              <a:lnSpc>
                <a:spcPts val="2660"/>
              </a:lnSpc>
              <a:spcBef>
                <a:spcPct val="0"/>
              </a:spcBef>
            </a:pPr>
            <a:r>
              <a:rPr lang="en-US" sz="1900" dirty="0">
                <a:solidFill>
                  <a:srgbClr val="00712D"/>
                </a:solidFill>
                <a:latin typeface="Aileron"/>
                <a:ea typeface="Aileron"/>
                <a:cs typeface="Aileron"/>
                <a:sym typeface="Aileron"/>
              </a:rPr>
              <a:t>Large-Scale production</a:t>
            </a:r>
          </a:p>
          <a:p>
            <a:pPr algn="ctr">
              <a:lnSpc>
                <a:spcPts val="2660"/>
              </a:lnSpc>
              <a:spcBef>
                <a:spcPct val="0"/>
              </a:spcBef>
            </a:pPr>
            <a:r>
              <a:rPr lang="en-US" sz="1900" dirty="0">
                <a:solidFill>
                  <a:srgbClr val="00712D"/>
                </a:solidFill>
                <a:latin typeface="Aileron"/>
                <a:ea typeface="Aileron"/>
                <a:cs typeface="Aileron"/>
                <a:sym typeface="Aileron"/>
              </a:rPr>
              <a:t>GMP compliant production</a:t>
            </a:r>
          </a:p>
          <a:p>
            <a:pPr algn="ctr">
              <a:lnSpc>
                <a:spcPts val="2660"/>
              </a:lnSpc>
              <a:spcBef>
                <a:spcPct val="0"/>
              </a:spcBef>
            </a:pPr>
            <a:endParaRPr lang="en-US" sz="1900" dirty="0">
              <a:solidFill>
                <a:srgbClr val="00712D"/>
              </a:solidFill>
              <a:latin typeface="Aileron"/>
              <a:ea typeface="Aileron"/>
              <a:cs typeface="Aileron"/>
              <a:sym typeface="Aileron"/>
            </a:endParaRPr>
          </a:p>
          <a:p>
            <a:pPr algn="ctr">
              <a:lnSpc>
                <a:spcPts val="2660"/>
              </a:lnSpc>
              <a:spcBef>
                <a:spcPct val="0"/>
              </a:spcBef>
            </a:pPr>
            <a:r>
              <a:rPr lang="en-US" sz="1900" b="1" dirty="0">
                <a:solidFill>
                  <a:srgbClr val="00712D"/>
                </a:solidFill>
                <a:latin typeface="Aileron Bold"/>
                <a:ea typeface="Aileron Bold"/>
                <a:cs typeface="Aileron Bold"/>
                <a:sym typeface="Aileron Bold"/>
              </a:rPr>
              <a:t>•Targets: B2B</a:t>
            </a:r>
          </a:p>
          <a:p>
            <a:pPr algn="ctr">
              <a:lnSpc>
                <a:spcPts val="2660"/>
              </a:lnSpc>
              <a:spcBef>
                <a:spcPct val="0"/>
              </a:spcBef>
            </a:pPr>
            <a:r>
              <a:rPr lang="en-US" sz="1900" dirty="0">
                <a:solidFill>
                  <a:srgbClr val="00712D"/>
                </a:solidFill>
                <a:latin typeface="Aileron"/>
                <a:ea typeface="Aileron"/>
                <a:cs typeface="Aileron"/>
                <a:sym typeface="Aileron"/>
              </a:rPr>
              <a:t>Biotech and Pharma Companies</a:t>
            </a:r>
          </a:p>
          <a:p>
            <a:pPr algn="ctr">
              <a:lnSpc>
                <a:spcPts val="2660"/>
              </a:lnSpc>
              <a:spcBef>
                <a:spcPct val="0"/>
              </a:spcBef>
            </a:pPr>
            <a:r>
              <a:rPr lang="en-US" sz="1900" dirty="0">
                <a:solidFill>
                  <a:srgbClr val="00712D"/>
                </a:solidFill>
                <a:latin typeface="Aileron"/>
                <a:ea typeface="Aileron"/>
                <a:cs typeface="Aileron"/>
                <a:sym typeface="Aileron"/>
              </a:rPr>
              <a:t>Animal Health Companies</a:t>
            </a:r>
          </a:p>
          <a:p>
            <a:pPr algn="ctr">
              <a:lnSpc>
                <a:spcPts val="2660"/>
              </a:lnSpc>
              <a:spcBef>
                <a:spcPct val="0"/>
              </a:spcBef>
            </a:pPr>
            <a:endParaRPr lang="en-US" sz="1900" dirty="0">
              <a:solidFill>
                <a:srgbClr val="00712D"/>
              </a:solidFill>
              <a:latin typeface="Aileron"/>
              <a:ea typeface="Aileron"/>
              <a:cs typeface="Aileron"/>
              <a:sym typeface="Aileron"/>
            </a:endParaRPr>
          </a:p>
        </p:txBody>
      </p:sp>
      <p:sp>
        <p:nvSpPr>
          <p:cNvPr id="200" name="Freeform 200"/>
          <p:cNvSpPr/>
          <p:nvPr/>
        </p:nvSpPr>
        <p:spPr>
          <a:xfrm>
            <a:off x="4301803" y="2233785"/>
            <a:ext cx="9123648" cy="1596638"/>
          </a:xfrm>
          <a:custGeom>
            <a:avLst/>
            <a:gdLst/>
            <a:ahLst/>
            <a:cxnLst/>
            <a:rect l="l" t="t" r="r" b="b"/>
            <a:pathLst>
              <a:path w="9123648" h="1596638">
                <a:moveTo>
                  <a:pt x="0" y="0"/>
                </a:moveTo>
                <a:lnTo>
                  <a:pt x="9123648" y="0"/>
                </a:lnTo>
                <a:lnTo>
                  <a:pt x="9123648" y="1596638"/>
                </a:lnTo>
                <a:lnTo>
                  <a:pt x="0" y="159663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201" name="Freeform 201"/>
          <p:cNvSpPr/>
          <p:nvPr/>
        </p:nvSpPr>
        <p:spPr>
          <a:xfrm>
            <a:off x="5068135" y="3951825"/>
            <a:ext cx="2079021" cy="1491235"/>
          </a:xfrm>
          <a:custGeom>
            <a:avLst/>
            <a:gdLst/>
            <a:ahLst/>
            <a:cxnLst/>
            <a:rect l="l" t="t" r="r" b="b"/>
            <a:pathLst>
              <a:path w="2079021" h="1491235">
                <a:moveTo>
                  <a:pt x="0" y="0"/>
                </a:moveTo>
                <a:lnTo>
                  <a:pt x="2079021" y="0"/>
                </a:lnTo>
                <a:lnTo>
                  <a:pt x="2079021" y="1491235"/>
                </a:lnTo>
                <a:lnTo>
                  <a:pt x="0" y="1491235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</p:sp>
      <p:sp>
        <p:nvSpPr>
          <p:cNvPr id="202" name="Freeform 202"/>
          <p:cNvSpPr/>
          <p:nvPr/>
        </p:nvSpPr>
        <p:spPr>
          <a:xfrm>
            <a:off x="15077657" y="1601346"/>
            <a:ext cx="1492374" cy="1214419"/>
          </a:xfrm>
          <a:custGeom>
            <a:avLst/>
            <a:gdLst/>
            <a:ahLst/>
            <a:cxnLst/>
            <a:rect l="l" t="t" r="r" b="b"/>
            <a:pathLst>
              <a:path w="1492374" h="1214419">
                <a:moveTo>
                  <a:pt x="0" y="0"/>
                </a:moveTo>
                <a:lnTo>
                  <a:pt x="1492374" y="0"/>
                </a:lnTo>
                <a:lnTo>
                  <a:pt x="1492374" y="1214419"/>
                </a:lnTo>
                <a:lnTo>
                  <a:pt x="0" y="1214419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203" name="TextBox 203"/>
          <p:cNvSpPr txBox="1"/>
          <p:nvPr/>
        </p:nvSpPr>
        <p:spPr>
          <a:xfrm>
            <a:off x="14816017" y="3025315"/>
            <a:ext cx="1883331" cy="16630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399" b="1">
                <a:solidFill>
                  <a:srgbClr val="00712D"/>
                </a:solidFill>
                <a:latin typeface="Aileron Bold"/>
                <a:ea typeface="Aileron Bold"/>
                <a:cs typeface="Aileron Bold"/>
                <a:sym typeface="Aileron Bold"/>
              </a:rPr>
              <a:t>In 2030</a:t>
            </a:r>
          </a:p>
          <a:p>
            <a:pPr algn="ctr">
              <a:lnSpc>
                <a:spcPts val="3359"/>
              </a:lnSpc>
              <a:spcBef>
                <a:spcPct val="0"/>
              </a:spcBef>
            </a:pPr>
            <a:r>
              <a:rPr lang="en-US" sz="2399" b="1">
                <a:solidFill>
                  <a:srgbClr val="00712D"/>
                </a:solidFill>
                <a:latin typeface="Aileron Bold"/>
                <a:ea typeface="Aileron Bold"/>
                <a:cs typeface="Aileron Bold"/>
                <a:sym typeface="Aileron Bold"/>
              </a:rPr>
              <a:t>TAM : €800B </a:t>
            </a:r>
          </a:p>
          <a:p>
            <a:pPr algn="ctr">
              <a:lnSpc>
                <a:spcPts val="3359"/>
              </a:lnSpc>
              <a:spcBef>
                <a:spcPct val="0"/>
              </a:spcBef>
            </a:pPr>
            <a:r>
              <a:rPr lang="en-US" sz="2399" b="1">
                <a:solidFill>
                  <a:srgbClr val="00712D"/>
                </a:solidFill>
                <a:latin typeface="Aileron Bold"/>
                <a:ea typeface="Aileron Bold"/>
                <a:cs typeface="Aileron Bold"/>
                <a:sym typeface="Aileron Bold"/>
              </a:rPr>
              <a:t>SAM : €690B</a:t>
            </a:r>
          </a:p>
          <a:p>
            <a:pPr algn="ctr">
              <a:lnSpc>
                <a:spcPts val="3359"/>
              </a:lnSpc>
              <a:spcBef>
                <a:spcPct val="0"/>
              </a:spcBef>
            </a:pPr>
            <a:r>
              <a:rPr lang="en-US" sz="2399" b="1">
                <a:solidFill>
                  <a:srgbClr val="00712D"/>
                </a:solidFill>
                <a:latin typeface="Aileron Bold"/>
                <a:ea typeface="Aileron Bold"/>
                <a:cs typeface="Aileron Bold"/>
                <a:sym typeface="Aileron Bold"/>
              </a:rPr>
              <a:t>SOM : €35M </a:t>
            </a:r>
          </a:p>
        </p:txBody>
      </p:sp>
      <p:sp>
        <p:nvSpPr>
          <p:cNvPr id="204" name="TextBox 204"/>
          <p:cNvSpPr txBox="1"/>
          <p:nvPr/>
        </p:nvSpPr>
        <p:spPr>
          <a:xfrm>
            <a:off x="14701603" y="5252056"/>
            <a:ext cx="2363665" cy="4057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  <a:spcBef>
                <a:spcPct val="0"/>
              </a:spcBef>
            </a:pPr>
            <a:r>
              <a:rPr lang="en-US" sz="2399" b="1" dirty="0">
                <a:solidFill>
                  <a:srgbClr val="00712D"/>
                </a:solidFill>
                <a:latin typeface="Aileron Bold"/>
                <a:ea typeface="Aileron Bold"/>
                <a:cs typeface="Aileron Bold"/>
                <a:sym typeface="Aileron Bold"/>
              </a:rPr>
              <a:t>Target Area</a:t>
            </a:r>
          </a:p>
        </p:txBody>
      </p:sp>
      <p:sp>
        <p:nvSpPr>
          <p:cNvPr id="205" name="TextBox 205"/>
          <p:cNvSpPr txBox="1"/>
          <p:nvPr/>
        </p:nvSpPr>
        <p:spPr>
          <a:xfrm>
            <a:off x="3021767" y="2789463"/>
            <a:ext cx="7823423" cy="9055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39"/>
              </a:lnSpc>
            </a:pPr>
            <a:r>
              <a:rPr lang="en-US" sz="2599" b="1" i="1">
                <a:solidFill>
                  <a:srgbClr val="00712D"/>
                </a:solidFill>
                <a:latin typeface="Aileron Bold Italics"/>
                <a:ea typeface="Aileron Bold Italics"/>
                <a:cs typeface="Aileron Bold Italics"/>
                <a:sym typeface="Aileron Bold Italics"/>
              </a:rPr>
              <a:t>From 2024 </a:t>
            </a:r>
          </a:p>
          <a:p>
            <a:pPr algn="ctr">
              <a:lnSpc>
                <a:spcPts val="3639"/>
              </a:lnSpc>
              <a:spcBef>
                <a:spcPct val="0"/>
              </a:spcBef>
            </a:pPr>
            <a:endParaRPr lang="en-US" sz="2599" b="1" i="1">
              <a:solidFill>
                <a:srgbClr val="00712D"/>
              </a:solidFill>
              <a:latin typeface="Aileron Bold Italics"/>
              <a:ea typeface="Aileron Bold Italics"/>
              <a:cs typeface="Aileron Bold Italics"/>
              <a:sym typeface="Aileron Bold Italics"/>
            </a:endParaRPr>
          </a:p>
        </p:txBody>
      </p:sp>
      <p:sp>
        <p:nvSpPr>
          <p:cNvPr id="206" name="TextBox 206"/>
          <p:cNvSpPr txBox="1"/>
          <p:nvPr/>
        </p:nvSpPr>
        <p:spPr>
          <a:xfrm>
            <a:off x="6933479" y="2789463"/>
            <a:ext cx="7823423" cy="9055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39"/>
              </a:lnSpc>
            </a:pPr>
            <a:r>
              <a:rPr lang="en-US" sz="2599" b="1" i="1">
                <a:solidFill>
                  <a:srgbClr val="00712D"/>
                </a:solidFill>
                <a:latin typeface="Aileron Bold Italics"/>
                <a:ea typeface="Aileron Bold Italics"/>
                <a:cs typeface="Aileron Bold Italics"/>
                <a:sym typeface="Aileron Bold Italics"/>
              </a:rPr>
              <a:t>From 2027 </a:t>
            </a:r>
          </a:p>
          <a:p>
            <a:pPr algn="ctr">
              <a:lnSpc>
                <a:spcPts val="3639"/>
              </a:lnSpc>
              <a:spcBef>
                <a:spcPct val="0"/>
              </a:spcBef>
            </a:pPr>
            <a:endParaRPr lang="en-US" sz="2599" b="1" i="1">
              <a:solidFill>
                <a:srgbClr val="00712D"/>
              </a:solidFill>
              <a:latin typeface="Aileron Bold Italics"/>
              <a:ea typeface="Aileron Bold Italics"/>
              <a:cs typeface="Aileron Bold Italics"/>
              <a:sym typeface="Aileron Bold Itali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3091034"/>
            <a:ext cx="6150376" cy="7195966"/>
            <a:chOff x="0" y="0"/>
            <a:chExt cx="8200501" cy="9594621"/>
          </a:xfrm>
        </p:grpSpPr>
        <p:sp>
          <p:nvSpPr>
            <p:cNvPr id="3" name="Freeform 3"/>
            <p:cNvSpPr/>
            <p:nvPr/>
          </p:nvSpPr>
          <p:spPr>
            <a:xfrm flipV="1">
              <a:off x="0" y="0"/>
              <a:ext cx="8200517" cy="9594596"/>
            </a:xfrm>
            <a:custGeom>
              <a:avLst/>
              <a:gdLst/>
              <a:ahLst/>
              <a:cxnLst/>
              <a:rect l="l" t="t" r="r" b="b"/>
              <a:pathLst>
                <a:path w="8200517" h="9594596">
                  <a:moveTo>
                    <a:pt x="0" y="0"/>
                  </a:moveTo>
                  <a:lnTo>
                    <a:pt x="8200517" y="0"/>
                  </a:lnTo>
                  <a:lnTo>
                    <a:pt x="8200517" y="9594596"/>
                  </a:lnTo>
                  <a:lnTo>
                    <a:pt x="0" y="959459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t="-3307" b="-3307"/>
              </a:stretch>
            </a:blipFill>
          </p:spPr>
        </p:sp>
      </p:grpSp>
      <p:sp>
        <p:nvSpPr>
          <p:cNvPr id="4" name="Freeform 4"/>
          <p:cNvSpPr/>
          <p:nvPr/>
        </p:nvSpPr>
        <p:spPr>
          <a:xfrm>
            <a:off x="9028822" y="1759536"/>
            <a:ext cx="2113620" cy="315122"/>
          </a:xfrm>
          <a:custGeom>
            <a:avLst/>
            <a:gdLst/>
            <a:ahLst/>
            <a:cxnLst/>
            <a:rect l="l" t="t" r="r" b="b"/>
            <a:pathLst>
              <a:path w="2113620" h="315122">
                <a:moveTo>
                  <a:pt x="0" y="0"/>
                </a:moveTo>
                <a:lnTo>
                  <a:pt x="2113620" y="0"/>
                </a:lnTo>
                <a:lnTo>
                  <a:pt x="2113620" y="315122"/>
                </a:lnTo>
                <a:lnTo>
                  <a:pt x="0" y="31512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t="-1362" b="-1362"/>
            </a:stretch>
          </a:blipFill>
        </p:spPr>
      </p:sp>
      <p:grpSp>
        <p:nvGrpSpPr>
          <p:cNvPr id="5" name="Group 5"/>
          <p:cNvGrpSpPr/>
          <p:nvPr/>
        </p:nvGrpSpPr>
        <p:grpSpPr>
          <a:xfrm>
            <a:off x="16803363" y="174796"/>
            <a:ext cx="1287992" cy="1170427"/>
            <a:chOff x="0" y="0"/>
            <a:chExt cx="1717323" cy="1560569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717294" cy="1560576"/>
            </a:xfrm>
            <a:custGeom>
              <a:avLst/>
              <a:gdLst/>
              <a:ahLst/>
              <a:cxnLst/>
              <a:rect l="l" t="t" r="r" b="b"/>
              <a:pathLst>
                <a:path w="1717294" h="1560576">
                  <a:moveTo>
                    <a:pt x="0" y="0"/>
                  </a:moveTo>
                  <a:lnTo>
                    <a:pt x="1717294" y="0"/>
                  </a:lnTo>
                  <a:lnTo>
                    <a:pt x="1717294" y="1560576"/>
                  </a:lnTo>
                  <a:lnTo>
                    <a:pt x="0" y="15605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t="-20" r="-1" b="-19"/>
              </a:stretch>
            </a:blipFill>
          </p:spPr>
        </p:sp>
      </p:grpSp>
      <p:grpSp>
        <p:nvGrpSpPr>
          <p:cNvPr id="7" name="Group 7"/>
          <p:cNvGrpSpPr/>
          <p:nvPr/>
        </p:nvGrpSpPr>
        <p:grpSpPr>
          <a:xfrm>
            <a:off x="927833" y="4137358"/>
            <a:ext cx="4077724" cy="4077724"/>
            <a:chOff x="0" y="0"/>
            <a:chExt cx="5436965" cy="543696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5436870" cy="5436997"/>
            </a:xfrm>
            <a:custGeom>
              <a:avLst/>
              <a:gdLst/>
              <a:ahLst/>
              <a:cxnLst/>
              <a:rect l="l" t="t" r="r" b="b"/>
              <a:pathLst>
                <a:path w="5436870" h="5436997">
                  <a:moveTo>
                    <a:pt x="2718435" y="0"/>
                  </a:moveTo>
                  <a:cubicBezTo>
                    <a:pt x="1217041" y="0"/>
                    <a:pt x="0" y="1217041"/>
                    <a:pt x="0" y="2718435"/>
                  </a:cubicBezTo>
                  <a:cubicBezTo>
                    <a:pt x="0" y="4219829"/>
                    <a:pt x="1217041" y="5436997"/>
                    <a:pt x="2718435" y="5436997"/>
                  </a:cubicBezTo>
                  <a:cubicBezTo>
                    <a:pt x="4219829" y="5436997"/>
                    <a:pt x="5436870" y="4219956"/>
                    <a:pt x="5436870" y="2718562"/>
                  </a:cubicBezTo>
                  <a:cubicBezTo>
                    <a:pt x="5436870" y="1217168"/>
                    <a:pt x="4219829" y="0"/>
                    <a:pt x="2718435" y="0"/>
                  </a:cubicBezTo>
                  <a:close/>
                </a:path>
              </a:pathLst>
            </a:custGeom>
            <a:blipFill>
              <a:blip r:embed="rId6"/>
              <a:stretch>
                <a:fillRect l="-24922" r="-24924"/>
              </a:stretch>
            </a:blipFill>
          </p:spPr>
        </p:sp>
      </p:grpSp>
      <p:grpSp>
        <p:nvGrpSpPr>
          <p:cNvPr id="9" name="Group 9"/>
          <p:cNvGrpSpPr/>
          <p:nvPr/>
        </p:nvGrpSpPr>
        <p:grpSpPr>
          <a:xfrm>
            <a:off x="1028700" y="664759"/>
            <a:ext cx="15246337" cy="920518"/>
            <a:chOff x="0" y="0"/>
            <a:chExt cx="20328449" cy="1227357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0328449" cy="1227357"/>
            </a:xfrm>
            <a:custGeom>
              <a:avLst/>
              <a:gdLst/>
              <a:ahLst/>
              <a:cxnLst/>
              <a:rect l="l" t="t" r="r" b="b"/>
              <a:pathLst>
                <a:path w="20328449" h="1227357">
                  <a:moveTo>
                    <a:pt x="0" y="0"/>
                  </a:moveTo>
                  <a:lnTo>
                    <a:pt x="20328449" y="0"/>
                  </a:lnTo>
                  <a:lnTo>
                    <a:pt x="20328449" y="1227357"/>
                  </a:lnTo>
                  <a:lnTo>
                    <a:pt x="0" y="1227357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0" y="-9525"/>
              <a:ext cx="20328449" cy="1236882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ctr">
                <a:lnSpc>
                  <a:spcPts val="5854"/>
                </a:lnSpc>
              </a:pPr>
              <a:r>
                <a:rPr lang="en-US" sz="4797" b="1" i="1">
                  <a:solidFill>
                    <a:srgbClr val="00712D"/>
                  </a:solidFill>
                  <a:latin typeface="Akzidenz-Grotesk Bold Italics"/>
                  <a:ea typeface="Akzidenz-Grotesk Bold Italics"/>
                  <a:cs typeface="Akzidenz-Grotesk Bold Italics"/>
                  <a:sym typeface="Akzidenz-Grotesk Bold Italics"/>
                </a:rPr>
                <a:t>In vitro</a:t>
              </a:r>
              <a:r>
                <a:rPr lang="en-US" sz="4797" b="1">
                  <a:solidFill>
                    <a:srgbClr val="00712D"/>
                  </a:solidFill>
                  <a:latin typeface="Akzidenz-Grotesk Bold"/>
                  <a:ea typeface="Akzidenz-Grotesk Bold"/>
                  <a:cs typeface="Akzidenz-Grotesk Bold"/>
                  <a:sym typeface="Akzidenz-Grotesk Bold"/>
                </a:rPr>
                <a:t> diagnostic: a first market for Alga Biologics</a:t>
              </a: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7087473" y="8628634"/>
            <a:ext cx="10920115" cy="914400"/>
            <a:chOff x="0" y="0"/>
            <a:chExt cx="14560153" cy="12192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4560153" cy="1219200"/>
            </a:xfrm>
            <a:custGeom>
              <a:avLst/>
              <a:gdLst/>
              <a:ahLst/>
              <a:cxnLst/>
              <a:rect l="l" t="t" r="r" b="b"/>
              <a:pathLst>
                <a:path w="14560153" h="1219200">
                  <a:moveTo>
                    <a:pt x="0" y="0"/>
                  </a:moveTo>
                  <a:lnTo>
                    <a:pt x="14560153" y="0"/>
                  </a:lnTo>
                  <a:lnTo>
                    <a:pt x="14560153" y="1219200"/>
                  </a:lnTo>
                  <a:lnTo>
                    <a:pt x="0" y="121920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0" y="-57150"/>
              <a:ext cx="14560153" cy="1276350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ctr">
                <a:lnSpc>
                  <a:spcPts val="3639"/>
                </a:lnSpc>
              </a:pPr>
              <a:r>
                <a:rPr lang="en-US" sz="2599" b="1" dirty="0">
                  <a:solidFill>
                    <a:srgbClr val="00712D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Annual growth rate of +6% over the next five years </a:t>
              </a:r>
            </a:p>
            <a:p>
              <a:pPr algn="ctr">
                <a:lnSpc>
                  <a:spcPts val="3639"/>
                </a:lnSpc>
              </a:pPr>
              <a:r>
                <a:rPr lang="en-US" sz="2599" b="1" dirty="0">
                  <a:solidFill>
                    <a:srgbClr val="00712D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$40B in 2030</a:t>
              </a: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7920469" y="2810364"/>
            <a:ext cx="10367531" cy="561340"/>
            <a:chOff x="0" y="0"/>
            <a:chExt cx="13823375" cy="748453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3823375" cy="748453"/>
            </a:xfrm>
            <a:custGeom>
              <a:avLst/>
              <a:gdLst/>
              <a:ahLst/>
              <a:cxnLst/>
              <a:rect l="l" t="t" r="r" b="b"/>
              <a:pathLst>
                <a:path w="13823375" h="748453">
                  <a:moveTo>
                    <a:pt x="0" y="0"/>
                  </a:moveTo>
                  <a:lnTo>
                    <a:pt x="13823375" y="0"/>
                  </a:lnTo>
                  <a:lnTo>
                    <a:pt x="13823375" y="748453"/>
                  </a:lnTo>
                  <a:lnTo>
                    <a:pt x="0" y="748453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17" name="TextBox 17"/>
            <p:cNvSpPr txBox="1"/>
            <p:nvPr/>
          </p:nvSpPr>
          <p:spPr>
            <a:xfrm>
              <a:off x="0" y="47625"/>
              <a:ext cx="13823375" cy="700828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ctr">
                <a:lnSpc>
                  <a:spcPts val="3360"/>
                </a:lnSpc>
              </a:pPr>
              <a:r>
                <a:rPr lang="en-US" sz="3200" b="1">
                  <a:solidFill>
                    <a:srgbClr val="00712D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Immunoassays Market Breakdown (%)</a:t>
              </a: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178786" y="9740723"/>
            <a:ext cx="11030902" cy="601502"/>
            <a:chOff x="-89661" y="-112816"/>
            <a:chExt cx="14707869" cy="802002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14618208" cy="689186"/>
            </a:xfrm>
            <a:custGeom>
              <a:avLst/>
              <a:gdLst/>
              <a:ahLst/>
              <a:cxnLst/>
              <a:rect l="l" t="t" r="r" b="b"/>
              <a:pathLst>
                <a:path w="14618208" h="689186">
                  <a:moveTo>
                    <a:pt x="0" y="0"/>
                  </a:moveTo>
                  <a:lnTo>
                    <a:pt x="14618208" y="0"/>
                  </a:lnTo>
                  <a:lnTo>
                    <a:pt x="14618208" y="689186"/>
                  </a:lnTo>
                  <a:lnTo>
                    <a:pt x="0" y="68918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20" name="TextBox 20"/>
            <p:cNvSpPr txBox="1"/>
            <p:nvPr/>
          </p:nvSpPr>
          <p:spPr>
            <a:xfrm>
              <a:off x="-89661" y="-112816"/>
              <a:ext cx="14618208" cy="698711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l">
                <a:lnSpc>
                  <a:spcPts val="1919"/>
                </a:lnSpc>
              </a:pPr>
              <a:r>
                <a:rPr lang="en-US" sz="1599" b="1" i="1" dirty="0">
                  <a:solidFill>
                    <a:srgbClr val="000000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Sources: Grand View Research, Mordor Intelligence, Crédit Agricole analysis</a:t>
              </a:r>
            </a:p>
            <a:p>
              <a:pPr algn="l">
                <a:lnSpc>
                  <a:spcPts val="1919"/>
                </a:lnSpc>
              </a:pPr>
              <a:endParaRPr lang="en-US" sz="1599" b="1" i="1" dirty="0">
                <a:solidFill>
                  <a:srgbClr val="000000"/>
                </a:solidFill>
                <a:latin typeface="Aileron Bold"/>
                <a:ea typeface="Aileron Bold"/>
                <a:cs typeface="Aileron Bold"/>
                <a:sym typeface="Aileron Bold"/>
              </a:endParaRPr>
            </a:p>
          </p:txBody>
        </p:sp>
      </p:grpSp>
      <p:sp>
        <p:nvSpPr>
          <p:cNvPr id="21" name="Freeform 21"/>
          <p:cNvSpPr/>
          <p:nvPr/>
        </p:nvSpPr>
        <p:spPr>
          <a:xfrm>
            <a:off x="10878045" y="3943433"/>
            <a:ext cx="3874273" cy="1599018"/>
          </a:xfrm>
          <a:custGeom>
            <a:avLst/>
            <a:gdLst/>
            <a:ahLst/>
            <a:cxnLst/>
            <a:rect l="l" t="t" r="r" b="b"/>
            <a:pathLst>
              <a:path w="3874273" h="1599018">
                <a:moveTo>
                  <a:pt x="0" y="0"/>
                </a:moveTo>
                <a:lnTo>
                  <a:pt x="3874273" y="0"/>
                </a:lnTo>
                <a:lnTo>
                  <a:pt x="3874273" y="1599019"/>
                </a:lnTo>
                <a:lnTo>
                  <a:pt x="0" y="159901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12547531" y="5723427"/>
            <a:ext cx="2149744" cy="887258"/>
          </a:xfrm>
          <a:custGeom>
            <a:avLst/>
            <a:gdLst/>
            <a:ahLst/>
            <a:cxnLst/>
            <a:rect l="l" t="t" r="r" b="b"/>
            <a:pathLst>
              <a:path w="2149744" h="887258">
                <a:moveTo>
                  <a:pt x="0" y="0"/>
                </a:moveTo>
                <a:lnTo>
                  <a:pt x="2149744" y="0"/>
                </a:lnTo>
                <a:lnTo>
                  <a:pt x="2149744" y="887257"/>
                </a:lnTo>
                <a:lnTo>
                  <a:pt x="0" y="887257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23" name="Freeform 23"/>
          <p:cNvSpPr/>
          <p:nvPr/>
        </p:nvSpPr>
        <p:spPr>
          <a:xfrm>
            <a:off x="11496825" y="6689017"/>
            <a:ext cx="1107009" cy="456893"/>
          </a:xfrm>
          <a:custGeom>
            <a:avLst/>
            <a:gdLst/>
            <a:ahLst/>
            <a:cxnLst/>
            <a:rect l="l" t="t" r="r" b="b"/>
            <a:pathLst>
              <a:path w="1107009" h="456893">
                <a:moveTo>
                  <a:pt x="0" y="0"/>
                </a:moveTo>
                <a:lnTo>
                  <a:pt x="1107008" y="0"/>
                </a:lnTo>
                <a:lnTo>
                  <a:pt x="1107008" y="456893"/>
                </a:lnTo>
                <a:lnTo>
                  <a:pt x="0" y="45689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24"/>
          <p:cNvSpPr/>
          <p:nvPr/>
        </p:nvSpPr>
        <p:spPr>
          <a:xfrm>
            <a:off x="10970068" y="7336410"/>
            <a:ext cx="613044" cy="253020"/>
          </a:xfrm>
          <a:custGeom>
            <a:avLst/>
            <a:gdLst/>
            <a:ahLst/>
            <a:cxnLst/>
            <a:rect l="l" t="t" r="r" b="b"/>
            <a:pathLst>
              <a:path w="613044" h="253020">
                <a:moveTo>
                  <a:pt x="0" y="0"/>
                </a:moveTo>
                <a:lnTo>
                  <a:pt x="613044" y="0"/>
                </a:lnTo>
                <a:lnTo>
                  <a:pt x="613044" y="253020"/>
                </a:lnTo>
                <a:lnTo>
                  <a:pt x="0" y="25302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25" name="TextBox 25"/>
          <p:cNvSpPr txBox="1"/>
          <p:nvPr/>
        </p:nvSpPr>
        <p:spPr>
          <a:xfrm>
            <a:off x="10970068" y="4409885"/>
            <a:ext cx="3690227" cy="5899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  <a:spcBef>
                <a:spcPct val="0"/>
              </a:spcBef>
            </a:pPr>
            <a:r>
              <a:rPr lang="en-US" sz="3399" b="1" spc="84">
                <a:solidFill>
                  <a:srgbClr val="FFFFFF"/>
                </a:solidFill>
                <a:latin typeface="Aileron Bold"/>
                <a:ea typeface="Aileron Bold"/>
                <a:cs typeface="Aileron Bold"/>
                <a:sym typeface="Aileron Bold"/>
              </a:rPr>
              <a:t>27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299058" y="4287648"/>
            <a:ext cx="15246337" cy="7016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b="1" spc="50">
                <a:solidFill>
                  <a:srgbClr val="000000"/>
                </a:solidFill>
                <a:latin typeface="Aileron Bold"/>
                <a:ea typeface="Aileron Bold"/>
                <a:cs typeface="Aileron Bold"/>
                <a:sym typeface="Aileron Bold"/>
              </a:rPr>
              <a:t>Total global sales in 2023</a:t>
            </a:r>
          </a:p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b="1" spc="50">
                <a:solidFill>
                  <a:srgbClr val="000000"/>
                </a:solidFill>
                <a:latin typeface="Aileron Bold"/>
                <a:ea typeface="Aileron Bold"/>
                <a:cs typeface="Aileron Bold"/>
                <a:sym typeface="Aileron Bold"/>
              </a:rPr>
              <a:t>($B)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2317420" y="5899776"/>
            <a:ext cx="2609966" cy="481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20"/>
              </a:lnSpc>
              <a:spcBef>
                <a:spcPct val="0"/>
              </a:spcBef>
            </a:pPr>
            <a:r>
              <a:rPr lang="en-US" sz="2800" b="1" spc="70">
                <a:solidFill>
                  <a:srgbClr val="000000"/>
                </a:solidFill>
                <a:latin typeface="Aileron Bold"/>
                <a:ea typeface="Aileron Bold"/>
                <a:cs typeface="Aileron Bold"/>
                <a:sym typeface="Aileron Bold"/>
              </a:rPr>
              <a:t>66%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1432858" y="5794366"/>
            <a:ext cx="15246337" cy="7016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b="1" spc="50">
                <a:solidFill>
                  <a:srgbClr val="000000"/>
                </a:solidFill>
                <a:latin typeface="Aileron Bold"/>
                <a:ea typeface="Aileron Bold"/>
                <a:cs typeface="Aileron Bold"/>
                <a:sym typeface="Aileron Bold"/>
              </a:rPr>
              <a:t>Reagents/consumables</a:t>
            </a:r>
          </a:p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b="1" spc="50">
                <a:solidFill>
                  <a:srgbClr val="000000"/>
                </a:solidFill>
                <a:latin typeface="Aileron Bold"/>
                <a:ea typeface="Aileron Bold"/>
                <a:cs typeface="Aileron Bold"/>
                <a:sym typeface="Aileron Bold"/>
              </a:rPr>
              <a:t>(mainly antibodies)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0782325" y="6631867"/>
            <a:ext cx="2609966" cy="481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20"/>
              </a:lnSpc>
              <a:spcBef>
                <a:spcPct val="0"/>
              </a:spcBef>
            </a:pPr>
            <a:r>
              <a:rPr lang="en-US" sz="2800" b="1" spc="70">
                <a:solidFill>
                  <a:srgbClr val="000000"/>
                </a:solidFill>
                <a:latin typeface="Aileron Bold"/>
                <a:ea typeface="Aileron Bold"/>
                <a:cs typeface="Aileron Bold"/>
                <a:sym typeface="Aileron Bold"/>
              </a:rPr>
              <a:t>25%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1432858" y="6719026"/>
            <a:ext cx="15246337" cy="3492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b="1" spc="50">
                <a:solidFill>
                  <a:srgbClr val="000000"/>
                </a:solidFill>
                <a:latin typeface="Aileron Bold"/>
                <a:ea typeface="Aileron Bold"/>
                <a:cs typeface="Aileron Bold"/>
                <a:sym typeface="Aileron Bold"/>
              </a:rPr>
              <a:t>Instruments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1520831" y="7302612"/>
            <a:ext cx="15246337" cy="3492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b="1" spc="50" dirty="0" err="1">
                <a:solidFill>
                  <a:srgbClr val="000000"/>
                </a:solidFill>
                <a:latin typeface="Aileron Bold"/>
                <a:ea typeface="Aileron Bold"/>
                <a:cs typeface="Aileron Bold"/>
                <a:sym typeface="Aileron Bold"/>
              </a:rPr>
              <a:t>Software&amp;Services</a:t>
            </a:r>
            <a:endParaRPr lang="en-US" sz="2000" b="1" spc="50" dirty="0">
              <a:solidFill>
                <a:srgbClr val="000000"/>
              </a:solidFill>
              <a:latin typeface="Aileron Bold"/>
              <a:ea typeface="Aileron Bold"/>
              <a:cs typeface="Aileron Bold"/>
              <a:sym typeface="Aileron Bold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10090028" y="7193680"/>
            <a:ext cx="2609966" cy="481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20"/>
              </a:lnSpc>
              <a:spcBef>
                <a:spcPct val="0"/>
              </a:spcBef>
            </a:pPr>
            <a:r>
              <a:rPr lang="en-US" sz="2800" b="1" spc="70" dirty="0">
                <a:solidFill>
                  <a:srgbClr val="000000"/>
                </a:solidFill>
                <a:latin typeface="Aileron Bold"/>
                <a:ea typeface="Aileron Bold"/>
                <a:cs typeface="Aileron Bold"/>
                <a:sym typeface="Aileron Bold"/>
              </a:rPr>
              <a:t>9%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1275</TotalTime>
  <Words>935</Words>
  <Application>Microsoft Office PowerPoint</Application>
  <PresentationFormat>Personnalisé</PresentationFormat>
  <Paragraphs>206</Paragraphs>
  <Slides>18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16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18</vt:i4>
      </vt:variant>
    </vt:vector>
  </HeadingPairs>
  <TitlesOfParts>
    <vt:vector size="35" baseType="lpstr">
      <vt:lpstr>Aileron Bold</vt:lpstr>
      <vt:lpstr>Akzidenz-Grotesk Bold Italics</vt:lpstr>
      <vt:lpstr>Arial Bold</vt:lpstr>
      <vt:lpstr>Akzidenz-Grotesk Heavy</vt:lpstr>
      <vt:lpstr>TT Rounds Condensed</vt:lpstr>
      <vt:lpstr>Arial</vt:lpstr>
      <vt:lpstr>Aileron</vt:lpstr>
      <vt:lpstr>Akzidenz-Grotesk</vt:lpstr>
      <vt:lpstr>Aileron Bold Italics</vt:lpstr>
      <vt:lpstr>Helvetica</vt:lpstr>
      <vt:lpstr>Calibri (MS)</vt:lpstr>
      <vt:lpstr>Akzidenz-Grotesk Bold</vt:lpstr>
      <vt:lpstr>Akzidenz-Grotesk Medium</vt:lpstr>
      <vt:lpstr>Aileron Heavy</vt:lpstr>
      <vt:lpstr>Calibri</vt:lpstr>
      <vt:lpstr>Liberation Sans Bold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20250323_Pitch_ALGA_BIOLOGICS</dc:title>
  <dc:creator>MURIEL BARDOR (Personnel)</dc:creator>
  <cp:lastModifiedBy>MURIEL BARDOR (Personnel)</cp:lastModifiedBy>
  <cp:revision>22</cp:revision>
  <dcterms:created xsi:type="dcterms:W3CDTF">2006-08-16T00:00:00Z</dcterms:created>
  <dcterms:modified xsi:type="dcterms:W3CDTF">2025-06-08T17:02:59Z</dcterms:modified>
  <dc:identifier>DAGiiJAFYEM</dc:identifier>
</cp:coreProperties>
</file>